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2" r:id="rId15"/>
    <p:sldId id="281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</p:sldIdLst>
  <p:sldSz cx="9144000" cy="6858000" type="screen4x3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zrJJGSDmSAxXQplQEzCOmg==" hashData="uSPsmalbGeK7FVVK7zn61ceHShnCex9y6Et7USrvjdL/kUeqZwMy8x2f3Iqo1jHzl2UdevB+5W8J3TQcSDYrLw=="/>
  <p:extLst>
    <p:ext uri="{521415D9-36F7-43E2-AB2F-B90AF26B5E84}">
      <p14:sectionLst xmlns:p14="http://schemas.microsoft.com/office/powerpoint/2010/main">
        <p14:section name="Page de garde" id="{626134F1-5122-4EEC-BC42-4DD80C7FF524}">
          <p14:sldIdLst>
            <p14:sldId id="256"/>
          </p14:sldIdLst>
        </p14:section>
        <p14:section name="Table des matières" id="{4B688DC6-CA9B-4A86-A502-5228A489074A}">
          <p14:sldIdLst>
            <p14:sldId id="257"/>
          </p14:sldIdLst>
        </p14:section>
        <p14:section name="I. Inscrire" id="{E11E6EE8-300C-4067-8D3A-9E02AED1FF61}">
          <p14:sldIdLst/>
        </p14:section>
        <p14:section name="I.a. Accéder aux championnats de cross" id="{8CB48F00-5306-41DA-822A-7C8374730366}">
          <p14:sldIdLst>
            <p14:sldId id="258"/>
          </p14:sldIdLst>
        </p14:section>
        <p14:section name="I.b. Inscrire Relais" id="{4EED0CC6-6AAC-40FF-BCC8-101EC51F3089}">
          <p14:sldIdLst>
            <p14:sldId id="259"/>
            <p14:sldId id="273"/>
            <p14:sldId id="274"/>
          </p14:sldIdLst>
        </p14:section>
        <p14:section name="I.c. Inscrire une équipe" id="{C73138CC-8546-47A6-9BED-5971E37875E2}">
          <p14:sldIdLst>
            <p14:sldId id="275"/>
            <p14:sldId id="276"/>
            <p14:sldId id="277"/>
          </p14:sldIdLst>
        </p14:section>
        <p14:section name="I.d. Inscrire en individuel" id="{71EE9593-17FA-4882-8B4D-BA8179E83F42}">
          <p14:sldIdLst>
            <p14:sldId id="278"/>
            <p14:sldId id="279"/>
          </p14:sldIdLst>
        </p14:section>
        <p14:section name="II. Voir les inscriptions et imprimer les licences" id="{1AF4D941-BB15-45F0-9709-9CA0EF62E748}">
          <p14:sldIdLst/>
        </p14:section>
        <p14:section name="II.a. La liste des inscrits" id="{2502027E-BEE4-42A3-9AE2-85DBD08A67DC}">
          <p14:sldIdLst>
            <p14:sldId id="280"/>
            <p14:sldId id="282"/>
          </p14:sldIdLst>
        </p14:section>
        <p14:section name="II.b. Imprimer les licences des inscrits" id="{18132F4E-B6B0-4EA6-8DD7-1D561CC4249D}">
          <p14:sldIdLst>
            <p14:sldId id="281"/>
          </p14:sldIdLst>
        </p14:section>
        <p14:section name="II.c. Visualiser les relais" id="{AFF39035-D695-4007-9AFA-4AC813E23888}">
          <p14:sldIdLst>
            <p14:sldId id="283"/>
          </p14:sldIdLst>
        </p14:section>
        <p14:section name="II.d. Visualiser les équipes" id="{470BBB19-CA32-496B-8CF6-3C20B21CC117}">
          <p14:sldIdLst>
            <p14:sldId id="284"/>
          </p14:sldIdLst>
        </p14:section>
        <p14:section name="III. Modifier/Supprimer les inscriptions" id="{7A73921C-165C-4D1E-853A-3CF776337D3B}">
          <p14:sldIdLst/>
        </p14:section>
        <p14:section name="III.a. Modifier/Supprimer un relais" id="{CF083950-4E9A-4806-AE03-ABBF68465C50}">
          <p14:sldIdLst>
            <p14:sldId id="285"/>
            <p14:sldId id="286"/>
            <p14:sldId id="287"/>
          </p14:sldIdLst>
        </p14:section>
        <p14:section name="III.b. Modifier/Supprimer une équipe" id="{A0E46A35-5A27-4F77-A897-40C1846088B4}">
          <p14:sldIdLst>
            <p14:sldId id="288"/>
            <p14:sldId id="289"/>
            <p14:sldId id="290"/>
          </p14:sldIdLst>
        </p14:section>
        <p14:section name="III.c. Supprimer une inscription individuelle" id="{C97D35E4-67F5-46CF-A5F5-9E2FC1DB2633}">
          <p14:sldIdLst>
            <p14:sldId id="291"/>
          </p14:sldIdLst>
        </p14:section>
        <p14:section name="IV. Voir les résultats" id="{DDDDA607-C335-45C8-B05D-0A641EB4A771}">
          <p14:sldIdLst/>
        </p14:section>
        <p14:section name="IV.a. Accéder aux résultats" id="{170C0E56-0CCD-4044-9895-C47E50DAEE74}">
          <p14:sldIdLst>
            <p14:sldId id="292"/>
            <p14:sldId id="29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4C22"/>
    <a:srgbClr val="F145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94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ffrey BRASSART" userId="5aaea65a-13f1-414b-883f-3348b35d3135" providerId="ADAL" clId="{7C5E70C0-C2AD-4D70-82B6-1A96EF021171}"/>
    <pc:docChg chg="undo redo custSel addSld modSld sldOrd addSection delSection modSection">
      <pc:chgData name="Geoffrey BRASSART" userId="5aaea65a-13f1-414b-883f-3348b35d3135" providerId="ADAL" clId="{7C5E70C0-C2AD-4D70-82B6-1A96EF021171}" dt="2024-10-18T15:01:33.177" v="2360" actId="20577"/>
      <pc:docMkLst>
        <pc:docMk/>
      </pc:docMkLst>
      <pc:sldChg chg="modSp mod">
        <pc:chgData name="Geoffrey BRASSART" userId="5aaea65a-13f1-414b-883f-3348b35d3135" providerId="ADAL" clId="{7C5E70C0-C2AD-4D70-82B6-1A96EF021171}" dt="2024-10-18T13:46:07.902" v="2267" actId="20577"/>
        <pc:sldMkLst>
          <pc:docMk/>
          <pc:sldMk cId="0" sldId="256"/>
        </pc:sldMkLst>
        <pc:spChg chg="mod">
          <ac:chgData name="Geoffrey BRASSART" userId="5aaea65a-13f1-414b-883f-3348b35d3135" providerId="ADAL" clId="{7C5E70C0-C2AD-4D70-82B6-1A96EF021171}" dt="2024-10-18T13:46:07.902" v="2267" actId="20577"/>
          <ac:spMkLst>
            <pc:docMk/>
            <pc:sldMk cId="0" sldId="256"/>
            <ac:spMk id="92" creationId="{00000000-0000-0000-0000-000000000000}"/>
          </ac:spMkLst>
        </pc:spChg>
      </pc:sldChg>
      <pc:sldChg chg="addSp modSp mod">
        <pc:chgData name="Geoffrey BRASSART" userId="5aaea65a-13f1-414b-883f-3348b35d3135" providerId="ADAL" clId="{7C5E70C0-C2AD-4D70-82B6-1A96EF021171}" dt="2024-10-18T15:00:13.260" v="2270" actId="20577"/>
        <pc:sldMkLst>
          <pc:docMk/>
          <pc:sldMk cId="0" sldId="257"/>
        </pc:sldMkLst>
        <pc:spChg chg="add mod">
          <ac:chgData name="Geoffrey BRASSART" userId="5aaea65a-13f1-414b-883f-3348b35d3135" providerId="ADAL" clId="{7C5E70C0-C2AD-4D70-82B6-1A96EF021171}" dt="2024-10-16T09:16:54.883" v="2014"/>
          <ac:spMkLst>
            <pc:docMk/>
            <pc:sldMk cId="0" sldId="257"/>
            <ac:spMk id="2" creationId="{41FA7BE8-7E35-9F01-0485-27256FBD34D7}"/>
          </ac:spMkLst>
        </pc:spChg>
        <pc:spChg chg="mod">
          <ac:chgData name="Geoffrey BRASSART" userId="5aaea65a-13f1-414b-883f-3348b35d3135" providerId="ADAL" clId="{7C5E70C0-C2AD-4D70-82B6-1A96EF021171}" dt="2024-10-18T15:00:13.260" v="2270" actId="20577"/>
          <ac:spMkLst>
            <pc:docMk/>
            <pc:sldMk cId="0" sldId="257"/>
            <ac:spMk id="100" creationId="{00000000-0000-0000-0000-000000000000}"/>
          </ac:spMkLst>
        </pc:spChg>
      </pc:sldChg>
      <pc:sldChg chg="addSp modSp mod ord">
        <pc:chgData name="Geoffrey BRASSART" userId="5aaea65a-13f1-414b-883f-3348b35d3135" providerId="ADAL" clId="{7C5E70C0-C2AD-4D70-82B6-1A96EF021171}" dt="2024-10-16T09:18:48.085" v="2039" actId="3626"/>
        <pc:sldMkLst>
          <pc:docMk/>
          <pc:sldMk cId="0" sldId="258"/>
        </pc:sldMkLst>
        <pc:spChg chg="add mod">
          <ac:chgData name="Geoffrey BRASSART" userId="5aaea65a-13f1-414b-883f-3348b35d3135" providerId="ADAL" clId="{7C5E70C0-C2AD-4D70-82B6-1A96EF021171}" dt="2024-10-16T09:17:14.308" v="2015"/>
          <ac:spMkLst>
            <pc:docMk/>
            <pc:sldMk cId="0" sldId="258"/>
            <ac:spMk id="9" creationId="{B9796C52-5189-9B02-BF3D-4ADB53C8184D}"/>
          </ac:spMkLst>
        </pc:spChg>
        <pc:spChg chg="mod">
          <ac:chgData name="Geoffrey BRASSART" userId="5aaea65a-13f1-414b-883f-3348b35d3135" providerId="ADAL" clId="{7C5E70C0-C2AD-4D70-82B6-1A96EF021171}" dt="2024-10-16T09:18:48.085" v="2039" actId="3626"/>
          <ac:spMkLst>
            <pc:docMk/>
            <pc:sldMk cId="0" sldId="258"/>
            <ac:spMk id="102" creationId="{00000000-0000-0000-0000-000000000000}"/>
          </ac:spMkLst>
        </pc:spChg>
      </pc:sldChg>
      <pc:sldChg chg="addSp modSp mod">
        <pc:chgData name="Geoffrey BRASSART" userId="5aaea65a-13f1-414b-883f-3348b35d3135" providerId="ADAL" clId="{7C5E70C0-C2AD-4D70-82B6-1A96EF021171}" dt="2024-10-16T09:18:52.032" v="2040" actId="3626"/>
        <pc:sldMkLst>
          <pc:docMk/>
          <pc:sldMk cId="0" sldId="259"/>
        </pc:sldMkLst>
        <pc:spChg chg="add mod">
          <ac:chgData name="Geoffrey BRASSART" userId="5aaea65a-13f1-414b-883f-3348b35d3135" providerId="ADAL" clId="{7C5E70C0-C2AD-4D70-82B6-1A96EF021171}" dt="2024-10-16T09:17:45.269" v="2016"/>
          <ac:spMkLst>
            <pc:docMk/>
            <pc:sldMk cId="0" sldId="259"/>
            <ac:spMk id="2" creationId="{8AB28521-5B3C-8BA8-65F0-1A9748E78598}"/>
          </ac:spMkLst>
        </pc:spChg>
        <pc:spChg chg="mod">
          <ac:chgData name="Geoffrey BRASSART" userId="5aaea65a-13f1-414b-883f-3348b35d3135" providerId="ADAL" clId="{7C5E70C0-C2AD-4D70-82B6-1A96EF021171}" dt="2024-09-25T13:33:59.747" v="13" actId="14100"/>
          <ac:spMkLst>
            <pc:docMk/>
            <pc:sldMk cId="0" sldId="259"/>
            <ac:spMk id="5" creationId="{9DB7F8C5-6BB3-E640-EEBD-CB7D35C1C6AB}"/>
          </ac:spMkLst>
        </pc:spChg>
        <pc:spChg chg="mod">
          <ac:chgData name="Geoffrey BRASSART" userId="5aaea65a-13f1-414b-883f-3348b35d3135" providerId="ADAL" clId="{7C5E70C0-C2AD-4D70-82B6-1A96EF021171}" dt="2024-09-25T13:34:45.401" v="18" actId="14100"/>
          <ac:spMkLst>
            <pc:docMk/>
            <pc:sldMk cId="0" sldId="259"/>
            <ac:spMk id="6" creationId="{4EE8906F-F308-D8F3-FAF5-D1933DE05CEB}"/>
          </ac:spMkLst>
        </pc:spChg>
        <pc:spChg chg="mod">
          <ac:chgData name="Geoffrey BRASSART" userId="5aaea65a-13f1-414b-883f-3348b35d3135" providerId="ADAL" clId="{7C5E70C0-C2AD-4D70-82B6-1A96EF021171}" dt="2024-09-25T13:33:56.620" v="12" actId="14100"/>
          <ac:spMkLst>
            <pc:docMk/>
            <pc:sldMk cId="0" sldId="259"/>
            <ac:spMk id="7" creationId="{CE8363A3-A13F-BC35-857C-094F587FA4F1}"/>
          </ac:spMkLst>
        </pc:spChg>
        <pc:spChg chg="mod">
          <ac:chgData name="Geoffrey BRASSART" userId="5aaea65a-13f1-414b-883f-3348b35d3135" providerId="ADAL" clId="{7C5E70C0-C2AD-4D70-82B6-1A96EF021171}" dt="2024-10-16T09:18:52.032" v="2040" actId="3626"/>
          <ac:spMkLst>
            <pc:docMk/>
            <pc:sldMk cId="0" sldId="259"/>
            <ac:spMk id="113" creationId="{00000000-0000-0000-0000-000000000000}"/>
          </ac:spMkLst>
        </pc:spChg>
        <pc:spChg chg="mod">
          <ac:chgData name="Geoffrey BRASSART" userId="5aaea65a-13f1-414b-883f-3348b35d3135" providerId="ADAL" clId="{7C5E70C0-C2AD-4D70-82B6-1A96EF021171}" dt="2024-10-02T12:27:14.843" v="714" actId="5793"/>
          <ac:spMkLst>
            <pc:docMk/>
            <pc:sldMk cId="0" sldId="259"/>
            <ac:spMk id="117" creationId="{00000000-0000-0000-0000-000000000000}"/>
          </ac:spMkLst>
        </pc:spChg>
        <pc:picChg chg="mod">
          <ac:chgData name="Geoffrey BRASSART" userId="5aaea65a-13f1-414b-883f-3348b35d3135" providerId="ADAL" clId="{7C5E70C0-C2AD-4D70-82B6-1A96EF021171}" dt="2024-09-25T13:34:39.214" v="16" actId="14100"/>
          <ac:picMkLst>
            <pc:docMk/>
            <pc:sldMk cId="0" sldId="259"/>
            <ac:picMk id="3" creationId="{B9B56118-62E7-5B97-D4CF-F388140BDB12}"/>
          </ac:picMkLst>
        </pc:picChg>
        <pc:picChg chg="mod">
          <ac:chgData name="Geoffrey BRASSART" userId="5aaea65a-13f1-414b-883f-3348b35d3135" providerId="ADAL" clId="{7C5E70C0-C2AD-4D70-82B6-1A96EF021171}" dt="2024-09-25T13:38:24.271" v="30" actId="1076"/>
          <ac:picMkLst>
            <pc:docMk/>
            <pc:sldMk cId="0" sldId="259"/>
            <ac:picMk id="118" creationId="{00000000-0000-0000-0000-000000000000}"/>
          </ac:picMkLst>
        </pc:picChg>
      </pc:sldChg>
      <pc:sldChg chg="addSp modSp mod">
        <pc:chgData name="Geoffrey BRASSART" userId="5aaea65a-13f1-414b-883f-3348b35d3135" providerId="ADAL" clId="{7C5E70C0-C2AD-4D70-82B6-1A96EF021171}" dt="2024-10-16T09:18:56.089" v="2041" actId="3626"/>
        <pc:sldMkLst>
          <pc:docMk/>
          <pc:sldMk cId="2260421762" sldId="273"/>
        </pc:sldMkLst>
        <pc:spChg chg="add mod">
          <ac:chgData name="Geoffrey BRASSART" userId="5aaea65a-13f1-414b-883f-3348b35d3135" providerId="ADAL" clId="{7C5E70C0-C2AD-4D70-82B6-1A96EF021171}" dt="2024-10-16T09:17:47.565" v="2017"/>
          <ac:spMkLst>
            <pc:docMk/>
            <pc:sldMk cId="2260421762" sldId="273"/>
            <ac:spMk id="2" creationId="{CAD23FAF-6DC2-9FAE-A569-58E81BF5D8EF}"/>
          </ac:spMkLst>
        </pc:spChg>
        <pc:spChg chg="mod">
          <ac:chgData name="Geoffrey BRASSART" userId="5aaea65a-13f1-414b-883f-3348b35d3135" providerId="ADAL" clId="{7C5E70C0-C2AD-4D70-82B6-1A96EF021171}" dt="2024-10-16T09:18:56.089" v="2041" actId="3626"/>
          <ac:spMkLst>
            <pc:docMk/>
            <pc:sldMk cId="2260421762" sldId="273"/>
            <ac:spMk id="113" creationId="{00000000-0000-0000-0000-000000000000}"/>
          </ac:spMkLst>
        </pc:spChg>
        <pc:spChg chg="mod">
          <ac:chgData name="Geoffrey BRASSART" userId="5aaea65a-13f1-414b-883f-3348b35d3135" providerId="ADAL" clId="{7C5E70C0-C2AD-4D70-82B6-1A96EF021171}" dt="2024-10-02T12:26:16.043" v="686" actId="5793"/>
          <ac:spMkLst>
            <pc:docMk/>
            <pc:sldMk cId="2260421762" sldId="273"/>
            <ac:spMk id="117" creationId="{00000000-0000-0000-0000-000000000000}"/>
          </ac:spMkLst>
        </pc:spChg>
      </pc:sldChg>
      <pc:sldChg chg="addSp modSp mod modAnim">
        <pc:chgData name="Geoffrey BRASSART" userId="5aaea65a-13f1-414b-883f-3348b35d3135" providerId="ADAL" clId="{7C5E70C0-C2AD-4D70-82B6-1A96EF021171}" dt="2024-10-16T09:19:00.553" v="2042" actId="3626"/>
        <pc:sldMkLst>
          <pc:docMk/>
          <pc:sldMk cId="758038575" sldId="274"/>
        </pc:sldMkLst>
        <pc:spChg chg="add mod">
          <ac:chgData name="Geoffrey BRASSART" userId="5aaea65a-13f1-414b-883f-3348b35d3135" providerId="ADAL" clId="{7C5E70C0-C2AD-4D70-82B6-1A96EF021171}" dt="2024-10-16T09:17:49.581" v="2018"/>
          <ac:spMkLst>
            <pc:docMk/>
            <pc:sldMk cId="758038575" sldId="274"/>
            <ac:spMk id="2" creationId="{D806E3D3-07EA-561A-87E8-1FFACAC7A9C2}"/>
          </ac:spMkLst>
        </pc:spChg>
        <pc:spChg chg="mod">
          <ac:chgData name="Geoffrey BRASSART" userId="5aaea65a-13f1-414b-883f-3348b35d3135" providerId="ADAL" clId="{7C5E70C0-C2AD-4D70-82B6-1A96EF021171}" dt="2024-10-16T09:19:00.553" v="2042" actId="3626"/>
          <ac:spMkLst>
            <pc:docMk/>
            <pc:sldMk cId="758038575" sldId="274"/>
            <ac:spMk id="113" creationId="{00000000-0000-0000-0000-000000000000}"/>
          </ac:spMkLst>
        </pc:spChg>
        <pc:spChg chg="mod">
          <ac:chgData name="Geoffrey BRASSART" userId="5aaea65a-13f1-414b-883f-3348b35d3135" providerId="ADAL" clId="{7C5E70C0-C2AD-4D70-82B6-1A96EF021171}" dt="2024-10-02T12:27:42.186" v="718" actId="5793"/>
          <ac:spMkLst>
            <pc:docMk/>
            <pc:sldMk cId="758038575" sldId="274"/>
            <ac:spMk id="117" creationId="{00000000-0000-0000-0000-000000000000}"/>
          </ac:spMkLst>
        </pc:spChg>
      </pc:sldChg>
      <pc:sldChg chg="addSp delSp modSp mod addAnim delAnim modAnim">
        <pc:chgData name="Geoffrey BRASSART" userId="5aaea65a-13f1-414b-883f-3348b35d3135" providerId="ADAL" clId="{7C5E70C0-C2AD-4D70-82B6-1A96EF021171}" dt="2024-10-16T09:19:08.479" v="2043" actId="3626"/>
        <pc:sldMkLst>
          <pc:docMk/>
          <pc:sldMk cId="1367141953" sldId="275"/>
        </pc:sldMkLst>
        <pc:spChg chg="add mod">
          <ac:chgData name="Geoffrey BRASSART" userId="5aaea65a-13f1-414b-883f-3348b35d3135" providerId="ADAL" clId="{7C5E70C0-C2AD-4D70-82B6-1A96EF021171}" dt="2024-10-16T09:17:51.356" v="2019"/>
          <ac:spMkLst>
            <pc:docMk/>
            <pc:sldMk cId="1367141953" sldId="275"/>
            <ac:spMk id="2" creationId="{74D27089-7E9B-20EE-9E1A-41F0448C89CD}"/>
          </ac:spMkLst>
        </pc:spChg>
        <pc:spChg chg="mod">
          <ac:chgData name="Geoffrey BRASSART" userId="5aaea65a-13f1-414b-883f-3348b35d3135" providerId="ADAL" clId="{7C5E70C0-C2AD-4D70-82B6-1A96EF021171}" dt="2024-09-25T13:40:06.728" v="50" actId="14100"/>
          <ac:spMkLst>
            <pc:docMk/>
            <pc:sldMk cId="1367141953" sldId="275"/>
            <ac:spMk id="5" creationId="{9DB7F8C5-6BB3-E640-EEBD-CB7D35C1C6AB}"/>
          </ac:spMkLst>
        </pc:spChg>
        <pc:spChg chg="mod">
          <ac:chgData name="Geoffrey BRASSART" userId="5aaea65a-13f1-414b-883f-3348b35d3135" providerId="ADAL" clId="{7C5E70C0-C2AD-4D70-82B6-1A96EF021171}" dt="2024-09-25T13:42:06.102" v="66" actId="14100"/>
          <ac:spMkLst>
            <pc:docMk/>
            <pc:sldMk cId="1367141953" sldId="275"/>
            <ac:spMk id="6" creationId="{4EE8906F-F308-D8F3-FAF5-D1933DE05CEB}"/>
          </ac:spMkLst>
        </pc:spChg>
        <pc:spChg chg="mod">
          <ac:chgData name="Geoffrey BRASSART" userId="5aaea65a-13f1-414b-883f-3348b35d3135" providerId="ADAL" clId="{7C5E70C0-C2AD-4D70-82B6-1A96EF021171}" dt="2024-09-25T13:40:16.658" v="52" actId="1076"/>
          <ac:spMkLst>
            <pc:docMk/>
            <pc:sldMk cId="1367141953" sldId="275"/>
            <ac:spMk id="7" creationId="{CE8363A3-A13F-BC35-857C-094F587FA4F1}"/>
          </ac:spMkLst>
        </pc:spChg>
        <pc:spChg chg="mod">
          <ac:chgData name="Geoffrey BRASSART" userId="5aaea65a-13f1-414b-883f-3348b35d3135" providerId="ADAL" clId="{7C5E70C0-C2AD-4D70-82B6-1A96EF021171}" dt="2024-10-16T09:19:08.479" v="2043" actId="3626"/>
          <ac:spMkLst>
            <pc:docMk/>
            <pc:sldMk cId="1367141953" sldId="275"/>
            <ac:spMk id="113" creationId="{00000000-0000-0000-0000-000000000000}"/>
          </ac:spMkLst>
        </pc:spChg>
        <pc:spChg chg="mod">
          <ac:chgData name="Geoffrey BRASSART" userId="5aaea65a-13f1-414b-883f-3348b35d3135" providerId="ADAL" clId="{7C5E70C0-C2AD-4D70-82B6-1A96EF021171}" dt="2024-10-02T12:27:01.521" v="710" actId="5793"/>
          <ac:spMkLst>
            <pc:docMk/>
            <pc:sldMk cId="1367141953" sldId="275"/>
            <ac:spMk id="117" creationId="{00000000-0000-0000-0000-000000000000}"/>
          </ac:spMkLst>
        </pc:spChg>
        <pc:spChg chg="mod">
          <ac:chgData name="Geoffrey BRASSART" userId="5aaea65a-13f1-414b-883f-3348b35d3135" providerId="ADAL" clId="{7C5E70C0-C2AD-4D70-82B6-1A96EF021171}" dt="2024-09-25T13:42:10.213" v="68" actId="14100"/>
          <ac:spMkLst>
            <pc:docMk/>
            <pc:sldMk cId="1367141953" sldId="275"/>
            <ac:spMk id="119" creationId="{00000000-0000-0000-0000-000000000000}"/>
          </ac:spMkLst>
        </pc:spChg>
        <pc:picChg chg="add mod ord">
          <ac:chgData name="Geoffrey BRASSART" userId="5aaea65a-13f1-414b-883f-3348b35d3135" providerId="ADAL" clId="{7C5E70C0-C2AD-4D70-82B6-1A96EF021171}" dt="2024-09-25T13:39:28.272" v="37" actId="1076"/>
          <ac:picMkLst>
            <pc:docMk/>
            <pc:sldMk cId="1367141953" sldId="275"/>
            <ac:picMk id="2" creationId="{6166E809-9150-A455-8365-C726AD90B1D6}"/>
          </ac:picMkLst>
        </pc:picChg>
        <pc:picChg chg="mod">
          <ac:chgData name="Geoffrey BRASSART" userId="5aaea65a-13f1-414b-883f-3348b35d3135" providerId="ADAL" clId="{7C5E70C0-C2AD-4D70-82B6-1A96EF021171}" dt="2024-09-25T13:41:52.106" v="61" actId="14100"/>
          <ac:picMkLst>
            <pc:docMk/>
            <pc:sldMk cId="1367141953" sldId="275"/>
            <ac:picMk id="3" creationId="{B9B56118-62E7-5B97-D4CF-F388140BDB12}"/>
          </ac:picMkLst>
        </pc:picChg>
        <pc:picChg chg="add del mod ord">
          <ac:chgData name="Geoffrey BRASSART" userId="5aaea65a-13f1-414b-883f-3348b35d3135" providerId="ADAL" clId="{7C5E70C0-C2AD-4D70-82B6-1A96EF021171}" dt="2024-09-25T13:40:10.712" v="51" actId="14100"/>
          <ac:picMkLst>
            <pc:docMk/>
            <pc:sldMk cId="1367141953" sldId="275"/>
            <ac:picMk id="118" creationId="{00000000-0000-0000-0000-000000000000}"/>
          </ac:picMkLst>
        </pc:picChg>
      </pc:sldChg>
      <pc:sldChg chg="addSp modSp mod modAnim">
        <pc:chgData name="Geoffrey BRASSART" userId="5aaea65a-13f1-414b-883f-3348b35d3135" providerId="ADAL" clId="{7C5E70C0-C2AD-4D70-82B6-1A96EF021171}" dt="2024-10-16T09:19:12.620" v="2044" actId="3626"/>
        <pc:sldMkLst>
          <pc:docMk/>
          <pc:sldMk cId="720107036" sldId="276"/>
        </pc:sldMkLst>
        <pc:spChg chg="mod">
          <ac:chgData name="Geoffrey BRASSART" userId="5aaea65a-13f1-414b-883f-3348b35d3135" providerId="ADAL" clId="{7C5E70C0-C2AD-4D70-82B6-1A96EF021171}" dt="2024-10-10T16:13:01.998" v="1148" actId="1076"/>
          <ac:spMkLst>
            <pc:docMk/>
            <pc:sldMk cId="720107036" sldId="276"/>
            <ac:spMk id="2" creationId="{5AEB6FEF-48EC-230A-6E34-B84091D8247E}"/>
          </ac:spMkLst>
        </pc:spChg>
        <pc:spChg chg="mod">
          <ac:chgData name="Geoffrey BRASSART" userId="5aaea65a-13f1-414b-883f-3348b35d3135" providerId="ADAL" clId="{7C5E70C0-C2AD-4D70-82B6-1A96EF021171}" dt="2024-10-10T16:13:10.225" v="1149" actId="1076"/>
          <ac:spMkLst>
            <pc:docMk/>
            <pc:sldMk cId="720107036" sldId="276"/>
            <ac:spMk id="3" creationId="{4765FFDC-BD84-C368-22E3-1B6C3D451F78}"/>
          </ac:spMkLst>
        </pc:spChg>
        <pc:spChg chg="mod">
          <ac:chgData name="Geoffrey BRASSART" userId="5aaea65a-13f1-414b-883f-3348b35d3135" providerId="ADAL" clId="{7C5E70C0-C2AD-4D70-82B6-1A96EF021171}" dt="2024-10-10T16:11:13.892" v="1130" actId="14100"/>
          <ac:spMkLst>
            <pc:docMk/>
            <pc:sldMk cId="720107036" sldId="276"/>
            <ac:spMk id="5" creationId="{9DB7F8C5-6BB3-E640-EEBD-CB7D35C1C6AB}"/>
          </ac:spMkLst>
        </pc:spChg>
        <pc:spChg chg="mod">
          <ac:chgData name="Geoffrey BRASSART" userId="5aaea65a-13f1-414b-883f-3348b35d3135" providerId="ADAL" clId="{7C5E70C0-C2AD-4D70-82B6-1A96EF021171}" dt="2024-10-10T16:12:38.612" v="1144" actId="14100"/>
          <ac:spMkLst>
            <pc:docMk/>
            <pc:sldMk cId="720107036" sldId="276"/>
            <ac:spMk id="6" creationId="{4EE8906F-F308-D8F3-FAF5-D1933DE05CEB}"/>
          </ac:spMkLst>
        </pc:spChg>
        <pc:spChg chg="mod">
          <ac:chgData name="Geoffrey BRASSART" userId="5aaea65a-13f1-414b-883f-3348b35d3135" providerId="ADAL" clId="{7C5E70C0-C2AD-4D70-82B6-1A96EF021171}" dt="2024-10-10T16:19:59.235" v="1170" actId="1076"/>
          <ac:spMkLst>
            <pc:docMk/>
            <pc:sldMk cId="720107036" sldId="276"/>
            <ac:spMk id="7" creationId="{CE8363A3-A13F-BC35-857C-094F587FA4F1}"/>
          </ac:spMkLst>
        </pc:spChg>
        <pc:spChg chg="mod">
          <ac:chgData name="Geoffrey BRASSART" userId="5aaea65a-13f1-414b-883f-3348b35d3135" providerId="ADAL" clId="{7C5E70C0-C2AD-4D70-82B6-1A96EF021171}" dt="2024-10-10T16:12:54.106" v="1147" actId="14100"/>
          <ac:spMkLst>
            <pc:docMk/>
            <pc:sldMk cId="720107036" sldId="276"/>
            <ac:spMk id="9" creationId="{4828CC02-23ED-006A-9535-7EF49ED40AFB}"/>
          </ac:spMkLst>
        </pc:spChg>
        <pc:spChg chg="mod">
          <ac:chgData name="Geoffrey BRASSART" userId="5aaea65a-13f1-414b-883f-3348b35d3135" providerId="ADAL" clId="{7C5E70C0-C2AD-4D70-82B6-1A96EF021171}" dt="2024-10-10T16:12:11.416" v="1140" actId="14100"/>
          <ac:spMkLst>
            <pc:docMk/>
            <pc:sldMk cId="720107036" sldId="276"/>
            <ac:spMk id="10" creationId="{A6AC55AD-4A5F-74C5-0F30-0C5ECD4AC7E6}"/>
          </ac:spMkLst>
        </pc:spChg>
        <pc:spChg chg="mod">
          <ac:chgData name="Geoffrey BRASSART" userId="5aaea65a-13f1-414b-883f-3348b35d3135" providerId="ADAL" clId="{7C5E70C0-C2AD-4D70-82B6-1A96EF021171}" dt="2024-10-10T16:12:23.795" v="1143" actId="14100"/>
          <ac:spMkLst>
            <pc:docMk/>
            <pc:sldMk cId="720107036" sldId="276"/>
            <ac:spMk id="11" creationId="{7E46FA0E-6EF5-128E-315B-44677AF96AB5}"/>
          </ac:spMkLst>
        </pc:spChg>
        <pc:spChg chg="mod">
          <ac:chgData name="Geoffrey BRASSART" userId="5aaea65a-13f1-414b-883f-3348b35d3135" providerId="ADAL" clId="{7C5E70C0-C2AD-4D70-82B6-1A96EF021171}" dt="2024-10-10T16:12:15.922" v="1141" actId="1076"/>
          <ac:spMkLst>
            <pc:docMk/>
            <pc:sldMk cId="720107036" sldId="276"/>
            <ac:spMk id="12" creationId="{CACB5DA9-F7EC-1D66-6BBF-491F95ADA07D}"/>
          </ac:spMkLst>
        </pc:spChg>
        <pc:spChg chg="mod">
          <ac:chgData name="Geoffrey BRASSART" userId="5aaea65a-13f1-414b-883f-3348b35d3135" providerId="ADAL" clId="{7C5E70C0-C2AD-4D70-82B6-1A96EF021171}" dt="2024-10-10T16:11:59.549" v="1137" actId="1076"/>
          <ac:spMkLst>
            <pc:docMk/>
            <pc:sldMk cId="720107036" sldId="276"/>
            <ac:spMk id="13" creationId="{CF5E8BE9-F92E-9B85-13EC-6EEE6847D149}"/>
          </ac:spMkLst>
        </pc:spChg>
        <pc:spChg chg="mod">
          <ac:chgData name="Geoffrey BRASSART" userId="5aaea65a-13f1-414b-883f-3348b35d3135" providerId="ADAL" clId="{7C5E70C0-C2AD-4D70-82B6-1A96EF021171}" dt="2024-10-10T16:14:05.476" v="1155" actId="1076"/>
          <ac:spMkLst>
            <pc:docMk/>
            <pc:sldMk cId="720107036" sldId="276"/>
            <ac:spMk id="15" creationId="{06E46370-235F-072D-CDC4-28F0100F2A85}"/>
          </ac:spMkLst>
        </pc:spChg>
        <pc:spChg chg="add mod">
          <ac:chgData name="Geoffrey BRASSART" userId="5aaea65a-13f1-414b-883f-3348b35d3135" providerId="ADAL" clId="{7C5E70C0-C2AD-4D70-82B6-1A96EF021171}" dt="2024-10-16T09:17:54.484" v="2020"/>
          <ac:spMkLst>
            <pc:docMk/>
            <pc:sldMk cId="720107036" sldId="276"/>
            <ac:spMk id="21" creationId="{26202103-2516-6F9C-EC7F-3A50E559928F}"/>
          </ac:spMkLst>
        </pc:spChg>
        <pc:spChg chg="mod">
          <ac:chgData name="Geoffrey BRASSART" userId="5aaea65a-13f1-414b-883f-3348b35d3135" providerId="ADAL" clId="{7C5E70C0-C2AD-4D70-82B6-1A96EF021171}" dt="2024-10-16T09:19:12.620" v="2044" actId="3626"/>
          <ac:spMkLst>
            <pc:docMk/>
            <pc:sldMk cId="720107036" sldId="276"/>
            <ac:spMk id="113" creationId="{00000000-0000-0000-0000-000000000000}"/>
          </ac:spMkLst>
        </pc:spChg>
        <pc:spChg chg="mod">
          <ac:chgData name="Geoffrey BRASSART" userId="5aaea65a-13f1-414b-883f-3348b35d3135" providerId="ADAL" clId="{7C5E70C0-C2AD-4D70-82B6-1A96EF021171}" dt="2024-10-10T16:10:30.203" v="1125" actId="6549"/>
          <ac:spMkLst>
            <pc:docMk/>
            <pc:sldMk cId="720107036" sldId="276"/>
            <ac:spMk id="117" creationId="{00000000-0000-0000-0000-000000000000}"/>
          </ac:spMkLst>
        </pc:spChg>
        <pc:picChg chg="mod">
          <ac:chgData name="Geoffrey BRASSART" userId="5aaea65a-13f1-414b-883f-3348b35d3135" providerId="ADAL" clId="{7C5E70C0-C2AD-4D70-82B6-1A96EF021171}" dt="2024-10-10T16:10:49.165" v="1126" actId="14100"/>
          <ac:picMkLst>
            <pc:docMk/>
            <pc:sldMk cId="720107036" sldId="276"/>
            <ac:picMk id="8" creationId="{B5EDDC53-4AA7-1CAF-A865-88B62D511B71}"/>
          </ac:picMkLst>
        </pc:picChg>
        <pc:picChg chg="add mod">
          <ac:chgData name="Geoffrey BRASSART" userId="5aaea65a-13f1-414b-883f-3348b35d3135" providerId="ADAL" clId="{7C5E70C0-C2AD-4D70-82B6-1A96EF021171}" dt="2024-10-10T16:10:21.666" v="1123" actId="1076"/>
          <ac:picMkLst>
            <pc:docMk/>
            <pc:sldMk cId="720107036" sldId="276"/>
            <ac:picMk id="16" creationId="{54618085-1627-A7B2-64E3-0AE35DFD1636}"/>
          </ac:picMkLst>
        </pc:picChg>
        <pc:picChg chg="mod">
          <ac:chgData name="Geoffrey BRASSART" userId="5aaea65a-13f1-414b-883f-3348b35d3135" providerId="ADAL" clId="{7C5E70C0-C2AD-4D70-82B6-1A96EF021171}" dt="2024-10-10T16:13:57.142" v="1154" actId="1076"/>
          <ac:picMkLst>
            <pc:docMk/>
            <pc:sldMk cId="720107036" sldId="276"/>
            <ac:picMk id="17" creationId="{B2FEA4AF-2FB0-B073-0092-9B57DE9AB024}"/>
          </ac:picMkLst>
        </pc:picChg>
        <pc:picChg chg="mod">
          <ac:chgData name="Geoffrey BRASSART" userId="5aaea65a-13f1-414b-883f-3348b35d3135" providerId="ADAL" clId="{7C5E70C0-C2AD-4D70-82B6-1A96EF021171}" dt="2024-10-10T16:14:13.168" v="1156" actId="1076"/>
          <ac:picMkLst>
            <pc:docMk/>
            <pc:sldMk cId="720107036" sldId="276"/>
            <ac:picMk id="18" creationId="{AB9CA9F9-9B6D-05AB-F800-E6AD75B688DE}"/>
          </ac:picMkLst>
        </pc:picChg>
        <pc:picChg chg="add mod">
          <ac:chgData name="Geoffrey BRASSART" userId="5aaea65a-13f1-414b-883f-3348b35d3135" providerId="ADAL" clId="{7C5E70C0-C2AD-4D70-82B6-1A96EF021171}" dt="2024-10-10T16:23:04.181" v="1177" actId="1076"/>
          <ac:picMkLst>
            <pc:docMk/>
            <pc:sldMk cId="720107036" sldId="276"/>
            <ac:picMk id="19" creationId="{8EC461A6-0125-2936-70FC-0FA9B5DBC2A5}"/>
          </ac:picMkLst>
        </pc:picChg>
        <pc:picChg chg="mod">
          <ac:chgData name="Geoffrey BRASSART" userId="5aaea65a-13f1-414b-883f-3348b35d3135" providerId="ADAL" clId="{7C5E70C0-C2AD-4D70-82B6-1A96EF021171}" dt="2024-10-10T16:10:54.978" v="1127" actId="1076"/>
          <ac:picMkLst>
            <pc:docMk/>
            <pc:sldMk cId="720107036" sldId="276"/>
            <ac:picMk id="20" creationId="{110358CB-DF15-B65F-42A8-F7D53F7F6C9F}"/>
          </ac:picMkLst>
        </pc:picChg>
      </pc:sldChg>
      <pc:sldChg chg="addSp modSp mod">
        <pc:chgData name="Geoffrey BRASSART" userId="5aaea65a-13f1-414b-883f-3348b35d3135" providerId="ADAL" clId="{7C5E70C0-C2AD-4D70-82B6-1A96EF021171}" dt="2024-10-16T09:19:16.268" v="2045" actId="3626"/>
        <pc:sldMkLst>
          <pc:docMk/>
          <pc:sldMk cId="760782758" sldId="277"/>
        </pc:sldMkLst>
        <pc:spChg chg="add mod">
          <ac:chgData name="Geoffrey BRASSART" userId="5aaea65a-13f1-414b-883f-3348b35d3135" providerId="ADAL" clId="{7C5E70C0-C2AD-4D70-82B6-1A96EF021171}" dt="2024-10-16T09:17:56.171" v="2021"/>
          <ac:spMkLst>
            <pc:docMk/>
            <pc:sldMk cId="760782758" sldId="277"/>
            <ac:spMk id="6" creationId="{76BB28B7-3598-42C9-988D-9AF3D057545A}"/>
          </ac:spMkLst>
        </pc:spChg>
        <pc:spChg chg="mod">
          <ac:chgData name="Geoffrey BRASSART" userId="5aaea65a-13f1-414b-883f-3348b35d3135" providerId="ADAL" clId="{7C5E70C0-C2AD-4D70-82B6-1A96EF021171}" dt="2024-10-16T09:19:16.268" v="2045" actId="3626"/>
          <ac:spMkLst>
            <pc:docMk/>
            <pc:sldMk cId="760782758" sldId="277"/>
            <ac:spMk id="113" creationId="{00000000-0000-0000-0000-000000000000}"/>
          </ac:spMkLst>
        </pc:spChg>
      </pc:sldChg>
      <pc:sldChg chg="addSp modSp mod">
        <pc:chgData name="Geoffrey BRASSART" userId="5aaea65a-13f1-414b-883f-3348b35d3135" providerId="ADAL" clId="{7C5E70C0-C2AD-4D70-82B6-1A96EF021171}" dt="2024-10-16T09:19:19.970" v="2046" actId="3626"/>
        <pc:sldMkLst>
          <pc:docMk/>
          <pc:sldMk cId="3162331107" sldId="278"/>
        </pc:sldMkLst>
        <pc:spChg chg="add mod">
          <ac:chgData name="Geoffrey BRASSART" userId="5aaea65a-13f1-414b-883f-3348b35d3135" providerId="ADAL" clId="{7C5E70C0-C2AD-4D70-82B6-1A96EF021171}" dt="2024-10-16T09:17:57.775" v="2022"/>
          <ac:spMkLst>
            <pc:docMk/>
            <pc:sldMk cId="3162331107" sldId="278"/>
            <ac:spMk id="2" creationId="{7B0A9B8B-FD80-ECF6-1C76-1FB467E8C7C6}"/>
          </ac:spMkLst>
        </pc:spChg>
        <pc:spChg chg="mod">
          <ac:chgData name="Geoffrey BRASSART" userId="5aaea65a-13f1-414b-883f-3348b35d3135" providerId="ADAL" clId="{7C5E70C0-C2AD-4D70-82B6-1A96EF021171}" dt="2024-10-02T11:56:24.159" v="129" actId="14100"/>
          <ac:spMkLst>
            <pc:docMk/>
            <pc:sldMk cId="3162331107" sldId="278"/>
            <ac:spMk id="6" creationId="{4EE8906F-F308-D8F3-FAF5-D1933DE05CEB}"/>
          </ac:spMkLst>
        </pc:spChg>
        <pc:spChg chg="mod">
          <ac:chgData name="Geoffrey BRASSART" userId="5aaea65a-13f1-414b-883f-3348b35d3135" providerId="ADAL" clId="{7C5E70C0-C2AD-4D70-82B6-1A96EF021171}" dt="2024-10-02T11:55:41.168" v="120" actId="1076"/>
          <ac:spMkLst>
            <pc:docMk/>
            <pc:sldMk cId="3162331107" sldId="278"/>
            <ac:spMk id="7" creationId="{CE8363A3-A13F-BC35-857C-094F587FA4F1}"/>
          </ac:spMkLst>
        </pc:spChg>
        <pc:spChg chg="mod">
          <ac:chgData name="Geoffrey BRASSART" userId="5aaea65a-13f1-414b-883f-3348b35d3135" providerId="ADAL" clId="{7C5E70C0-C2AD-4D70-82B6-1A96EF021171}" dt="2024-10-16T09:19:19.970" v="2046" actId="3626"/>
          <ac:spMkLst>
            <pc:docMk/>
            <pc:sldMk cId="3162331107" sldId="278"/>
            <ac:spMk id="113" creationId="{00000000-0000-0000-0000-000000000000}"/>
          </ac:spMkLst>
        </pc:spChg>
        <pc:picChg chg="mod">
          <ac:chgData name="Geoffrey BRASSART" userId="5aaea65a-13f1-414b-883f-3348b35d3135" providerId="ADAL" clId="{7C5E70C0-C2AD-4D70-82B6-1A96EF021171}" dt="2024-10-02T11:56:16.892" v="127" actId="14100"/>
          <ac:picMkLst>
            <pc:docMk/>
            <pc:sldMk cId="3162331107" sldId="278"/>
            <ac:picMk id="3" creationId="{B9B56118-62E7-5B97-D4CF-F388140BDB12}"/>
          </ac:picMkLst>
        </pc:picChg>
        <pc:picChg chg="mod">
          <ac:chgData name="Geoffrey BRASSART" userId="5aaea65a-13f1-414b-883f-3348b35d3135" providerId="ADAL" clId="{7C5E70C0-C2AD-4D70-82B6-1A96EF021171}" dt="2024-10-02T11:55:36.719" v="119" actId="14100"/>
          <ac:picMkLst>
            <pc:docMk/>
            <pc:sldMk cId="3162331107" sldId="278"/>
            <ac:picMk id="118" creationId="{00000000-0000-0000-0000-000000000000}"/>
          </ac:picMkLst>
        </pc:picChg>
      </pc:sldChg>
      <pc:sldChg chg="addSp modSp mod modAnim">
        <pc:chgData name="Geoffrey BRASSART" userId="5aaea65a-13f1-414b-883f-3348b35d3135" providerId="ADAL" clId="{7C5E70C0-C2AD-4D70-82B6-1A96EF021171}" dt="2024-10-16T09:19:24.746" v="2047" actId="3626"/>
        <pc:sldMkLst>
          <pc:docMk/>
          <pc:sldMk cId="2700387387" sldId="279"/>
        </pc:sldMkLst>
        <pc:spChg chg="add mod">
          <ac:chgData name="Geoffrey BRASSART" userId="5aaea65a-13f1-414b-883f-3348b35d3135" providerId="ADAL" clId="{7C5E70C0-C2AD-4D70-82B6-1A96EF021171}" dt="2024-10-16T09:17:59.743" v="2023"/>
          <ac:spMkLst>
            <pc:docMk/>
            <pc:sldMk cId="2700387387" sldId="279"/>
            <ac:spMk id="2" creationId="{7D241D7D-BCCF-E150-86A2-A344E521CC36}"/>
          </ac:spMkLst>
        </pc:spChg>
        <pc:spChg chg="mod">
          <ac:chgData name="Geoffrey BRASSART" userId="5aaea65a-13f1-414b-883f-3348b35d3135" providerId="ADAL" clId="{7C5E70C0-C2AD-4D70-82B6-1A96EF021171}" dt="2024-10-16T09:19:24.746" v="2047" actId="3626"/>
          <ac:spMkLst>
            <pc:docMk/>
            <pc:sldMk cId="2700387387" sldId="279"/>
            <ac:spMk id="113" creationId="{00000000-0000-0000-0000-000000000000}"/>
          </ac:spMkLst>
        </pc:spChg>
        <pc:spChg chg="mod">
          <ac:chgData name="Geoffrey BRASSART" userId="5aaea65a-13f1-414b-883f-3348b35d3135" providerId="ADAL" clId="{7C5E70C0-C2AD-4D70-82B6-1A96EF021171}" dt="2024-10-02T12:28:30.654" v="735" actId="14100"/>
          <ac:spMkLst>
            <pc:docMk/>
            <pc:sldMk cId="2700387387" sldId="279"/>
            <ac:spMk id="117" creationId="{00000000-0000-0000-0000-000000000000}"/>
          </ac:spMkLst>
        </pc:spChg>
        <pc:picChg chg="mod">
          <ac:chgData name="Geoffrey BRASSART" userId="5aaea65a-13f1-414b-883f-3348b35d3135" providerId="ADAL" clId="{7C5E70C0-C2AD-4D70-82B6-1A96EF021171}" dt="2024-10-02T12:30:55.611" v="785" actId="1076"/>
          <ac:picMkLst>
            <pc:docMk/>
            <pc:sldMk cId="2700387387" sldId="279"/>
            <ac:picMk id="112" creationId="{00000000-0000-0000-0000-000000000000}"/>
          </ac:picMkLst>
        </pc:picChg>
      </pc:sldChg>
      <pc:sldChg chg="addSp modSp mod">
        <pc:chgData name="Geoffrey BRASSART" userId="5aaea65a-13f1-414b-883f-3348b35d3135" providerId="ADAL" clId="{7C5E70C0-C2AD-4D70-82B6-1A96EF021171}" dt="2024-10-18T15:01:16.677" v="2333" actId="20577"/>
        <pc:sldMkLst>
          <pc:docMk/>
          <pc:sldMk cId="670674914" sldId="280"/>
        </pc:sldMkLst>
        <pc:spChg chg="add mod">
          <ac:chgData name="Geoffrey BRASSART" userId="5aaea65a-13f1-414b-883f-3348b35d3135" providerId="ADAL" clId="{7C5E70C0-C2AD-4D70-82B6-1A96EF021171}" dt="2024-10-16T09:18:01.319" v="2024"/>
          <ac:spMkLst>
            <pc:docMk/>
            <pc:sldMk cId="670674914" sldId="280"/>
            <ac:spMk id="2" creationId="{67B7B54D-A47A-8DF3-C51E-C730EC2F11B5}"/>
          </ac:spMkLst>
        </pc:spChg>
        <pc:spChg chg="mod">
          <ac:chgData name="Geoffrey BRASSART" userId="5aaea65a-13f1-414b-883f-3348b35d3135" providerId="ADAL" clId="{7C5E70C0-C2AD-4D70-82B6-1A96EF021171}" dt="2024-10-16T09:19:28.704" v="2048" actId="3626"/>
          <ac:spMkLst>
            <pc:docMk/>
            <pc:sldMk cId="670674914" sldId="280"/>
            <ac:spMk id="113" creationId="{00000000-0000-0000-0000-000000000000}"/>
          </ac:spMkLst>
        </pc:spChg>
        <pc:spChg chg="mod">
          <ac:chgData name="Geoffrey BRASSART" userId="5aaea65a-13f1-414b-883f-3348b35d3135" providerId="ADAL" clId="{7C5E70C0-C2AD-4D70-82B6-1A96EF021171}" dt="2024-10-18T15:00:53.172" v="2292" actId="20577"/>
          <ac:spMkLst>
            <pc:docMk/>
            <pc:sldMk cId="670674914" sldId="280"/>
            <ac:spMk id="116" creationId="{00000000-0000-0000-0000-000000000000}"/>
          </ac:spMkLst>
        </pc:spChg>
        <pc:spChg chg="mod">
          <ac:chgData name="Geoffrey BRASSART" userId="5aaea65a-13f1-414b-883f-3348b35d3135" providerId="ADAL" clId="{7C5E70C0-C2AD-4D70-82B6-1A96EF021171}" dt="2024-10-18T15:01:16.677" v="2333" actId="20577"/>
          <ac:spMkLst>
            <pc:docMk/>
            <pc:sldMk cId="670674914" sldId="280"/>
            <ac:spMk id="117" creationId="{00000000-0000-0000-0000-000000000000}"/>
          </ac:spMkLst>
        </pc:spChg>
      </pc:sldChg>
      <pc:sldChg chg="addSp modSp mod">
        <pc:chgData name="Geoffrey BRASSART" userId="5aaea65a-13f1-414b-883f-3348b35d3135" providerId="ADAL" clId="{7C5E70C0-C2AD-4D70-82B6-1A96EF021171}" dt="2024-10-16T09:19:36.030" v="2050" actId="3626"/>
        <pc:sldMkLst>
          <pc:docMk/>
          <pc:sldMk cId="4047585237" sldId="281"/>
        </pc:sldMkLst>
        <pc:spChg chg="add mod">
          <ac:chgData name="Geoffrey BRASSART" userId="5aaea65a-13f1-414b-883f-3348b35d3135" providerId="ADAL" clId="{7C5E70C0-C2AD-4D70-82B6-1A96EF021171}" dt="2024-10-16T09:18:04.032" v="2026"/>
          <ac:spMkLst>
            <pc:docMk/>
            <pc:sldMk cId="4047585237" sldId="281"/>
            <ac:spMk id="2" creationId="{BD446A7C-0BE7-1894-D499-3DFF851BCD15}"/>
          </ac:spMkLst>
        </pc:spChg>
        <pc:spChg chg="mod">
          <ac:chgData name="Geoffrey BRASSART" userId="5aaea65a-13f1-414b-883f-3348b35d3135" providerId="ADAL" clId="{7C5E70C0-C2AD-4D70-82B6-1A96EF021171}" dt="2024-10-16T09:19:36.030" v="2050" actId="3626"/>
          <ac:spMkLst>
            <pc:docMk/>
            <pc:sldMk cId="4047585237" sldId="281"/>
            <ac:spMk id="113" creationId="{00000000-0000-0000-0000-000000000000}"/>
          </ac:spMkLst>
        </pc:spChg>
      </pc:sldChg>
      <pc:sldChg chg="addSp modSp mod modAnim">
        <pc:chgData name="Geoffrey BRASSART" userId="5aaea65a-13f1-414b-883f-3348b35d3135" providerId="ADAL" clId="{7C5E70C0-C2AD-4D70-82B6-1A96EF021171}" dt="2024-10-18T15:01:33.177" v="2360" actId="20577"/>
        <pc:sldMkLst>
          <pc:docMk/>
          <pc:sldMk cId="2315452098" sldId="282"/>
        </pc:sldMkLst>
        <pc:spChg chg="add mod">
          <ac:chgData name="Geoffrey BRASSART" userId="5aaea65a-13f1-414b-883f-3348b35d3135" providerId="ADAL" clId="{7C5E70C0-C2AD-4D70-82B6-1A96EF021171}" dt="2024-10-16T09:18:02.686" v="2025"/>
          <ac:spMkLst>
            <pc:docMk/>
            <pc:sldMk cId="2315452098" sldId="282"/>
            <ac:spMk id="2" creationId="{3597C232-607A-3733-DB27-860BCFEB92BC}"/>
          </ac:spMkLst>
        </pc:spChg>
        <pc:spChg chg="add mod">
          <ac:chgData name="Geoffrey BRASSART" userId="5aaea65a-13f1-414b-883f-3348b35d3135" providerId="ADAL" clId="{7C5E70C0-C2AD-4D70-82B6-1A96EF021171}" dt="2024-10-10T15:50:33.875" v="1107" actId="14100"/>
          <ac:spMkLst>
            <pc:docMk/>
            <pc:sldMk cId="2315452098" sldId="282"/>
            <ac:spMk id="7" creationId="{08F55627-E699-7DB4-DC29-58FF1B74A7DE}"/>
          </ac:spMkLst>
        </pc:spChg>
        <pc:spChg chg="add mod">
          <ac:chgData name="Geoffrey BRASSART" userId="5aaea65a-13f1-414b-883f-3348b35d3135" providerId="ADAL" clId="{7C5E70C0-C2AD-4D70-82B6-1A96EF021171}" dt="2024-10-10T15:50:43.009" v="1109" actId="14100"/>
          <ac:spMkLst>
            <pc:docMk/>
            <pc:sldMk cId="2315452098" sldId="282"/>
            <ac:spMk id="8" creationId="{5CA707F3-376F-C5E4-F167-FA9EAB2B2B4E}"/>
          </ac:spMkLst>
        </pc:spChg>
        <pc:spChg chg="mod">
          <ac:chgData name="Geoffrey BRASSART" userId="5aaea65a-13f1-414b-883f-3348b35d3135" providerId="ADAL" clId="{7C5E70C0-C2AD-4D70-82B6-1A96EF021171}" dt="2024-10-16T09:19:32.363" v="2049" actId="3626"/>
          <ac:spMkLst>
            <pc:docMk/>
            <pc:sldMk cId="2315452098" sldId="282"/>
            <ac:spMk id="113" creationId="{00000000-0000-0000-0000-000000000000}"/>
          </ac:spMkLst>
        </pc:spChg>
        <pc:spChg chg="mod">
          <ac:chgData name="Geoffrey BRASSART" userId="5aaea65a-13f1-414b-883f-3348b35d3135" providerId="ADAL" clId="{7C5E70C0-C2AD-4D70-82B6-1A96EF021171}" dt="2024-10-18T15:01:33.177" v="2360" actId="20577"/>
          <ac:spMkLst>
            <pc:docMk/>
            <pc:sldMk cId="2315452098" sldId="282"/>
            <ac:spMk id="116" creationId="{00000000-0000-0000-0000-000000000000}"/>
          </ac:spMkLst>
        </pc:spChg>
        <pc:spChg chg="mod">
          <ac:chgData name="Geoffrey BRASSART" userId="5aaea65a-13f1-414b-883f-3348b35d3135" providerId="ADAL" clId="{7C5E70C0-C2AD-4D70-82B6-1A96EF021171}" dt="2024-10-16T09:30:50.194" v="2070" actId="20577"/>
          <ac:spMkLst>
            <pc:docMk/>
            <pc:sldMk cId="2315452098" sldId="282"/>
            <ac:spMk id="117" creationId="{00000000-0000-0000-0000-000000000000}"/>
          </ac:spMkLst>
        </pc:spChg>
        <pc:picChg chg="add mod">
          <ac:chgData name="Geoffrey BRASSART" userId="5aaea65a-13f1-414b-883f-3348b35d3135" providerId="ADAL" clId="{7C5E70C0-C2AD-4D70-82B6-1A96EF021171}" dt="2024-10-16T09:30:42.966" v="2067" actId="1076"/>
          <ac:picMkLst>
            <pc:docMk/>
            <pc:sldMk cId="2315452098" sldId="282"/>
            <ac:picMk id="3" creationId="{FF402867-01FB-5AB4-38E7-5CF8BB8E1CA4}"/>
          </ac:picMkLst>
        </pc:picChg>
        <pc:picChg chg="add mod">
          <ac:chgData name="Geoffrey BRASSART" userId="5aaea65a-13f1-414b-883f-3348b35d3135" providerId="ADAL" clId="{7C5E70C0-C2AD-4D70-82B6-1A96EF021171}" dt="2024-10-10T15:39:49.265" v="937" actId="14100"/>
          <ac:picMkLst>
            <pc:docMk/>
            <pc:sldMk cId="2315452098" sldId="282"/>
            <ac:picMk id="4" creationId="{D358284D-9D7F-D638-C17B-E314E090B294}"/>
          </ac:picMkLst>
        </pc:picChg>
        <pc:picChg chg="add mod">
          <ac:chgData name="Geoffrey BRASSART" userId="5aaea65a-13f1-414b-883f-3348b35d3135" providerId="ADAL" clId="{7C5E70C0-C2AD-4D70-82B6-1A96EF021171}" dt="2024-10-10T15:42:26.531" v="1074" actId="14100"/>
          <ac:picMkLst>
            <pc:docMk/>
            <pc:sldMk cId="2315452098" sldId="282"/>
            <ac:picMk id="6" creationId="{A28841B3-726D-4743-DF49-868144132839}"/>
          </ac:picMkLst>
        </pc:picChg>
        <pc:picChg chg="mod">
          <ac:chgData name="Geoffrey BRASSART" userId="5aaea65a-13f1-414b-883f-3348b35d3135" providerId="ADAL" clId="{7C5E70C0-C2AD-4D70-82B6-1A96EF021171}" dt="2024-10-10T15:38:43.496" v="823" actId="1076"/>
          <ac:picMkLst>
            <pc:docMk/>
            <pc:sldMk cId="2315452098" sldId="282"/>
            <ac:picMk id="11" creationId="{EAB350AC-A9DA-B51C-7CCE-8B02ACB71A4E}"/>
          </ac:picMkLst>
        </pc:picChg>
      </pc:sldChg>
      <pc:sldChg chg="addSp modSp">
        <pc:chgData name="Geoffrey BRASSART" userId="5aaea65a-13f1-414b-883f-3348b35d3135" providerId="ADAL" clId="{7C5E70C0-C2AD-4D70-82B6-1A96EF021171}" dt="2024-10-16T09:18:05.506" v="2027"/>
        <pc:sldMkLst>
          <pc:docMk/>
          <pc:sldMk cId="1777203270" sldId="283"/>
        </pc:sldMkLst>
        <pc:spChg chg="add mod">
          <ac:chgData name="Geoffrey BRASSART" userId="5aaea65a-13f1-414b-883f-3348b35d3135" providerId="ADAL" clId="{7C5E70C0-C2AD-4D70-82B6-1A96EF021171}" dt="2024-10-16T09:18:05.506" v="2027"/>
          <ac:spMkLst>
            <pc:docMk/>
            <pc:sldMk cId="1777203270" sldId="283"/>
            <ac:spMk id="3" creationId="{7452C65C-949F-2F51-47E8-7B1AB07728C2}"/>
          </ac:spMkLst>
        </pc:spChg>
        <pc:spChg chg="mod">
          <ac:chgData name="Geoffrey BRASSART" userId="5aaea65a-13f1-414b-883f-3348b35d3135" providerId="ADAL" clId="{7C5E70C0-C2AD-4D70-82B6-1A96EF021171}" dt="2024-10-02T12:14:56.474" v="592" actId="20577"/>
          <ac:spMkLst>
            <pc:docMk/>
            <pc:sldMk cId="1777203270" sldId="283"/>
            <ac:spMk id="117" creationId="{00000000-0000-0000-0000-000000000000}"/>
          </ac:spMkLst>
        </pc:spChg>
      </pc:sldChg>
      <pc:sldChg chg="addSp modSp mod">
        <pc:chgData name="Geoffrey BRASSART" userId="5aaea65a-13f1-414b-883f-3348b35d3135" providerId="ADAL" clId="{7C5E70C0-C2AD-4D70-82B6-1A96EF021171}" dt="2024-10-16T09:34:01.357" v="2080" actId="20577"/>
        <pc:sldMkLst>
          <pc:docMk/>
          <pc:sldMk cId="1801118676" sldId="284"/>
        </pc:sldMkLst>
        <pc:spChg chg="add mod">
          <ac:chgData name="Geoffrey BRASSART" userId="5aaea65a-13f1-414b-883f-3348b35d3135" providerId="ADAL" clId="{7C5E70C0-C2AD-4D70-82B6-1A96EF021171}" dt="2024-10-16T09:18:06.792" v="2028"/>
          <ac:spMkLst>
            <pc:docMk/>
            <pc:sldMk cId="1801118676" sldId="284"/>
            <ac:spMk id="3" creationId="{F521CFC8-53B5-274F-FFD3-9B243891A65F}"/>
          </ac:spMkLst>
        </pc:spChg>
        <pc:spChg chg="mod">
          <ac:chgData name="Geoffrey BRASSART" userId="5aaea65a-13f1-414b-883f-3348b35d3135" providerId="ADAL" clId="{7C5E70C0-C2AD-4D70-82B6-1A96EF021171}" dt="2024-10-16T09:19:40.078" v="2051" actId="3626"/>
          <ac:spMkLst>
            <pc:docMk/>
            <pc:sldMk cId="1801118676" sldId="284"/>
            <ac:spMk id="113" creationId="{00000000-0000-0000-0000-000000000000}"/>
          </ac:spMkLst>
        </pc:spChg>
        <pc:spChg chg="mod">
          <ac:chgData name="Geoffrey BRASSART" userId="5aaea65a-13f1-414b-883f-3348b35d3135" providerId="ADAL" clId="{7C5E70C0-C2AD-4D70-82B6-1A96EF021171}" dt="2024-10-16T09:34:01.357" v="2080" actId="20577"/>
          <ac:spMkLst>
            <pc:docMk/>
            <pc:sldMk cId="1801118676" sldId="284"/>
            <ac:spMk id="117" creationId="{00000000-0000-0000-0000-000000000000}"/>
          </ac:spMkLst>
        </pc:spChg>
      </pc:sldChg>
      <pc:sldChg chg="addSp modSp mod modAnim">
        <pc:chgData name="Geoffrey BRASSART" userId="5aaea65a-13f1-414b-883f-3348b35d3135" providerId="ADAL" clId="{7C5E70C0-C2AD-4D70-82B6-1A96EF021171}" dt="2024-10-16T09:19:43.682" v="2052" actId="3626"/>
        <pc:sldMkLst>
          <pc:docMk/>
          <pc:sldMk cId="2313276024" sldId="285"/>
        </pc:sldMkLst>
        <pc:spChg chg="add mod">
          <ac:chgData name="Geoffrey BRASSART" userId="5aaea65a-13f1-414b-883f-3348b35d3135" providerId="ADAL" clId="{7C5E70C0-C2AD-4D70-82B6-1A96EF021171}" dt="2024-10-16T09:18:08.044" v="2029"/>
          <ac:spMkLst>
            <pc:docMk/>
            <pc:sldMk cId="2313276024" sldId="285"/>
            <ac:spMk id="2" creationId="{F5AC7409-0EEC-EEA7-6348-1FC94BA6161B}"/>
          </ac:spMkLst>
        </pc:spChg>
        <pc:spChg chg="mod">
          <ac:chgData name="Geoffrey BRASSART" userId="5aaea65a-13f1-414b-883f-3348b35d3135" providerId="ADAL" clId="{7C5E70C0-C2AD-4D70-82B6-1A96EF021171}" dt="2024-10-16T09:19:43.682" v="2052" actId="3626"/>
          <ac:spMkLst>
            <pc:docMk/>
            <pc:sldMk cId="2313276024" sldId="285"/>
            <ac:spMk id="113" creationId="{00000000-0000-0000-0000-000000000000}"/>
          </ac:spMkLst>
        </pc:spChg>
        <pc:spChg chg="mod">
          <ac:chgData name="Geoffrey BRASSART" userId="5aaea65a-13f1-414b-883f-3348b35d3135" providerId="ADAL" clId="{7C5E70C0-C2AD-4D70-82B6-1A96EF021171}" dt="2024-10-02T12:29:13.529" v="759" actId="5793"/>
          <ac:spMkLst>
            <pc:docMk/>
            <pc:sldMk cId="2313276024" sldId="285"/>
            <ac:spMk id="117" creationId="{00000000-0000-0000-0000-000000000000}"/>
          </ac:spMkLst>
        </pc:spChg>
      </pc:sldChg>
      <pc:sldChg chg="addSp modSp mod">
        <pc:chgData name="Geoffrey BRASSART" userId="5aaea65a-13f1-414b-883f-3348b35d3135" providerId="ADAL" clId="{7C5E70C0-C2AD-4D70-82B6-1A96EF021171}" dt="2024-10-16T09:19:47.140" v="2053" actId="3626"/>
        <pc:sldMkLst>
          <pc:docMk/>
          <pc:sldMk cId="1621037005" sldId="286"/>
        </pc:sldMkLst>
        <pc:spChg chg="add mod">
          <ac:chgData name="Geoffrey BRASSART" userId="5aaea65a-13f1-414b-883f-3348b35d3135" providerId="ADAL" clId="{7C5E70C0-C2AD-4D70-82B6-1A96EF021171}" dt="2024-10-16T09:18:09.705" v="2030"/>
          <ac:spMkLst>
            <pc:docMk/>
            <pc:sldMk cId="1621037005" sldId="286"/>
            <ac:spMk id="4" creationId="{DF7E0100-1FCA-869B-E9A7-108F50C80DCA}"/>
          </ac:spMkLst>
        </pc:spChg>
        <pc:spChg chg="mod">
          <ac:chgData name="Geoffrey BRASSART" userId="5aaea65a-13f1-414b-883f-3348b35d3135" providerId="ADAL" clId="{7C5E70C0-C2AD-4D70-82B6-1A96EF021171}" dt="2024-10-16T09:19:47.140" v="2053" actId="3626"/>
          <ac:spMkLst>
            <pc:docMk/>
            <pc:sldMk cId="1621037005" sldId="286"/>
            <ac:spMk id="113" creationId="{00000000-0000-0000-0000-000000000000}"/>
          </ac:spMkLst>
        </pc:spChg>
      </pc:sldChg>
      <pc:sldChg chg="addSp modSp mod modAnim">
        <pc:chgData name="Geoffrey BRASSART" userId="5aaea65a-13f1-414b-883f-3348b35d3135" providerId="ADAL" clId="{7C5E70C0-C2AD-4D70-82B6-1A96EF021171}" dt="2024-10-16T09:19:52.160" v="2054" actId="3626"/>
        <pc:sldMkLst>
          <pc:docMk/>
          <pc:sldMk cId="2949583828" sldId="287"/>
        </pc:sldMkLst>
        <pc:spChg chg="add mod">
          <ac:chgData name="Geoffrey BRASSART" userId="5aaea65a-13f1-414b-883f-3348b35d3135" providerId="ADAL" clId="{7C5E70C0-C2AD-4D70-82B6-1A96EF021171}" dt="2024-10-16T09:18:11.304" v="2031"/>
          <ac:spMkLst>
            <pc:docMk/>
            <pc:sldMk cId="2949583828" sldId="287"/>
            <ac:spMk id="4" creationId="{6C45591F-C875-47F2-526F-CA319978E654}"/>
          </ac:spMkLst>
        </pc:spChg>
        <pc:spChg chg="mod">
          <ac:chgData name="Geoffrey BRASSART" userId="5aaea65a-13f1-414b-883f-3348b35d3135" providerId="ADAL" clId="{7C5E70C0-C2AD-4D70-82B6-1A96EF021171}" dt="2024-10-16T09:19:52.160" v="2054" actId="3626"/>
          <ac:spMkLst>
            <pc:docMk/>
            <pc:sldMk cId="2949583828" sldId="287"/>
            <ac:spMk id="113" creationId="{00000000-0000-0000-0000-000000000000}"/>
          </ac:spMkLst>
        </pc:spChg>
        <pc:spChg chg="mod">
          <ac:chgData name="Geoffrey BRASSART" userId="5aaea65a-13f1-414b-883f-3348b35d3135" providerId="ADAL" clId="{7C5E70C0-C2AD-4D70-82B6-1A96EF021171}" dt="2024-10-02T12:29:43.080" v="769" actId="20577"/>
          <ac:spMkLst>
            <pc:docMk/>
            <pc:sldMk cId="2949583828" sldId="287"/>
            <ac:spMk id="117" creationId="{00000000-0000-0000-0000-000000000000}"/>
          </ac:spMkLst>
        </pc:spChg>
      </pc:sldChg>
      <pc:sldChg chg="addSp modSp mod modAnim">
        <pc:chgData name="Geoffrey BRASSART" userId="5aaea65a-13f1-414b-883f-3348b35d3135" providerId="ADAL" clId="{7C5E70C0-C2AD-4D70-82B6-1A96EF021171}" dt="2024-10-17T16:35:09.761" v="2104" actId="20577"/>
        <pc:sldMkLst>
          <pc:docMk/>
          <pc:sldMk cId="3721115961" sldId="288"/>
        </pc:sldMkLst>
        <pc:spChg chg="add mod">
          <ac:chgData name="Geoffrey BRASSART" userId="5aaea65a-13f1-414b-883f-3348b35d3135" providerId="ADAL" clId="{7C5E70C0-C2AD-4D70-82B6-1A96EF021171}" dt="2024-10-16T09:18:13.292" v="2032"/>
          <ac:spMkLst>
            <pc:docMk/>
            <pc:sldMk cId="3721115961" sldId="288"/>
            <ac:spMk id="2" creationId="{438CFF34-7FF5-07B6-9B4D-72089BED5906}"/>
          </ac:spMkLst>
        </pc:spChg>
        <pc:spChg chg="mod">
          <ac:chgData name="Geoffrey BRASSART" userId="5aaea65a-13f1-414b-883f-3348b35d3135" providerId="ADAL" clId="{7C5E70C0-C2AD-4D70-82B6-1A96EF021171}" dt="2024-10-02T12:24:24.242" v="665" actId="14100"/>
          <ac:spMkLst>
            <pc:docMk/>
            <pc:sldMk cId="3721115961" sldId="288"/>
            <ac:spMk id="18" creationId="{3424C08F-260C-315D-7B66-3B37EB008947}"/>
          </ac:spMkLst>
        </pc:spChg>
        <pc:spChg chg="mod">
          <ac:chgData name="Geoffrey BRASSART" userId="5aaea65a-13f1-414b-883f-3348b35d3135" providerId="ADAL" clId="{7C5E70C0-C2AD-4D70-82B6-1A96EF021171}" dt="2024-10-16T09:19:56.513" v="2055" actId="3626"/>
          <ac:spMkLst>
            <pc:docMk/>
            <pc:sldMk cId="3721115961" sldId="288"/>
            <ac:spMk id="113" creationId="{00000000-0000-0000-0000-000000000000}"/>
          </ac:spMkLst>
        </pc:spChg>
        <pc:spChg chg="mod">
          <ac:chgData name="Geoffrey BRASSART" userId="5aaea65a-13f1-414b-883f-3348b35d3135" providerId="ADAL" clId="{7C5E70C0-C2AD-4D70-82B6-1A96EF021171}" dt="2024-10-17T16:35:09.761" v="2104" actId="20577"/>
          <ac:spMkLst>
            <pc:docMk/>
            <pc:sldMk cId="3721115961" sldId="288"/>
            <ac:spMk id="117" creationId="{00000000-0000-0000-0000-000000000000}"/>
          </ac:spMkLst>
        </pc:spChg>
      </pc:sldChg>
      <pc:sldChg chg="addSp modSp mod modAnim">
        <pc:chgData name="Geoffrey BRASSART" userId="5aaea65a-13f1-414b-883f-3348b35d3135" providerId="ADAL" clId="{7C5E70C0-C2AD-4D70-82B6-1A96EF021171}" dt="2024-10-17T16:43:01.201" v="2264" actId="14100"/>
        <pc:sldMkLst>
          <pc:docMk/>
          <pc:sldMk cId="1870294577" sldId="289"/>
        </pc:sldMkLst>
        <pc:spChg chg="add mod">
          <ac:chgData name="Geoffrey BRASSART" userId="5aaea65a-13f1-414b-883f-3348b35d3135" providerId="ADAL" clId="{7C5E70C0-C2AD-4D70-82B6-1A96EF021171}" dt="2024-10-16T09:18:15.174" v="2033"/>
          <ac:spMkLst>
            <pc:docMk/>
            <pc:sldMk cId="1870294577" sldId="289"/>
            <ac:spMk id="4" creationId="{F9BC656B-CFFD-4B8F-7C6C-DD311275228A}"/>
          </ac:spMkLst>
        </pc:spChg>
        <pc:spChg chg="add mod">
          <ac:chgData name="Geoffrey BRASSART" userId="5aaea65a-13f1-414b-883f-3348b35d3135" providerId="ADAL" clId="{7C5E70C0-C2AD-4D70-82B6-1A96EF021171}" dt="2024-10-17T16:37:36.228" v="2252" actId="1076"/>
          <ac:spMkLst>
            <pc:docMk/>
            <pc:sldMk cId="1870294577" sldId="289"/>
            <ac:spMk id="7" creationId="{07FE104F-4E5D-D004-81C2-00CDDAA0FD2E}"/>
          </ac:spMkLst>
        </pc:spChg>
        <pc:spChg chg="mod">
          <ac:chgData name="Geoffrey BRASSART" userId="5aaea65a-13f1-414b-883f-3348b35d3135" providerId="ADAL" clId="{7C5E70C0-C2AD-4D70-82B6-1A96EF021171}" dt="2024-10-16T09:20:00.467" v="2056" actId="3626"/>
          <ac:spMkLst>
            <pc:docMk/>
            <pc:sldMk cId="1870294577" sldId="289"/>
            <ac:spMk id="113" creationId="{00000000-0000-0000-0000-000000000000}"/>
          </ac:spMkLst>
        </pc:spChg>
        <pc:spChg chg="mod">
          <ac:chgData name="Geoffrey BRASSART" userId="5aaea65a-13f1-414b-883f-3348b35d3135" providerId="ADAL" clId="{7C5E70C0-C2AD-4D70-82B6-1A96EF021171}" dt="2024-10-17T16:37:13.100" v="2250" actId="14100"/>
          <ac:spMkLst>
            <pc:docMk/>
            <pc:sldMk cId="1870294577" sldId="289"/>
            <ac:spMk id="117" creationId="{00000000-0000-0000-0000-000000000000}"/>
          </ac:spMkLst>
        </pc:spChg>
        <pc:picChg chg="add mod">
          <ac:chgData name="Geoffrey BRASSART" userId="5aaea65a-13f1-414b-883f-3348b35d3135" providerId="ADAL" clId="{7C5E70C0-C2AD-4D70-82B6-1A96EF021171}" dt="2024-10-17T16:43:01.201" v="2264" actId="14100"/>
          <ac:picMkLst>
            <pc:docMk/>
            <pc:sldMk cId="1870294577" sldId="289"/>
            <ac:picMk id="6" creationId="{58787A88-2490-863F-795A-E3D0BF3D4CEE}"/>
          </ac:picMkLst>
        </pc:picChg>
      </pc:sldChg>
      <pc:sldChg chg="addSp modSp mod modAnim">
        <pc:chgData name="Geoffrey BRASSART" userId="5aaea65a-13f1-414b-883f-3348b35d3135" providerId="ADAL" clId="{7C5E70C0-C2AD-4D70-82B6-1A96EF021171}" dt="2024-10-16T09:40:04.209" v="2087" actId="20577"/>
        <pc:sldMkLst>
          <pc:docMk/>
          <pc:sldMk cId="1281894747" sldId="290"/>
        </pc:sldMkLst>
        <pc:spChg chg="add mod">
          <ac:chgData name="Geoffrey BRASSART" userId="5aaea65a-13f1-414b-883f-3348b35d3135" providerId="ADAL" clId="{7C5E70C0-C2AD-4D70-82B6-1A96EF021171}" dt="2024-10-16T09:18:17.268" v="2034"/>
          <ac:spMkLst>
            <pc:docMk/>
            <pc:sldMk cId="1281894747" sldId="290"/>
            <ac:spMk id="4" creationId="{55C71EF1-E668-E82B-0189-54098B33A26B}"/>
          </ac:spMkLst>
        </pc:spChg>
        <pc:spChg chg="mod">
          <ac:chgData name="Geoffrey BRASSART" userId="5aaea65a-13f1-414b-883f-3348b35d3135" providerId="ADAL" clId="{7C5E70C0-C2AD-4D70-82B6-1A96EF021171}" dt="2024-10-16T09:20:04.150" v="2057" actId="3626"/>
          <ac:spMkLst>
            <pc:docMk/>
            <pc:sldMk cId="1281894747" sldId="290"/>
            <ac:spMk id="113" creationId="{00000000-0000-0000-0000-000000000000}"/>
          </ac:spMkLst>
        </pc:spChg>
        <pc:spChg chg="mod">
          <ac:chgData name="Geoffrey BRASSART" userId="5aaea65a-13f1-414b-883f-3348b35d3135" providerId="ADAL" clId="{7C5E70C0-C2AD-4D70-82B6-1A96EF021171}" dt="2024-10-16T09:40:04.209" v="2087" actId="20577"/>
          <ac:spMkLst>
            <pc:docMk/>
            <pc:sldMk cId="1281894747" sldId="290"/>
            <ac:spMk id="117" creationId="{00000000-0000-0000-0000-000000000000}"/>
          </ac:spMkLst>
        </pc:spChg>
        <pc:picChg chg="add mod">
          <ac:chgData name="Geoffrey BRASSART" userId="5aaea65a-13f1-414b-883f-3348b35d3135" providerId="ADAL" clId="{7C5E70C0-C2AD-4D70-82B6-1A96EF021171}" dt="2024-10-02T12:10:20.764" v="449" actId="207"/>
          <ac:picMkLst>
            <pc:docMk/>
            <pc:sldMk cId="1281894747" sldId="290"/>
            <ac:picMk id="5" creationId="{63FCFCB2-8085-5156-02F5-5191F0C2B9C0}"/>
          </ac:picMkLst>
        </pc:picChg>
      </pc:sldChg>
      <pc:sldChg chg="addSp modSp mod modAnim">
        <pc:chgData name="Geoffrey BRASSART" userId="5aaea65a-13f1-414b-883f-3348b35d3135" providerId="ADAL" clId="{7C5E70C0-C2AD-4D70-82B6-1A96EF021171}" dt="2024-10-16T09:20:08.201" v="2058" actId="3626"/>
        <pc:sldMkLst>
          <pc:docMk/>
          <pc:sldMk cId="3565776667" sldId="291"/>
        </pc:sldMkLst>
        <pc:spChg chg="add mod">
          <ac:chgData name="Geoffrey BRASSART" userId="5aaea65a-13f1-414b-883f-3348b35d3135" providerId="ADAL" clId="{7C5E70C0-C2AD-4D70-82B6-1A96EF021171}" dt="2024-10-16T09:18:18.696" v="2035"/>
          <ac:spMkLst>
            <pc:docMk/>
            <pc:sldMk cId="3565776667" sldId="291"/>
            <ac:spMk id="2" creationId="{EAAFCE47-F628-5BD8-2450-04514AC911C6}"/>
          </ac:spMkLst>
        </pc:spChg>
        <pc:spChg chg="mod">
          <ac:chgData name="Geoffrey BRASSART" userId="5aaea65a-13f1-414b-883f-3348b35d3135" providerId="ADAL" clId="{7C5E70C0-C2AD-4D70-82B6-1A96EF021171}" dt="2024-10-16T09:20:08.201" v="2058" actId="3626"/>
          <ac:spMkLst>
            <pc:docMk/>
            <pc:sldMk cId="3565776667" sldId="291"/>
            <ac:spMk id="113" creationId="{00000000-0000-0000-0000-000000000000}"/>
          </ac:spMkLst>
        </pc:spChg>
        <pc:spChg chg="mod">
          <ac:chgData name="Geoffrey BRASSART" userId="5aaea65a-13f1-414b-883f-3348b35d3135" providerId="ADAL" clId="{7C5E70C0-C2AD-4D70-82B6-1A96EF021171}" dt="2024-10-02T12:30:26.741" v="783" actId="5793"/>
          <ac:spMkLst>
            <pc:docMk/>
            <pc:sldMk cId="3565776667" sldId="291"/>
            <ac:spMk id="117" creationId="{00000000-0000-0000-0000-000000000000}"/>
          </ac:spMkLst>
        </pc:spChg>
      </pc:sldChg>
      <pc:sldChg chg="addSp modSp add mod ord modAnim">
        <pc:chgData name="Geoffrey BRASSART" userId="5aaea65a-13f1-414b-883f-3348b35d3135" providerId="ADAL" clId="{7C5E70C0-C2AD-4D70-82B6-1A96EF021171}" dt="2024-10-16T09:20:12.661" v="2059" actId="3626"/>
        <pc:sldMkLst>
          <pc:docMk/>
          <pc:sldMk cId="1110608051" sldId="292"/>
        </pc:sldMkLst>
        <pc:spChg chg="add mod">
          <ac:chgData name="Geoffrey BRASSART" userId="5aaea65a-13f1-414b-883f-3348b35d3135" providerId="ADAL" clId="{7C5E70C0-C2AD-4D70-82B6-1A96EF021171}" dt="2024-10-16T09:18:20.371" v="2036"/>
          <ac:spMkLst>
            <pc:docMk/>
            <pc:sldMk cId="1110608051" sldId="292"/>
            <ac:spMk id="2" creationId="{210FDA27-126A-7973-0C75-A2905C92C608}"/>
          </ac:spMkLst>
        </pc:spChg>
        <pc:spChg chg="mod">
          <ac:chgData name="Geoffrey BRASSART" userId="5aaea65a-13f1-414b-883f-3348b35d3135" providerId="ADAL" clId="{7C5E70C0-C2AD-4D70-82B6-1A96EF021171}" dt="2024-10-10T17:00:29.086" v="1283" actId="14100"/>
          <ac:spMkLst>
            <pc:docMk/>
            <pc:sldMk cId="1110608051" sldId="292"/>
            <ac:spMk id="7" creationId="{CE8363A3-A13F-BC35-857C-094F587FA4F1}"/>
          </ac:spMkLst>
        </pc:spChg>
        <pc:spChg chg="mod">
          <ac:chgData name="Geoffrey BRASSART" userId="5aaea65a-13f1-414b-883f-3348b35d3135" providerId="ADAL" clId="{7C5E70C0-C2AD-4D70-82B6-1A96EF021171}" dt="2024-10-16T09:20:12.661" v="2059" actId="3626"/>
          <ac:spMkLst>
            <pc:docMk/>
            <pc:sldMk cId="1110608051" sldId="292"/>
            <ac:spMk id="113" creationId="{00000000-0000-0000-0000-000000000000}"/>
          </ac:spMkLst>
        </pc:spChg>
        <pc:spChg chg="mod">
          <ac:chgData name="Geoffrey BRASSART" userId="5aaea65a-13f1-414b-883f-3348b35d3135" providerId="ADAL" clId="{7C5E70C0-C2AD-4D70-82B6-1A96EF021171}" dt="2024-10-10T17:04:05.313" v="1307" actId="20577"/>
          <ac:spMkLst>
            <pc:docMk/>
            <pc:sldMk cId="1110608051" sldId="292"/>
            <ac:spMk id="114" creationId="{00000000-0000-0000-0000-000000000000}"/>
          </ac:spMkLst>
        </pc:spChg>
        <pc:spChg chg="mod">
          <ac:chgData name="Geoffrey BRASSART" userId="5aaea65a-13f1-414b-883f-3348b35d3135" providerId="ADAL" clId="{7C5E70C0-C2AD-4D70-82B6-1A96EF021171}" dt="2024-10-10T17:05:04.588" v="1353" actId="20577"/>
          <ac:spMkLst>
            <pc:docMk/>
            <pc:sldMk cId="1110608051" sldId="292"/>
            <ac:spMk id="116" creationId="{00000000-0000-0000-0000-000000000000}"/>
          </ac:spMkLst>
        </pc:spChg>
        <pc:spChg chg="mod">
          <ac:chgData name="Geoffrey BRASSART" userId="5aaea65a-13f1-414b-883f-3348b35d3135" providerId="ADAL" clId="{7C5E70C0-C2AD-4D70-82B6-1A96EF021171}" dt="2024-10-10T17:00:21.052" v="1280" actId="1076"/>
          <ac:spMkLst>
            <pc:docMk/>
            <pc:sldMk cId="1110608051" sldId="292"/>
            <ac:spMk id="117" creationId="{00000000-0000-0000-0000-000000000000}"/>
          </ac:spMkLst>
        </pc:spChg>
        <pc:picChg chg="mod">
          <ac:chgData name="Geoffrey BRASSART" userId="5aaea65a-13f1-414b-883f-3348b35d3135" providerId="ADAL" clId="{7C5E70C0-C2AD-4D70-82B6-1A96EF021171}" dt="2024-10-10T17:00:13.335" v="1279" actId="14826"/>
          <ac:picMkLst>
            <pc:docMk/>
            <pc:sldMk cId="1110608051" sldId="292"/>
            <ac:picMk id="3" creationId="{071E3B1F-7006-B3FD-8671-A648C953F22F}"/>
          </ac:picMkLst>
        </pc:picChg>
        <pc:picChg chg="add mod">
          <ac:chgData name="Geoffrey BRASSART" userId="5aaea65a-13f1-414b-883f-3348b35d3135" providerId="ADAL" clId="{7C5E70C0-C2AD-4D70-82B6-1A96EF021171}" dt="2024-10-10T17:01:50.329" v="1292" actId="1076"/>
          <ac:picMkLst>
            <pc:docMk/>
            <pc:sldMk cId="1110608051" sldId="292"/>
            <ac:picMk id="4" creationId="{C697CF51-63CE-33D9-BAA7-9997CAF98468}"/>
          </ac:picMkLst>
        </pc:picChg>
      </pc:sldChg>
      <pc:sldChg chg="addSp delSp modSp add mod ord delAnim modAnim">
        <pc:chgData name="Geoffrey BRASSART" userId="5aaea65a-13f1-414b-883f-3348b35d3135" providerId="ADAL" clId="{7C5E70C0-C2AD-4D70-82B6-1A96EF021171}" dt="2024-10-16T14:34:52.349" v="2101" actId="20577"/>
        <pc:sldMkLst>
          <pc:docMk/>
          <pc:sldMk cId="1950579323" sldId="293"/>
        </pc:sldMkLst>
        <pc:spChg chg="add mod">
          <ac:chgData name="Geoffrey BRASSART" userId="5aaea65a-13f1-414b-883f-3348b35d3135" providerId="ADAL" clId="{7C5E70C0-C2AD-4D70-82B6-1A96EF021171}" dt="2024-10-16T09:18:22.372" v="2037"/>
          <ac:spMkLst>
            <pc:docMk/>
            <pc:sldMk cId="1950579323" sldId="293"/>
            <ac:spMk id="2" creationId="{4A98711D-EC1F-2A81-75AA-BC90E23EEE62}"/>
          </ac:spMkLst>
        </pc:spChg>
        <pc:spChg chg="mod">
          <ac:chgData name="Geoffrey BRASSART" userId="5aaea65a-13f1-414b-883f-3348b35d3135" providerId="ADAL" clId="{7C5E70C0-C2AD-4D70-82B6-1A96EF021171}" dt="2024-10-16T09:18:32.491" v="2038" actId="3626"/>
          <ac:spMkLst>
            <pc:docMk/>
            <pc:sldMk cId="1950579323" sldId="293"/>
            <ac:spMk id="113" creationId="{00000000-0000-0000-0000-000000000000}"/>
          </ac:spMkLst>
        </pc:spChg>
        <pc:spChg chg="mod">
          <ac:chgData name="Geoffrey BRASSART" userId="5aaea65a-13f1-414b-883f-3348b35d3135" providerId="ADAL" clId="{7C5E70C0-C2AD-4D70-82B6-1A96EF021171}" dt="2024-10-10T17:06:06.744" v="1385"/>
          <ac:spMkLst>
            <pc:docMk/>
            <pc:sldMk cId="1950579323" sldId="293"/>
            <ac:spMk id="114" creationId="{00000000-0000-0000-0000-000000000000}"/>
          </ac:spMkLst>
        </pc:spChg>
        <pc:spChg chg="mod">
          <ac:chgData name="Geoffrey BRASSART" userId="5aaea65a-13f1-414b-883f-3348b35d3135" providerId="ADAL" clId="{7C5E70C0-C2AD-4D70-82B6-1A96EF021171}" dt="2024-10-10T17:05:50.104" v="1384" actId="20577"/>
          <ac:spMkLst>
            <pc:docMk/>
            <pc:sldMk cId="1950579323" sldId="293"/>
            <ac:spMk id="116" creationId="{00000000-0000-0000-0000-000000000000}"/>
          </ac:spMkLst>
        </pc:spChg>
        <pc:spChg chg="mod">
          <ac:chgData name="Geoffrey BRASSART" userId="5aaea65a-13f1-414b-883f-3348b35d3135" providerId="ADAL" clId="{7C5E70C0-C2AD-4D70-82B6-1A96EF021171}" dt="2024-10-16T14:34:52.349" v="2101" actId="20577"/>
          <ac:spMkLst>
            <pc:docMk/>
            <pc:sldMk cId="1950579323" sldId="293"/>
            <ac:spMk id="117" creationId="{00000000-0000-0000-0000-000000000000}"/>
          </ac:spMkLst>
        </pc:spChg>
        <pc:picChg chg="del">
          <ac:chgData name="Geoffrey BRASSART" userId="5aaea65a-13f1-414b-883f-3348b35d3135" providerId="ADAL" clId="{7C5E70C0-C2AD-4D70-82B6-1A96EF021171}" dt="2024-10-10T17:10:43.386" v="1633" actId="478"/>
          <ac:picMkLst>
            <pc:docMk/>
            <pc:sldMk cId="1950579323" sldId="293"/>
            <ac:picMk id="3" creationId="{FF402867-01FB-5AB4-38E7-5CF8BB8E1CA4}"/>
          </ac:picMkLst>
        </pc:picChg>
        <pc:picChg chg="mod">
          <ac:chgData name="Geoffrey BRASSART" userId="5aaea65a-13f1-414b-883f-3348b35d3135" providerId="ADAL" clId="{7C5E70C0-C2AD-4D70-82B6-1A96EF021171}" dt="2024-10-10T17:26:57.301" v="2007" actId="1076"/>
          <ac:picMkLst>
            <pc:docMk/>
            <pc:sldMk cId="1950579323" sldId="293"/>
            <ac:picMk id="11" creationId="{EAB350AC-A9DA-B51C-7CCE-8B02ACB71A4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1" hidden="1"/>
          <p:cNvSpPr/>
          <p:nvPr/>
        </p:nvSpPr>
        <p:spPr>
          <a:xfrm>
            <a:off x="0" y="758880"/>
            <a:ext cx="2582280" cy="5330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" name="CustomShape 2" hidden="1"/>
          <p:cNvSpPr/>
          <p:nvPr/>
        </p:nvSpPr>
        <p:spPr>
          <a:xfrm>
            <a:off x="8861760" y="758880"/>
            <a:ext cx="287640" cy="5330520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0" y="762120"/>
            <a:ext cx="6855840" cy="5333760"/>
          </a:xfrm>
          <a:prstGeom prst="rect">
            <a:avLst/>
          </a:prstGeom>
          <a:solidFill>
            <a:srgbClr val="2D3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802440" y="2634840"/>
            <a:ext cx="5486040" cy="19188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5400" b="0" strike="noStrike" spc="-100">
                <a:solidFill>
                  <a:srgbClr val="FFFFFF"/>
                </a:solidFill>
                <a:latin typeface="Corbel"/>
              </a:rPr>
              <a:t>MODE D’EMPLOI</a:t>
            </a:r>
            <a:endParaRPr lang="fr-FR" sz="54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dt"/>
          </p:nvPr>
        </p:nvSpPr>
        <p:spPr>
          <a:xfrm>
            <a:off x="196920" y="6356520"/>
            <a:ext cx="20570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10EE9491-9ABE-4AD1-8C95-849440A557F3}" type="datetime1">
              <a:rPr lang="fr-FR" sz="1000" b="0" strike="noStrike" spc="-1">
                <a:solidFill>
                  <a:srgbClr val="808080"/>
                </a:solidFill>
                <a:latin typeface="Corbel"/>
              </a:rPr>
              <a:t>18/10/2024</a:t>
            </a:fld>
            <a:endParaRPr lang="fr-FR" sz="1000" b="0" strike="noStrike" spc="-1"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ftr"/>
          </p:nvPr>
        </p:nvSpPr>
        <p:spPr>
          <a:xfrm>
            <a:off x="2901960" y="6356520"/>
            <a:ext cx="443340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sldNum"/>
          </p:nvPr>
        </p:nvSpPr>
        <p:spPr>
          <a:xfrm>
            <a:off x="7975440" y="6356520"/>
            <a:ext cx="114768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CC54F420-B987-4F6E-9549-A2BB6FA5DDBE}" type="slidenum">
              <a:rPr lang="fr-FR" sz="1100" b="1" strike="noStrike" spc="-1">
                <a:solidFill>
                  <a:srgbClr val="E84C22"/>
                </a:solidFill>
                <a:latin typeface="Corbel"/>
              </a:rPr>
              <a:t>‹N°›</a:t>
            </a:fld>
            <a:endParaRPr lang="fr-FR" sz="1100" b="0" strike="noStrike" spc="-1">
              <a:latin typeface="Times New Roman"/>
            </a:endParaRPr>
          </a:p>
        </p:txBody>
      </p:sp>
      <p:pic>
        <p:nvPicPr>
          <p:cNvPr id="7" name="Image 13" descr="Une image contenant dessin, parapluie&#10;&#10;Description générée automatiquement"/>
          <p:cNvPicPr/>
          <p:nvPr/>
        </p:nvPicPr>
        <p:blipFill>
          <a:blip r:embed="rId14"/>
          <a:stretch/>
        </p:blipFill>
        <p:spPr>
          <a:xfrm>
            <a:off x="0" y="0"/>
            <a:ext cx="9143640" cy="2634480"/>
          </a:xfrm>
          <a:prstGeom prst="rect">
            <a:avLst/>
          </a:prstGeom>
          <a:ln>
            <a:noFill/>
          </a:ln>
        </p:spPr>
      </p:pic>
      <p:sp>
        <p:nvSpPr>
          <p:cNvPr id="8" name="PlaceHolder 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900" b="0" strike="noStrike" spc="-1">
                <a:solidFill>
                  <a:srgbClr val="595959"/>
                </a:solidFill>
                <a:latin typeface="Corbe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500" b="0" strike="noStrike" spc="-1">
                <a:solidFill>
                  <a:srgbClr val="595959"/>
                </a:solidFill>
                <a:latin typeface="Corbe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300" b="0" strike="noStrike" spc="-1">
                <a:solidFill>
                  <a:srgbClr val="595959"/>
                </a:solidFill>
                <a:latin typeface="Corbe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300" b="0" strike="noStrike" spc="-1">
                <a:solidFill>
                  <a:srgbClr val="595959"/>
                </a:solidFill>
                <a:latin typeface="Corbe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595959"/>
                </a:solidFill>
                <a:latin typeface="Corbe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595959"/>
                </a:solidFill>
                <a:latin typeface="Corbe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595959"/>
                </a:solidFill>
                <a:latin typeface="Corbe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 hidden="1"/>
          <p:cNvSpPr/>
          <p:nvPr/>
        </p:nvSpPr>
        <p:spPr>
          <a:xfrm>
            <a:off x="0" y="758880"/>
            <a:ext cx="2582280" cy="5330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" name="CustomShape 2" hidden="1"/>
          <p:cNvSpPr/>
          <p:nvPr/>
        </p:nvSpPr>
        <p:spPr>
          <a:xfrm>
            <a:off x="8861760" y="758880"/>
            <a:ext cx="287640" cy="5330520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PlaceHolder 3"/>
          <p:cNvSpPr>
            <a:spLocks noGrp="1"/>
          </p:cNvSpPr>
          <p:nvPr>
            <p:ph type="dt"/>
          </p:nvPr>
        </p:nvSpPr>
        <p:spPr>
          <a:xfrm>
            <a:off x="196920" y="6356520"/>
            <a:ext cx="20570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417CE93D-656A-41EE-8F00-078E18F02A57}" type="datetime1">
              <a:rPr lang="fr-FR" sz="1000" b="0" strike="noStrike" spc="-1">
                <a:solidFill>
                  <a:srgbClr val="808080"/>
                </a:solidFill>
                <a:latin typeface="Corbel"/>
              </a:rPr>
              <a:t>18/10/2024</a:t>
            </a:fld>
            <a:endParaRPr lang="fr-FR" sz="1000" b="0" strike="noStrike" spc="-1">
              <a:latin typeface="Times New Roman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ftr"/>
          </p:nvPr>
        </p:nvSpPr>
        <p:spPr>
          <a:xfrm>
            <a:off x="2901960" y="6356520"/>
            <a:ext cx="443340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sldNum"/>
          </p:nvPr>
        </p:nvSpPr>
        <p:spPr>
          <a:xfrm>
            <a:off x="7975440" y="6356520"/>
            <a:ext cx="114768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0E98ADC9-9C4D-4D79-B407-3499EAF6C5CF}" type="slidenum">
              <a:rPr lang="fr-FR" sz="1100" b="1" strike="noStrike" spc="-1">
                <a:solidFill>
                  <a:srgbClr val="E84C22"/>
                </a:solidFill>
                <a:latin typeface="Corbel"/>
              </a:rPr>
              <a:t>‹N°›</a:t>
            </a:fld>
            <a:endParaRPr lang="fr-FR" sz="1100" b="0" strike="noStrike" spc="-1">
              <a:latin typeface="Times New Roman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fr-FR" sz="1800" b="0" strike="noStrike" spc="-1">
                <a:solidFill>
                  <a:srgbClr val="000000"/>
                </a:solidFill>
                <a:latin typeface="Corbel"/>
              </a:rPr>
              <a:t>Cliquez pour éditer le format du texte-titre</a:t>
            </a:r>
          </a:p>
        </p:txBody>
      </p:sp>
      <p:sp>
        <p:nvSpPr>
          <p:cNvPr id="51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900" b="0" strike="noStrike" spc="-1">
                <a:solidFill>
                  <a:srgbClr val="595959"/>
                </a:solidFill>
                <a:latin typeface="Corbe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500" b="0" strike="noStrike" spc="-1">
                <a:solidFill>
                  <a:srgbClr val="595959"/>
                </a:solidFill>
                <a:latin typeface="Corbe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300" b="0" strike="noStrike" spc="-1">
                <a:solidFill>
                  <a:srgbClr val="595959"/>
                </a:solidFill>
                <a:latin typeface="Corbe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300" b="0" strike="noStrike" spc="-1">
                <a:solidFill>
                  <a:srgbClr val="595959"/>
                </a:solidFill>
                <a:latin typeface="Corbe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595959"/>
                </a:solidFill>
                <a:latin typeface="Corbe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595959"/>
                </a:solidFill>
                <a:latin typeface="Corbe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595959"/>
                </a:solidFill>
                <a:latin typeface="Corbe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gselnet.org/usport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5" Type="http://schemas.openxmlformats.org/officeDocument/2006/relationships/slide" Target="slide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2.xml"/><Relationship Id="rId5" Type="http://schemas.openxmlformats.org/officeDocument/2006/relationships/image" Target="../media/image24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5" Type="http://schemas.openxmlformats.org/officeDocument/2006/relationships/slide" Target="slide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23.xml"/><Relationship Id="rId3" Type="http://schemas.openxmlformats.org/officeDocument/2006/relationships/slide" Target="slide3.xml"/><Relationship Id="rId7" Type="http://schemas.openxmlformats.org/officeDocument/2006/relationships/slide" Target="slide12.xml"/><Relationship Id="rId12" Type="http://schemas.openxmlformats.org/officeDocument/2006/relationships/slide" Target="slide2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10.xml"/><Relationship Id="rId11" Type="http://schemas.openxmlformats.org/officeDocument/2006/relationships/slide" Target="slide17.xml"/><Relationship Id="rId5" Type="http://schemas.openxmlformats.org/officeDocument/2006/relationships/slide" Target="slide7.xml"/><Relationship Id="rId15" Type="http://schemas.openxmlformats.org/officeDocument/2006/relationships/slide" Target="slide25.xml"/><Relationship Id="rId10" Type="http://schemas.openxmlformats.org/officeDocument/2006/relationships/slide" Target="slide16.xml"/><Relationship Id="rId4" Type="http://schemas.openxmlformats.org/officeDocument/2006/relationships/slide" Target="slide4.xml"/><Relationship Id="rId9" Type="http://schemas.openxmlformats.org/officeDocument/2006/relationships/slide" Target="slide15.xml"/><Relationship Id="rId14" Type="http://schemas.openxmlformats.org/officeDocument/2006/relationships/slide" Target="slide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9.png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2.xml"/><Relationship Id="rId5" Type="http://schemas.openxmlformats.org/officeDocument/2006/relationships/image" Target="../media/image42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2.xml"/><Relationship Id="rId5" Type="http://schemas.openxmlformats.org/officeDocument/2006/relationships/image" Target="../media/image45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slide" Target="slide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2.xml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45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802440" y="2368440"/>
            <a:ext cx="5486040" cy="19188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fr-FR" sz="5400" b="0" strike="noStrike" spc="-100" dirty="0">
                <a:solidFill>
                  <a:srgbClr val="FFFFFF"/>
                </a:solidFill>
                <a:latin typeface="Corbel"/>
              </a:rPr>
              <a:t>TUTORIEL</a:t>
            </a:r>
            <a:r>
              <a:rPr lang="fr-FR" sz="5400" spc="-100" dirty="0">
                <a:solidFill>
                  <a:srgbClr val="FFFFFF"/>
                </a:solidFill>
                <a:latin typeface="Corbel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fr-FR" sz="5400" spc="-100" dirty="0">
                <a:solidFill>
                  <a:srgbClr val="FFFFFF"/>
                </a:solidFill>
                <a:latin typeface="Corbel"/>
              </a:rPr>
              <a:t>CROSS COUNTRY</a:t>
            </a:r>
            <a:endParaRPr lang="fr-FR" sz="5400" spc="-1" dirty="0">
              <a:solidFill>
                <a:srgbClr val="000000"/>
              </a:solidFill>
              <a:latin typeface="Corbel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802440" y="4769188"/>
            <a:ext cx="5486040" cy="561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1199"/>
              </a:spcBef>
            </a:pPr>
            <a:r>
              <a:rPr lang="fr-FR" sz="4400" spc="-1" dirty="0">
                <a:solidFill>
                  <a:srgbClr val="FADBD3"/>
                </a:solidFill>
                <a:latin typeface="Corbel"/>
              </a:rPr>
              <a:t>INTERVENANT AS</a:t>
            </a:r>
            <a:endParaRPr lang="fr-FR" sz="4400" b="0" strike="noStrike" spc="-1" dirty="0">
              <a:latin typeface="Arial"/>
            </a:endParaRPr>
          </a:p>
        </p:txBody>
      </p:sp>
      <p:pic>
        <p:nvPicPr>
          <p:cNvPr id="90" name="Image 3"/>
          <p:cNvPicPr/>
          <p:nvPr/>
        </p:nvPicPr>
        <p:blipFill>
          <a:blip r:embed="rId2"/>
          <a:stretch/>
        </p:blipFill>
        <p:spPr>
          <a:xfrm>
            <a:off x="7478280" y="3789000"/>
            <a:ext cx="1078560" cy="1078560"/>
          </a:xfrm>
          <a:prstGeom prst="rect">
            <a:avLst/>
          </a:prstGeom>
          <a:ln>
            <a:noFill/>
          </a:ln>
        </p:spPr>
      </p:pic>
      <p:sp>
        <p:nvSpPr>
          <p:cNvPr id="91" name="CustomShape 3"/>
          <p:cNvSpPr/>
          <p:nvPr/>
        </p:nvSpPr>
        <p:spPr>
          <a:xfrm>
            <a:off x="4412160" y="569880"/>
            <a:ext cx="3605400" cy="82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4800" b="0" strike="noStrike" spc="-1" dirty="0">
                <a:solidFill>
                  <a:srgbClr val="FFFFFF"/>
                </a:solidFill>
                <a:latin typeface="Corbel"/>
              </a:rPr>
              <a:t>USPORT</a:t>
            </a:r>
            <a:endParaRPr lang="fr-FR" sz="4800" b="0" strike="noStrike" spc="-1" dirty="0">
              <a:latin typeface="Arial"/>
            </a:endParaRPr>
          </a:p>
        </p:txBody>
      </p:sp>
      <p:sp>
        <p:nvSpPr>
          <p:cNvPr id="92" name="TextShape 4"/>
          <p:cNvSpPr txBox="1"/>
          <p:nvPr/>
        </p:nvSpPr>
        <p:spPr>
          <a:xfrm>
            <a:off x="7323151" y="6339600"/>
            <a:ext cx="1536089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000" b="0" strike="noStrike" spc="-1" dirty="0">
                <a:latin typeface="Corbel"/>
              </a:rPr>
              <a:t>Mis à </a:t>
            </a:r>
            <a:r>
              <a:rPr lang="fr-FR" sz="1000" b="0" strike="noStrike" spc="-1">
                <a:latin typeface="Corbel"/>
              </a:rPr>
              <a:t>jour le 18/10/2024</a:t>
            </a:r>
            <a:endParaRPr lang="fr-FR" sz="1000" b="0" strike="noStrike" spc="-1" dirty="0">
              <a:latin typeface="Times New Roman"/>
            </a:endParaRPr>
          </a:p>
        </p:txBody>
      </p:sp>
      <p:sp>
        <p:nvSpPr>
          <p:cNvPr id="93" name="CustomShape 5"/>
          <p:cNvSpPr/>
          <p:nvPr/>
        </p:nvSpPr>
        <p:spPr>
          <a:xfrm>
            <a:off x="3182616" y="1956060"/>
            <a:ext cx="3605400" cy="698400"/>
          </a:xfrm>
          <a:prstGeom prst="rect">
            <a:avLst/>
          </a:prstGeom>
          <a:solidFill>
            <a:srgbClr val="2D309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pic>
        <p:nvPicPr>
          <p:cNvPr id="94" name="Picture 2">
            <a:hlinkClick r:id="rId3"/>
          </p:cNvPr>
          <p:cNvPicPr/>
          <p:nvPr/>
        </p:nvPicPr>
        <p:blipFill>
          <a:blip r:embed="rId4"/>
          <a:stretch/>
        </p:blipFill>
        <p:spPr>
          <a:xfrm>
            <a:off x="7401240" y="518400"/>
            <a:ext cx="952200" cy="933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9B56118-62E7-5B97-D4CF-F388140BD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4410" y="4502568"/>
            <a:ext cx="6568909" cy="803299"/>
          </a:xfrm>
          <a:prstGeom prst="rect">
            <a:avLst/>
          </a:prstGeom>
        </p:spPr>
      </p:pic>
      <p:pic>
        <p:nvPicPr>
          <p:cNvPr id="112" name="Espace réservé du contenu 6"/>
          <p:cNvPicPr/>
          <p:nvPr/>
        </p:nvPicPr>
        <p:blipFill>
          <a:blip r:embed="rId3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I. Inscrire</a:t>
            </a:r>
            <a:endParaRPr lang="fr-FR" sz="2000" b="0" strike="noStrike" spc="-1" dirty="0">
              <a:latin typeface="Arial"/>
            </a:endParaRPr>
          </a:p>
        </p:txBody>
      </p:sp>
      <p:sp>
        <p:nvSpPr>
          <p:cNvPr id="115" name="TextShape 3"/>
          <p:cNvSpPr txBox="1"/>
          <p:nvPr/>
        </p:nvSpPr>
        <p:spPr>
          <a:xfrm>
            <a:off x="8714232" y="205200"/>
            <a:ext cx="371808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10</a:t>
            </a:fld>
            <a:endParaRPr lang="fr-FR" sz="1400" b="0" strike="noStrike" spc="-1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d. Inscrire en individuel – page 1/2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17" name="CustomShape 5"/>
          <p:cNvSpPr/>
          <p:nvPr/>
        </p:nvSpPr>
        <p:spPr>
          <a:xfrm>
            <a:off x="580727" y="1552133"/>
            <a:ext cx="7788960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Cliquer sur « Inscrire en individuel »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Note : vous pouvez inscrire tous les individuels souhaités en une seule fois.</a:t>
            </a:r>
            <a:endParaRPr lang="fr-FR" sz="1400" b="0" strike="noStrike" spc="-1" dirty="0">
              <a:latin typeface="Arial"/>
            </a:endParaRPr>
          </a:p>
        </p:txBody>
      </p:sp>
      <p:pic>
        <p:nvPicPr>
          <p:cNvPr id="118" name="Image 8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843" y="3744772"/>
            <a:ext cx="2258568" cy="2563995"/>
          </a:xfrm>
          <a:prstGeom prst="rect">
            <a:avLst/>
          </a:prstGeom>
          <a:ln>
            <a:noFill/>
          </a:ln>
        </p:spPr>
      </p:pic>
      <p:sp>
        <p:nvSpPr>
          <p:cNvPr id="119" name="CustomShape 6"/>
          <p:cNvSpPr/>
          <p:nvPr/>
        </p:nvSpPr>
        <p:spPr>
          <a:xfrm>
            <a:off x="3765097" y="2073899"/>
            <a:ext cx="3760415" cy="271020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120" name="CustomShape 7"/>
          <p:cNvSpPr/>
          <p:nvPr/>
        </p:nvSpPr>
        <p:spPr>
          <a:xfrm>
            <a:off x="627870" y="3438450"/>
            <a:ext cx="1676736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000000"/>
                </a:solidFill>
                <a:latin typeface="Corbel"/>
              </a:rPr>
              <a:t>Vue via «  Agenda »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4" name="CustomShape 7">
            <a:extLst>
              <a:ext uri="{FF2B5EF4-FFF2-40B4-BE49-F238E27FC236}">
                <a16:creationId xmlns:a16="http://schemas.microsoft.com/office/drawing/2014/main" id="{364A18F9-2C46-255C-ED91-53793ED3A9A6}"/>
              </a:ext>
            </a:extLst>
          </p:cNvPr>
          <p:cNvSpPr/>
          <p:nvPr/>
        </p:nvSpPr>
        <p:spPr>
          <a:xfrm>
            <a:off x="4751517" y="4210679"/>
            <a:ext cx="223167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000000"/>
                </a:solidFill>
                <a:latin typeface="Corbel"/>
              </a:rPr>
              <a:t>Vue via « Championnats »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5" name="CustomShape 6">
            <a:extLst>
              <a:ext uri="{FF2B5EF4-FFF2-40B4-BE49-F238E27FC236}">
                <a16:creationId xmlns:a16="http://schemas.microsoft.com/office/drawing/2014/main" id="{9DB7F8C5-6BB3-E640-EEBD-CB7D35C1C6AB}"/>
              </a:ext>
            </a:extLst>
          </p:cNvPr>
          <p:cNvSpPr/>
          <p:nvPr/>
        </p:nvSpPr>
        <p:spPr>
          <a:xfrm rot="4758687">
            <a:off x="820733" y="2234916"/>
            <a:ext cx="3138615" cy="339106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E8906F-F308-D8F3-FAF5-D1933DE05CEB}"/>
              </a:ext>
            </a:extLst>
          </p:cNvPr>
          <p:cNvSpPr/>
          <p:nvPr/>
        </p:nvSpPr>
        <p:spPr>
          <a:xfrm>
            <a:off x="7340721" y="4882730"/>
            <a:ext cx="685801" cy="19326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8363A3-A13F-BC35-857C-094F587FA4F1}"/>
              </a:ext>
            </a:extLst>
          </p:cNvPr>
          <p:cNvSpPr/>
          <p:nvPr/>
        </p:nvSpPr>
        <p:spPr>
          <a:xfrm>
            <a:off x="245843" y="5781024"/>
            <a:ext cx="641371" cy="2793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CustomShape 1">
            <a:extLst>
              <a:ext uri="{FF2B5EF4-FFF2-40B4-BE49-F238E27FC236}">
                <a16:creationId xmlns:a16="http://schemas.microsoft.com/office/drawing/2014/main" id="{7B0A9B8B-FD80-ECF6-1C76-1FB467E8C7C6}"/>
              </a:ext>
            </a:extLst>
          </p:cNvPr>
          <p:cNvSpPr/>
          <p:nvPr/>
        </p:nvSpPr>
        <p:spPr>
          <a:xfrm>
            <a:off x="7520710" y="512837"/>
            <a:ext cx="16291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FFFFFF"/>
                </a:solidFill>
                <a:latin typeface="Corbel"/>
                <a:hlinkClick r:id="rId5" action="ppaction://hlinksldjump"/>
              </a:rPr>
              <a:t>Table des matières</a:t>
            </a:r>
            <a:endParaRPr lang="fr-FR" sz="1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233110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5EDDC53-4AA7-1CAF-A865-88B62D511B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18494" y="3239038"/>
            <a:ext cx="6490881" cy="3266412"/>
          </a:xfrm>
          <a:prstGeom prst="rect">
            <a:avLst/>
          </a:prstGeom>
        </p:spPr>
      </p:pic>
      <p:pic>
        <p:nvPicPr>
          <p:cNvPr id="112" name="Espace réservé du contenu 6"/>
          <p:cNvPicPr/>
          <p:nvPr/>
        </p:nvPicPr>
        <p:blipFill>
          <a:blip r:embed="rId3"/>
          <a:stretch/>
        </p:blipFill>
        <p:spPr>
          <a:xfrm>
            <a:off x="57960" y="-3535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I. Inscrire</a:t>
            </a:r>
            <a:endParaRPr lang="fr-FR" sz="2000" b="0" strike="noStrike" spc="-1" dirty="0">
              <a:latin typeface="Arial"/>
            </a:endParaRPr>
          </a:p>
        </p:txBody>
      </p:sp>
      <p:sp>
        <p:nvSpPr>
          <p:cNvPr id="115" name="TextShape 3"/>
          <p:cNvSpPr txBox="1"/>
          <p:nvPr/>
        </p:nvSpPr>
        <p:spPr>
          <a:xfrm>
            <a:off x="8695944" y="205200"/>
            <a:ext cx="390096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11</a:t>
            </a:fld>
            <a:endParaRPr lang="fr-FR" sz="1400" b="0" strike="noStrike" spc="-1" dirty="0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d. Inscrire en individuel – page 2/2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17" name="CustomShape 5"/>
          <p:cNvSpPr/>
          <p:nvPr/>
        </p:nvSpPr>
        <p:spPr>
          <a:xfrm>
            <a:off x="580726" y="1552133"/>
            <a:ext cx="7868329" cy="15989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Sur votre liste d’élèves :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Sélectionner l’ensemble des élèves que vous souhaitez inscrire en individuel, 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Option : filtrer avant de sélectionner les élèves (voir diapositive 9 : Inscrire une équipe – page 3/3)</a:t>
            </a:r>
            <a:endParaRPr lang="fr-FR" sz="1400" b="0" strike="noStrike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arenR" startAt="2"/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Faire « Actions »,</a:t>
            </a:r>
          </a:p>
          <a:p>
            <a:pPr marL="342900" indent="-342900">
              <a:lnSpc>
                <a:spcPct val="100000"/>
              </a:lnSpc>
              <a:buAutoNum type="arabicParenR" startAt="2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Cliquer sur « Inscrire », un bandeau confirme l’inscription </a:t>
            </a:r>
            <a:r>
              <a:rPr lang="fr-FR" sz="1400" spc="-1" dirty="0">
                <a:solidFill>
                  <a:srgbClr val="000000"/>
                </a:solidFill>
                <a:latin typeface="Corbel"/>
                <a:sym typeface="Wingdings" panose="05000000000000000000" pitchFamily="2" charset="2"/>
              </a:rPr>
              <a:t> </a:t>
            </a: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Note 1 : si les élèves sont déjà inscrit(e)s dans une équipe, ils restent inscrit(e)s dans l’équipe.</a:t>
            </a:r>
          </a:p>
          <a:p>
            <a:pPr>
              <a:lnSpc>
                <a:spcPct val="100000"/>
              </a:lnSpc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Note 2 : si des élèves sont déjà inscrit(e)s (équipe ou individuel ou relais) cela est indiqué dans le bandeau.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5" name="CustomShape 6">
            <a:extLst>
              <a:ext uri="{FF2B5EF4-FFF2-40B4-BE49-F238E27FC236}">
                <a16:creationId xmlns:a16="http://schemas.microsoft.com/office/drawing/2014/main" id="{9DB7F8C5-6BB3-E640-EEBD-CB7D35C1C6AB}"/>
              </a:ext>
            </a:extLst>
          </p:cNvPr>
          <p:cNvSpPr>
            <a:spLocks/>
          </p:cNvSpPr>
          <p:nvPr/>
        </p:nvSpPr>
        <p:spPr>
          <a:xfrm rot="4758687" flipV="1">
            <a:off x="1854291" y="5147424"/>
            <a:ext cx="83678" cy="45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E8906F-F308-D8F3-FAF5-D1933DE05CEB}"/>
              </a:ext>
            </a:extLst>
          </p:cNvPr>
          <p:cNvSpPr>
            <a:spLocks/>
          </p:cNvSpPr>
          <p:nvPr/>
        </p:nvSpPr>
        <p:spPr>
          <a:xfrm>
            <a:off x="2196055" y="3517576"/>
            <a:ext cx="602009" cy="23493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8363A3-A13F-BC35-857C-094F587FA4F1}"/>
              </a:ext>
            </a:extLst>
          </p:cNvPr>
          <p:cNvSpPr>
            <a:spLocks/>
          </p:cNvSpPr>
          <p:nvPr/>
        </p:nvSpPr>
        <p:spPr>
          <a:xfrm>
            <a:off x="2155336" y="3796115"/>
            <a:ext cx="231743" cy="270933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28CC02-23ED-006A-9535-7EF49ED40AFB}"/>
              </a:ext>
            </a:extLst>
          </p:cNvPr>
          <p:cNvSpPr>
            <a:spLocks/>
          </p:cNvSpPr>
          <p:nvPr/>
        </p:nvSpPr>
        <p:spPr>
          <a:xfrm>
            <a:off x="2155336" y="3239038"/>
            <a:ext cx="719352" cy="23493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CustomShape 6">
            <a:extLst>
              <a:ext uri="{FF2B5EF4-FFF2-40B4-BE49-F238E27FC236}">
                <a16:creationId xmlns:a16="http://schemas.microsoft.com/office/drawing/2014/main" id="{A6AC55AD-4A5F-74C5-0F30-0C5ECD4AC7E6}"/>
              </a:ext>
            </a:extLst>
          </p:cNvPr>
          <p:cNvSpPr>
            <a:spLocks/>
          </p:cNvSpPr>
          <p:nvPr/>
        </p:nvSpPr>
        <p:spPr>
          <a:xfrm rot="4758687" flipV="1">
            <a:off x="1867933" y="3178692"/>
            <a:ext cx="83678" cy="45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11" name="CustomShape 6">
            <a:extLst>
              <a:ext uri="{FF2B5EF4-FFF2-40B4-BE49-F238E27FC236}">
                <a16:creationId xmlns:a16="http://schemas.microsoft.com/office/drawing/2014/main" id="{7E46FA0E-6EF5-128E-315B-44677AF96AB5}"/>
              </a:ext>
            </a:extLst>
          </p:cNvPr>
          <p:cNvSpPr>
            <a:spLocks/>
          </p:cNvSpPr>
          <p:nvPr/>
        </p:nvSpPr>
        <p:spPr>
          <a:xfrm rot="4758687" flipH="1" flipV="1">
            <a:off x="1883181" y="3560096"/>
            <a:ext cx="123766" cy="47635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12" name="CustomShape 8">
            <a:extLst>
              <a:ext uri="{FF2B5EF4-FFF2-40B4-BE49-F238E27FC236}">
                <a16:creationId xmlns:a16="http://schemas.microsoft.com/office/drawing/2014/main" id="{CACB5DA9-F7EC-1D66-6BBF-491F95ADA07D}"/>
              </a:ext>
            </a:extLst>
          </p:cNvPr>
          <p:cNvSpPr>
            <a:spLocks/>
          </p:cNvSpPr>
          <p:nvPr/>
        </p:nvSpPr>
        <p:spPr>
          <a:xfrm>
            <a:off x="1440512" y="3789585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3" name="CustomShape 8">
            <a:extLst>
              <a:ext uri="{FF2B5EF4-FFF2-40B4-BE49-F238E27FC236}">
                <a16:creationId xmlns:a16="http://schemas.microsoft.com/office/drawing/2014/main" id="{CF5E8BE9-F92E-9B85-13EC-6EEE6847D149}"/>
              </a:ext>
            </a:extLst>
          </p:cNvPr>
          <p:cNvSpPr>
            <a:spLocks/>
          </p:cNvSpPr>
          <p:nvPr/>
        </p:nvSpPr>
        <p:spPr>
          <a:xfrm>
            <a:off x="1358189" y="3290909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2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4" name="CustomShape 8">
            <a:extLst>
              <a:ext uri="{FF2B5EF4-FFF2-40B4-BE49-F238E27FC236}">
                <a16:creationId xmlns:a16="http://schemas.microsoft.com/office/drawing/2014/main" id="{2062E64E-E0A4-5B0C-7BF6-49CD4726A06F}"/>
              </a:ext>
            </a:extLst>
          </p:cNvPr>
          <p:cNvSpPr>
            <a:spLocks/>
          </p:cNvSpPr>
          <p:nvPr/>
        </p:nvSpPr>
        <p:spPr>
          <a:xfrm>
            <a:off x="1351368" y="5235864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1</a:t>
            </a:r>
            <a:endParaRPr lang="fr-FR" sz="1800" b="0" strike="noStrike" spc="-1" dirty="0">
              <a:latin typeface="Arial"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B2FEA4AF-2FB0-B073-0092-9B57DE9AB0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289" y="5353522"/>
            <a:ext cx="95858" cy="10544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AB9CA9F9-9B6D-05AB-F800-E6AD75B688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289" y="5863053"/>
            <a:ext cx="95858" cy="105445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110358CB-DF15-B65F-42A8-F7D53F7F6C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35583" y="2361717"/>
            <a:ext cx="2934104" cy="335967"/>
          </a:xfrm>
          <a:prstGeom prst="rect">
            <a:avLst/>
          </a:prstGeom>
        </p:spPr>
      </p:pic>
      <p:sp>
        <p:nvSpPr>
          <p:cNvPr id="16" name="CustomShape 6">
            <a:extLst>
              <a:ext uri="{FF2B5EF4-FFF2-40B4-BE49-F238E27FC236}">
                <a16:creationId xmlns:a16="http://schemas.microsoft.com/office/drawing/2014/main" id="{91B957A7-800D-EBAB-4511-75B0DFA8E0D0}"/>
              </a:ext>
            </a:extLst>
          </p:cNvPr>
          <p:cNvSpPr>
            <a:spLocks/>
          </p:cNvSpPr>
          <p:nvPr/>
        </p:nvSpPr>
        <p:spPr>
          <a:xfrm rot="20597965" flipV="1">
            <a:off x="8114054" y="2762222"/>
            <a:ext cx="75570" cy="27086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F7DA70F-842D-DA24-2843-ACA868EBBBF9}"/>
              </a:ext>
            </a:extLst>
          </p:cNvPr>
          <p:cNvSpPr>
            <a:spLocks/>
          </p:cNvSpPr>
          <p:nvPr/>
        </p:nvSpPr>
        <p:spPr>
          <a:xfrm>
            <a:off x="7558356" y="2401719"/>
            <a:ext cx="735252" cy="26743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CustomShape 1">
            <a:extLst>
              <a:ext uri="{FF2B5EF4-FFF2-40B4-BE49-F238E27FC236}">
                <a16:creationId xmlns:a16="http://schemas.microsoft.com/office/drawing/2014/main" id="{7D241D7D-BCCF-E150-86A2-A344E521CC36}"/>
              </a:ext>
            </a:extLst>
          </p:cNvPr>
          <p:cNvSpPr/>
          <p:nvPr/>
        </p:nvSpPr>
        <p:spPr>
          <a:xfrm>
            <a:off x="7520710" y="512837"/>
            <a:ext cx="16291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FFFFFF"/>
                </a:solidFill>
                <a:latin typeface="Corbel"/>
                <a:hlinkClick r:id="rId6" action="ppaction://hlinksldjump"/>
              </a:rPr>
              <a:t>Table des matières</a:t>
            </a:r>
            <a:endParaRPr lang="fr-FR" sz="1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038738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Une image contenant texte&#10;&#10;Description générée automatiquement">
            <a:extLst>
              <a:ext uri="{FF2B5EF4-FFF2-40B4-BE49-F238E27FC236}">
                <a16:creationId xmlns:a16="http://schemas.microsoft.com/office/drawing/2014/main" id="{E3205EBF-40B4-E0E8-906E-DC4AAA255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930" y="3990995"/>
            <a:ext cx="3689894" cy="266440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71E3B1F-7006-B3FD-8671-A648C953F2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625" y="2124515"/>
            <a:ext cx="2584389" cy="794553"/>
          </a:xfrm>
          <a:prstGeom prst="rect">
            <a:avLst/>
          </a:prstGeom>
        </p:spPr>
      </p:pic>
      <p:pic>
        <p:nvPicPr>
          <p:cNvPr id="112" name="Espace réservé du contenu 6"/>
          <p:cNvPicPr/>
          <p:nvPr/>
        </p:nvPicPr>
        <p:blipFill>
          <a:blip r:embed="rId4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II. Voir les inscriptions et imprimer les licences</a:t>
            </a:r>
          </a:p>
        </p:txBody>
      </p:sp>
      <p:sp>
        <p:nvSpPr>
          <p:cNvPr id="115" name="TextShape 3"/>
          <p:cNvSpPr txBox="1"/>
          <p:nvPr/>
        </p:nvSpPr>
        <p:spPr>
          <a:xfrm>
            <a:off x="8695944" y="205200"/>
            <a:ext cx="390096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12</a:t>
            </a:fld>
            <a:endParaRPr lang="fr-FR" sz="1400" b="0" strike="noStrike" spc="-1" dirty="0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a. La liste des inscrits – page 1/2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17" name="CustomShape 5"/>
          <p:cNvSpPr/>
          <p:nvPr/>
        </p:nvSpPr>
        <p:spPr>
          <a:xfrm>
            <a:off x="411480" y="1552133"/>
            <a:ext cx="8183879" cy="246075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342900" indent="-342900">
              <a:lnSpc>
                <a:spcPct val="100000"/>
              </a:lnSpc>
              <a:buAutoNum type="arabicParenR"/>
            </a:pPr>
            <a:endParaRPr lang="fr-FR" sz="1400" b="0" strike="noStrike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Pour accéder à la liste des inscrits, cliquer sur « Liste des inscrits en compétitions »,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AutoNum type="arabicParenR"/>
            </a:pPr>
            <a:endParaRPr lang="fr-FR" sz="1400" b="0" strike="noStrike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AutoNum type="arabicParenR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AutoNum type="arabicParenR"/>
            </a:pPr>
            <a:endParaRPr lang="fr-FR" sz="1400" b="0" strike="noStrike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arenR" startAt="2"/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Sélectionner le Championnat,</a:t>
            </a:r>
          </a:p>
          <a:p>
            <a:pPr marL="342900" indent="-342900">
              <a:lnSpc>
                <a:spcPct val="100000"/>
              </a:lnSpc>
              <a:buAutoNum type="arabicParenR" startAt="2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Sélectionner le niveau du championnat,</a:t>
            </a:r>
          </a:p>
          <a:p>
            <a:pPr marL="342900" indent="-342900">
              <a:lnSpc>
                <a:spcPct val="100000"/>
              </a:lnSpc>
              <a:buAutoNum type="arabicParenR" startAt="2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Optionnel : vous pouvez choisir la compétition pour accéder plus rapidement à une course en particulier,</a:t>
            </a:r>
          </a:p>
          <a:p>
            <a:pPr marL="342900" indent="-342900">
              <a:lnSpc>
                <a:spcPct val="100000"/>
              </a:lnSpc>
              <a:buAutoNum type="arabicParenR" startAt="2"/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Optionnel : si la compétition est répartie en plusieurs journées, vous pouvez choisir laquelle,</a:t>
            </a:r>
          </a:p>
          <a:p>
            <a:pPr marL="342900" indent="-342900">
              <a:lnSpc>
                <a:spcPct val="100000"/>
              </a:lnSpc>
              <a:buAutoNum type="arabicParenR" startAt="2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Cliquer sur « Filtrer »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5" name="CustomShape 6">
            <a:extLst>
              <a:ext uri="{FF2B5EF4-FFF2-40B4-BE49-F238E27FC236}">
                <a16:creationId xmlns:a16="http://schemas.microsoft.com/office/drawing/2014/main" id="{9DB7F8C5-6BB3-E640-EEBD-CB7D35C1C6AB}"/>
              </a:ext>
            </a:extLst>
          </p:cNvPr>
          <p:cNvSpPr>
            <a:spLocks/>
          </p:cNvSpPr>
          <p:nvPr/>
        </p:nvSpPr>
        <p:spPr>
          <a:xfrm rot="4758687" flipV="1">
            <a:off x="2882109" y="2352008"/>
            <a:ext cx="83678" cy="45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E8906F-F308-D8F3-FAF5-D1933DE05CEB}"/>
              </a:ext>
            </a:extLst>
          </p:cNvPr>
          <p:cNvSpPr>
            <a:spLocks/>
          </p:cNvSpPr>
          <p:nvPr/>
        </p:nvSpPr>
        <p:spPr>
          <a:xfrm>
            <a:off x="4059477" y="5418666"/>
            <a:ext cx="1278456" cy="40138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8363A3-A13F-BC35-857C-094F587FA4F1}"/>
              </a:ext>
            </a:extLst>
          </p:cNvPr>
          <p:cNvSpPr>
            <a:spLocks/>
          </p:cNvSpPr>
          <p:nvPr/>
        </p:nvSpPr>
        <p:spPr>
          <a:xfrm>
            <a:off x="3749040" y="2404872"/>
            <a:ext cx="576071" cy="51419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28CC02-23ED-006A-9535-7EF49ED40AFB}"/>
              </a:ext>
            </a:extLst>
          </p:cNvPr>
          <p:cNvSpPr>
            <a:spLocks/>
          </p:cNvSpPr>
          <p:nvPr/>
        </p:nvSpPr>
        <p:spPr>
          <a:xfrm>
            <a:off x="4076915" y="4454622"/>
            <a:ext cx="1062014" cy="40138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CustomShape 6">
            <a:extLst>
              <a:ext uri="{FF2B5EF4-FFF2-40B4-BE49-F238E27FC236}">
                <a16:creationId xmlns:a16="http://schemas.microsoft.com/office/drawing/2014/main" id="{A6AC55AD-4A5F-74C5-0F30-0C5ECD4AC7E6}"/>
              </a:ext>
            </a:extLst>
          </p:cNvPr>
          <p:cNvSpPr>
            <a:spLocks/>
          </p:cNvSpPr>
          <p:nvPr/>
        </p:nvSpPr>
        <p:spPr>
          <a:xfrm rot="4758687" flipV="1">
            <a:off x="3711048" y="4544458"/>
            <a:ext cx="83678" cy="45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12" name="CustomShape 8">
            <a:extLst>
              <a:ext uri="{FF2B5EF4-FFF2-40B4-BE49-F238E27FC236}">
                <a16:creationId xmlns:a16="http://schemas.microsoft.com/office/drawing/2014/main" id="{CACB5DA9-F7EC-1D66-6BBF-491F95ADA07D}"/>
              </a:ext>
            </a:extLst>
          </p:cNvPr>
          <p:cNvSpPr>
            <a:spLocks/>
          </p:cNvSpPr>
          <p:nvPr/>
        </p:nvSpPr>
        <p:spPr>
          <a:xfrm>
            <a:off x="3205743" y="5562838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3" name="CustomShape 8">
            <a:extLst>
              <a:ext uri="{FF2B5EF4-FFF2-40B4-BE49-F238E27FC236}">
                <a16:creationId xmlns:a16="http://schemas.microsoft.com/office/drawing/2014/main" id="{CF5E8BE9-F92E-9B85-13EC-6EEE6847D149}"/>
              </a:ext>
            </a:extLst>
          </p:cNvPr>
          <p:cNvSpPr>
            <a:spLocks/>
          </p:cNvSpPr>
          <p:nvPr/>
        </p:nvSpPr>
        <p:spPr>
          <a:xfrm>
            <a:off x="3208125" y="6348646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6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4" name="CustomShape 8">
            <a:extLst>
              <a:ext uri="{FF2B5EF4-FFF2-40B4-BE49-F238E27FC236}">
                <a16:creationId xmlns:a16="http://schemas.microsoft.com/office/drawing/2014/main" id="{2062E64E-E0A4-5B0C-7BF6-49CD4726A06F}"/>
              </a:ext>
            </a:extLst>
          </p:cNvPr>
          <p:cNvSpPr>
            <a:spLocks/>
          </p:cNvSpPr>
          <p:nvPr/>
        </p:nvSpPr>
        <p:spPr>
          <a:xfrm>
            <a:off x="2300899" y="2440448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1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9" name="CustomShape 8">
            <a:extLst>
              <a:ext uri="{FF2B5EF4-FFF2-40B4-BE49-F238E27FC236}">
                <a16:creationId xmlns:a16="http://schemas.microsoft.com/office/drawing/2014/main" id="{B36D5269-AFF8-D9D2-100F-4373EBC395C0}"/>
              </a:ext>
            </a:extLst>
          </p:cNvPr>
          <p:cNvSpPr>
            <a:spLocks/>
          </p:cNvSpPr>
          <p:nvPr/>
        </p:nvSpPr>
        <p:spPr>
          <a:xfrm>
            <a:off x="3200751" y="6004337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5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2" name="CustomShape 8">
            <a:extLst>
              <a:ext uri="{FF2B5EF4-FFF2-40B4-BE49-F238E27FC236}">
                <a16:creationId xmlns:a16="http://schemas.microsoft.com/office/drawing/2014/main" id="{C95128F3-A430-9FA8-2408-1F7C2D968B66}"/>
              </a:ext>
            </a:extLst>
          </p:cNvPr>
          <p:cNvSpPr>
            <a:spLocks/>
          </p:cNvSpPr>
          <p:nvPr/>
        </p:nvSpPr>
        <p:spPr>
          <a:xfrm>
            <a:off x="3216383" y="5094723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4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3" name="CustomShape 8">
            <a:extLst>
              <a:ext uri="{FF2B5EF4-FFF2-40B4-BE49-F238E27FC236}">
                <a16:creationId xmlns:a16="http://schemas.microsoft.com/office/drawing/2014/main" id="{6906C15A-DE15-3AD9-CD84-6C7AECE2D6DC}"/>
              </a:ext>
            </a:extLst>
          </p:cNvPr>
          <p:cNvSpPr>
            <a:spLocks/>
          </p:cNvSpPr>
          <p:nvPr/>
        </p:nvSpPr>
        <p:spPr>
          <a:xfrm>
            <a:off x="3204275" y="4626608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2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4" name="CustomShape 6">
            <a:extLst>
              <a:ext uri="{FF2B5EF4-FFF2-40B4-BE49-F238E27FC236}">
                <a16:creationId xmlns:a16="http://schemas.microsoft.com/office/drawing/2014/main" id="{E72AC194-E665-015D-5E78-1CCBE6FFAD98}"/>
              </a:ext>
            </a:extLst>
          </p:cNvPr>
          <p:cNvSpPr>
            <a:spLocks/>
          </p:cNvSpPr>
          <p:nvPr/>
        </p:nvSpPr>
        <p:spPr>
          <a:xfrm rot="4758687" flipV="1">
            <a:off x="3707199" y="6262041"/>
            <a:ext cx="83678" cy="45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25" name="CustomShape 6">
            <a:extLst>
              <a:ext uri="{FF2B5EF4-FFF2-40B4-BE49-F238E27FC236}">
                <a16:creationId xmlns:a16="http://schemas.microsoft.com/office/drawing/2014/main" id="{D562B181-682B-5E37-62E0-04FFEE4B1A4A}"/>
              </a:ext>
            </a:extLst>
          </p:cNvPr>
          <p:cNvSpPr>
            <a:spLocks/>
          </p:cNvSpPr>
          <p:nvPr/>
        </p:nvSpPr>
        <p:spPr>
          <a:xfrm rot="4758687" flipV="1">
            <a:off x="3707200" y="5937142"/>
            <a:ext cx="83678" cy="45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26" name="CustomShape 6">
            <a:extLst>
              <a:ext uri="{FF2B5EF4-FFF2-40B4-BE49-F238E27FC236}">
                <a16:creationId xmlns:a16="http://schemas.microsoft.com/office/drawing/2014/main" id="{C094945A-E953-0210-84CE-35CF880A8A60}"/>
              </a:ext>
            </a:extLst>
          </p:cNvPr>
          <p:cNvSpPr>
            <a:spLocks/>
          </p:cNvSpPr>
          <p:nvPr/>
        </p:nvSpPr>
        <p:spPr>
          <a:xfrm rot="4758687" flipV="1">
            <a:off x="3707201" y="5478852"/>
            <a:ext cx="83678" cy="45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27" name="CustomShape 6">
            <a:extLst>
              <a:ext uri="{FF2B5EF4-FFF2-40B4-BE49-F238E27FC236}">
                <a16:creationId xmlns:a16="http://schemas.microsoft.com/office/drawing/2014/main" id="{F5BED3A7-08A3-BC66-E617-CD6E27F30095}"/>
              </a:ext>
            </a:extLst>
          </p:cNvPr>
          <p:cNvSpPr>
            <a:spLocks/>
          </p:cNvSpPr>
          <p:nvPr/>
        </p:nvSpPr>
        <p:spPr>
          <a:xfrm rot="4758687" flipV="1">
            <a:off x="3707198" y="5011655"/>
            <a:ext cx="83678" cy="45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41591F0-6409-410E-9C26-B51E5FA1A74C}"/>
              </a:ext>
            </a:extLst>
          </p:cNvPr>
          <p:cNvSpPr>
            <a:spLocks/>
          </p:cNvSpPr>
          <p:nvPr/>
        </p:nvSpPr>
        <p:spPr>
          <a:xfrm>
            <a:off x="4109889" y="6357650"/>
            <a:ext cx="360123" cy="21593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CustomShape 1">
            <a:extLst>
              <a:ext uri="{FF2B5EF4-FFF2-40B4-BE49-F238E27FC236}">
                <a16:creationId xmlns:a16="http://schemas.microsoft.com/office/drawing/2014/main" id="{67B7B54D-A47A-8DF3-C51E-C730EC2F11B5}"/>
              </a:ext>
            </a:extLst>
          </p:cNvPr>
          <p:cNvSpPr/>
          <p:nvPr/>
        </p:nvSpPr>
        <p:spPr>
          <a:xfrm>
            <a:off x="7520710" y="512837"/>
            <a:ext cx="16291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FFFFFF"/>
                </a:solidFill>
                <a:latin typeface="Corbel"/>
                <a:hlinkClick r:id="rId5" action="ppaction://hlinksldjump"/>
              </a:rPr>
              <a:t>Table des matières</a:t>
            </a:r>
            <a:endParaRPr lang="fr-FR" sz="1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067491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Espace réservé du contenu 6"/>
          <p:cNvPicPr/>
          <p:nvPr/>
        </p:nvPicPr>
        <p:blipFill>
          <a:blip r:embed="rId2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II. Voir les inscriptions et imprimer les licences</a:t>
            </a:r>
          </a:p>
        </p:txBody>
      </p:sp>
      <p:sp>
        <p:nvSpPr>
          <p:cNvPr id="115" name="TextShape 3"/>
          <p:cNvSpPr txBox="1"/>
          <p:nvPr/>
        </p:nvSpPr>
        <p:spPr>
          <a:xfrm>
            <a:off x="8695944" y="205200"/>
            <a:ext cx="390096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13</a:t>
            </a:fld>
            <a:endParaRPr lang="fr-FR" sz="1400" b="0" strike="noStrike" spc="-1" dirty="0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a. La liste </a:t>
            </a:r>
            <a:r>
              <a:rPr lang="fr-FR" sz="1800" b="1" strike="noStrike" spc="-1">
                <a:solidFill>
                  <a:srgbClr val="FFFFFF"/>
                </a:solidFill>
                <a:latin typeface="Calibri"/>
              </a:rPr>
              <a:t>des inscrits– </a:t>
            </a: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page 2/2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17" name="CustomShape 5"/>
          <p:cNvSpPr/>
          <p:nvPr/>
        </p:nvSpPr>
        <p:spPr>
          <a:xfrm>
            <a:off x="378070" y="1445342"/>
            <a:ext cx="8183879" cy="54461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200" b="0" strike="noStrike" spc="-1" dirty="0">
                <a:solidFill>
                  <a:srgbClr val="000000"/>
                </a:solidFill>
                <a:latin typeface="Corbel"/>
              </a:rPr>
              <a:t>Sur la liste des inscrits en individuels vous voyez tous les élèves inscrit(e)s (individuels – équipes – relais) avec les informations suivantes pour chaque inscription :</a:t>
            </a: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     </a:t>
            </a:r>
            <a:r>
              <a:rPr lang="fr-FR" sz="1200" b="0" strike="noStrike" spc="-1" dirty="0">
                <a:solidFill>
                  <a:srgbClr val="000000"/>
                </a:solidFill>
                <a:latin typeface="Corbel"/>
              </a:rPr>
              <a:t>- Le niveau (D = District, C = Comité, T = Territoire, N = National)</a:t>
            </a: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     - Des informations de compétition : le nom de la compétition (la course), les catégories ouvertes à cette compétition, l’épreuve (Relais Mixte ou Cross Country), la journée,</a:t>
            </a:r>
          </a:p>
          <a:p>
            <a:r>
              <a:rPr lang="fr-FR" sz="1200" spc="-1" dirty="0">
                <a:solidFill>
                  <a:srgbClr val="000000"/>
                </a:solidFill>
                <a:latin typeface="Corbel"/>
              </a:rPr>
              <a:t>Note : depuis la liste des individuels, la marque        indique que l’élève est inscrit(e) aussi en équipe.</a:t>
            </a: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     - Des informations sur l’élève inscrit(e) : le nom, le prénom, la date de naissance, la catégorie, sa classe, le sigle de son AS.</a:t>
            </a: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Note 1 : les données performance et niveau ne sont pas utiles en cross.</a:t>
            </a: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Note 2 : vous pouvez passer le curseur dans la colonne « info » pour voir qui a créé et/ou modifié l’inscription et quand.</a:t>
            </a: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Note 3 : le bouton « supprimer » permet de supprimer, en individuel – équipe – relais, l’inscription.</a:t>
            </a: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     - Il est possible de filtrer par « Compétition » et/ou « Epreuve » et/ou « Journée » en sélectionnant la donnée puis « Filtrer »,</a:t>
            </a: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     - Le bouton Excel permet d’extraire la liste de la page courante,</a:t>
            </a: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     - Le bouton « Imprimer » permet d’imprimer la page (à configurer selon imprimante).</a:t>
            </a:r>
          </a:p>
          <a:p>
            <a:pPr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	En bas de page à gauche, vous pouvez choisir le nombre de lignes à afficher.</a:t>
            </a: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		A droite de la page, cliquer sur la flèche pour remonter en haut de page.</a:t>
            </a:r>
          </a:p>
        </p:txBody>
      </p:sp>
      <p:pic>
        <p:nvPicPr>
          <p:cNvPr id="11" name="Image 10" descr="Une image contenant texte, intérieur, capture d’écran, plusieurs&#10;&#10;Description générée automatiquement">
            <a:extLst>
              <a:ext uri="{FF2B5EF4-FFF2-40B4-BE49-F238E27FC236}">
                <a16:creationId xmlns:a16="http://schemas.microsoft.com/office/drawing/2014/main" id="{EAB350AC-A9DA-B51C-7CCE-8B02ACB71A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29" y="3942575"/>
            <a:ext cx="7255182" cy="228008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F402867-01FB-5AB4-38E7-5CF8BB8E1C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0489" y="2393879"/>
            <a:ext cx="181000" cy="20005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358284D-9D7F-D638-C17B-E314E090B2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848" y="5787000"/>
            <a:ext cx="314265" cy="96243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28841B3-726D-4743-DF49-8681441328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1862" y="6380440"/>
            <a:ext cx="295104" cy="289639"/>
          </a:xfrm>
          <a:prstGeom prst="rect">
            <a:avLst/>
          </a:prstGeom>
        </p:spPr>
      </p:pic>
      <p:sp>
        <p:nvSpPr>
          <p:cNvPr id="7" name="CustomShape 6">
            <a:extLst>
              <a:ext uri="{FF2B5EF4-FFF2-40B4-BE49-F238E27FC236}">
                <a16:creationId xmlns:a16="http://schemas.microsoft.com/office/drawing/2014/main" id="{08F55627-E699-7DB4-DC29-58FF1B74A7DE}"/>
              </a:ext>
            </a:extLst>
          </p:cNvPr>
          <p:cNvSpPr>
            <a:spLocks/>
          </p:cNvSpPr>
          <p:nvPr/>
        </p:nvSpPr>
        <p:spPr>
          <a:xfrm rot="4758687" flipH="1">
            <a:off x="907751" y="5998447"/>
            <a:ext cx="127334" cy="75000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8" name="CustomShape 6">
            <a:extLst>
              <a:ext uri="{FF2B5EF4-FFF2-40B4-BE49-F238E27FC236}">
                <a16:creationId xmlns:a16="http://schemas.microsoft.com/office/drawing/2014/main" id="{5CA707F3-376F-C5E4-F167-FA9EAB2B2B4E}"/>
              </a:ext>
            </a:extLst>
          </p:cNvPr>
          <p:cNvSpPr>
            <a:spLocks/>
          </p:cNvSpPr>
          <p:nvPr/>
        </p:nvSpPr>
        <p:spPr>
          <a:xfrm rot="4758687" flipV="1">
            <a:off x="7200353" y="6034951"/>
            <a:ext cx="171421" cy="99710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2" name="CustomShape 1">
            <a:extLst>
              <a:ext uri="{FF2B5EF4-FFF2-40B4-BE49-F238E27FC236}">
                <a16:creationId xmlns:a16="http://schemas.microsoft.com/office/drawing/2014/main" id="{3597C232-607A-3733-DB27-860BCFEB92BC}"/>
              </a:ext>
            </a:extLst>
          </p:cNvPr>
          <p:cNvSpPr/>
          <p:nvPr/>
        </p:nvSpPr>
        <p:spPr>
          <a:xfrm>
            <a:off x="7520710" y="512837"/>
            <a:ext cx="16291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FFFFFF"/>
                </a:solidFill>
                <a:latin typeface="Corbel"/>
                <a:hlinkClick r:id="rId7" action="ppaction://hlinksldjump"/>
              </a:rPr>
              <a:t>Table des matières</a:t>
            </a:r>
            <a:endParaRPr lang="fr-FR" sz="1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545209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Espace réservé du contenu 6"/>
          <p:cNvPicPr/>
          <p:nvPr/>
        </p:nvPicPr>
        <p:blipFill>
          <a:blip r:embed="rId2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II. Voir les inscriptions et imprimer les licences</a:t>
            </a:r>
          </a:p>
        </p:txBody>
      </p:sp>
      <p:sp>
        <p:nvSpPr>
          <p:cNvPr id="115" name="TextShape 3"/>
          <p:cNvSpPr txBox="1"/>
          <p:nvPr/>
        </p:nvSpPr>
        <p:spPr>
          <a:xfrm>
            <a:off x="8695944" y="205200"/>
            <a:ext cx="390096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14</a:t>
            </a:fld>
            <a:endParaRPr lang="fr-FR" sz="1400" b="0" strike="noStrike" spc="-1" dirty="0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b. Imprimer les licences des inscrits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17" name="CustomShape 5"/>
          <p:cNvSpPr/>
          <p:nvPr/>
        </p:nvSpPr>
        <p:spPr>
          <a:xfrm>
            <a:off x="378070" y="1445342"/>
            <a:ext cx="8183879" cy="13527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Pour imprimer les licences :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Sélectionner les élèves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arenR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Cliquer sur « Actions »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arenR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Cliquer sur « Imprimer Licence »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Note : cette action vous permet d’extraire les licences sur un fichier PDF.</a:t>
            </a:r>
          </a:p>
          <a:p>
            <a:pPr marL="228600" indent="-228600">
              <a:lnSpc>
                <a:spcPct val="100000"/>
              </a:lnSpc>
              <a:buAutoNum type="arabicParenR"/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AB350AC-A9DA-B51C-7CCE-8B02ACB71A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8443" y="2798105"/>
            <a:ext cx="6357918" cy="371581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4AB47F3-9A13-1053-23A3-688F1AF8546E}"/>
              </a:ext>
            </a:extLst>
          </p:cNvPr>
          <p:cNvSpPr>
            <a:spLocks/>
          </p:cNvSpPr>
          <p:nvPr/>
        </p:nvSpPr>
        <p:spPr>
          <a:xfrm>
            <a:off x="2108443" y="3178551"/>
            <a:ext cx="707909" cy="16815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2CB4FF3-F1D9-017D-79D6-66610B4D8D66}"/>
              </a:ext>
            </a:extLst>
          </p:cNvPr>
          <p:cNvSpPr>
            <a:spLocks/>
          </p:cNvSpPr>
          <p:nvPr/>
        </p:nvSpPr>
        <p:spPr>
          <a:xfrm>
            <a:off x="2119083" y="3870623"/>
            <a:ext cx="175500" cy="253288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CustomShape 6">
            <a:extLst>
              <a:ext uri="{FF2B5EF4-FFF2-40B4-BE49-F238E27FC236}">
                <a16:creationId xmlns:a16="http://schemas.microsoft.com/office/drawing/2014/main" id="{3424C08F-260C-315D-7B66-3B37EB008947}"/>
              </a:ext>
            </a:extLst>
          </p:cNvPr>
          <p:cNvSpPr>
            <a:spLocks/>
          </p:cNvSpPr>
          <p:nvPr/>
        </p:nvSpPr>
        <p:spPr>
          <a:xfrm rot="4758687" flipV="1">
            <a:off x="1845321" y="3083677"/>
            <a:ext cx="83678" cy="45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20" name="CustomShape 8">
            <a:extLst>
              <a:ext uri="{FF2B5EF4-FFF2-40B4-BE49-F238E27FC236}">
                <a16:creationId xmlns:a16="http://schemas.microsoft.com/office/drawing/2014/main" id="{D0C3FC85-27C5-ABE9-7ADB-D54E1FC27407}"/>
              </a:ext>
            </a:extLst>
          </p:cNvPr>
          <p:cNvSpPr>
            <a:spLocks/>
          </p:cNvSpPr>
          <p:nvPr/>
        </p:nvSpPr>
        <p:spPr>
          <a:xfrm>
            <a:off x="1400349" y="3537170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1" name="CustomShape 8">
            <a:extLst>
              <a:ext uri="{FF2B5EF4-FFF2-40B4-BE49-F238E27FC236}">
                <a16:creationId xmlns:a16="http://schemas.microsoft.com/office/drawing/2014/main" id="{9C363026-3A31-646E-54A7-DBFB789ABAB8}"/>
              </a:ext>
            </a:extLst>
          </p:cNvPr>
          <p:cNvSpPr>
            <a:spLocks/>
          </p:cNvSpPr>
          <p:nvPr/>
        </p:nvSpPr>
        <p:spPr>
          <a:xfrm>
            <a:off x="1223111" y="4857707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1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9" name="CustomShape 8">
            <a:extLst>
              <a:ext uri="{FF2B5EF4-FFF2-40B4-BE49-F238E27FC236}">
                <a16:creationId xmlns:a16="http://schemas.microsoft.com/office/drawing/2014/main" id="{E5B97E33-E3F9-4DE0-54DE-2263F3AB5461}"/>
              </a:ext>
            </a:extLst>
          </p:cNvPr>
          <p:cNvSpPr>
            <a:spLocks/>
          </p:cNvSpPr>
          <p:nvPr/>
        </p:nvSpPr>
        <p:spPr>
          <a:xfrm>
            <a:off x="1379531" y="3172117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2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30" name="CustomShape 6">
            <a:extLst>
              <a:ext uri="{FF2B5EF4-FFF2-40B4-BE49-F238E27FC236}">
                <a16:creationId xmlns:a16="http://schemas.microsoft.com/office/drawing/2014/main" id="{19758CA7-6660-4E92-CBC0-A16329C7B081}"/>
              </a:ext>
            </a:extLst>
          </p:cNvPr>
          <p:cNvSpPr>
            <a:spLocks/>
          </p:cNvSpPr>
          <p:nvPr/>
        </p:nvSpPr>
        <p:spPr>
          <a:xfrm rot="4758687" flipV="1">
            <a:off x="1882455" y="3448730"/>
            <a:ext cx="83678" cy="45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31" name="CustomShape 6">
            <a:extLst>
              <a:ext uri="{FF2B5EF4-FFF2-40B4-BE49-F238E27FC236}">
                <a16:creationId xmlns:a16="http://schemas.microsoft.com/office/drawing/2014/main" id="{AE0EC37D-6353-D20D-624E-068F24483AD8}"/>
              </a:ext>
            </a:extLst>
          </p:cNvPr>
          <p:cNvSpPr>
            <a:spLocks/>
          </p:cNvSpPr>
          <p:nvPr/>
        </p:nvSpPr>
        <p:spPr>
          <a:xfrm rot="4758687" flipV="1">
            <a:off x="1746852" y="4764812"/>
            <a:ext cx="83678" cy="45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1DFF64B-B10C-CCAB-47F6-F9CF1BCB7BDD}"/>
              </a:ext>
            </a:extLst>
          </p:cNvPr>
          <p:cNvSpPr>
            <a:spLocks/>
          </p:cNvSpPr>
          <p:nvPr/>
        </p:nvSpPr>
        <p:spPr>
          <a:xfrm>
            <a:off x="2146133" y="3593427"/>
            <a:ext cx="707909" cy="16815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CustomShape 1">
            <a:extLst>
              <a:ext uri="{FF2B5EF4-FFF2-40B4-BE49-F238E27FC236}">
                <a16:creationId xmlns:a16="http://schemas.microsoft.com/office/drawing/2014/main" id="{BD446A7C-0BE7-1894-D499-3DFF851BCD15}"/>
              </a:ext>
            </a:extLst>
          </p:cNvPr>
          <p:cNvSpPr/>
          <p:nvPr/>
        </p:nvSpPr>
        <p:spPr>
          <a:xfrm>
            <a:off x="7520710" y="512837"/>
            <a:ext cx="16291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FFFFFF"/>
                </a:solidFill>
                <a:latin typeface="Corbel"/>
                <a:hlinkClick r:id="rId4" action="ppaction://hlinksldjump"/>
              </a:rPr>
              <a:t>Table des matières</a:t>
            </a:r>
            <a:endParaRPr lang="fr-FR" sz="1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758523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Espace réservé du contenu 6"/>
          <p:cNvPicPr/>
          <p:nvPr/>
        </p:nvPicPr>
        <p:blipFill>
          <a:blip r:embed="rId2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  <a:hlinkClick r:id="rId3" action="ppaction://hlinksldjump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II. Voir les inscriptions et imprimer les licences</a:t>
            </a:r>
          </a:p>
        </p:txBody>
      </p:sp>
      <p:sp>
        <p:nvSpPr>
          <p:cNvPr id="115" name="TextShape 3"/>
          <p:cNvSpPr txBox="1"/>
          <p:nvPr/>
        </p:nvSpPr>
        <p:spPr>
          <a:xfrm>
            <a:off x="8695944" y="205200"/>
            <a:ext cx="390096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15</a:t>
            </a:fld>
            <a:endParaRPr lang="fr-FR" sz="1400" b="0" strike="noStrike" spc="-1" dirty="0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c. Visualiser les relais</a:t>
            </a:r>
          </a:p>
        </p:txBody>
      </p:sp>
      <p:sp>
        <p:nvSpPr>
          <p:cNvPr id="117" name="CustomShape 5"/>
          <p:cNvSpPr/>
          <p:nvPr/>
        </p:nvSpPr>
        <p:spPr>
          <a:xfrm>
            <a:off x="378070" y="1445342"/>
            <a:ext cx="8183879" cy="22453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Pour accéder à la liste des inscrits uniquement en relais :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Depuis la liste des inscrits, cliquer sur « Relais »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arenR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Chaque relais est identifié comme suit :</a:t>
            </a:r>
          </a:p>
          <a:p>
            <a:pPr marL="742950" lvl="1" indent="-285750">
              <a:buFontTx/>
              <a:buChar char="-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R pour relais</a:t>
            </a:r>
          </a:p>
          <a:p>
            <a:pPr marL="742950" lvl="1" indent="-285750">
              <a:buFontTx/>
              <a:buChar char="-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Sigle d’AS</a:t>
            </a:r>
          </a:p>
          <a:p>
            <a:pPr marL="742950" lvl="1" indent="-285750">
              <a:buFontTx/>
              <a:buChar char="-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Numéro de relais</a:t>
            </a:r>
          </a:p>
          <a:p>
            <a:pPr marL="742950" lvl="1" indent="-285750">
              <a:buFontTx/>
              <a:buChar char="-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Identifiant relais (utile dans le lien avec </a:t>
            </a:r>
            <a:r>
              <a:rPr lang="fr-FR" sz="1400" spc="-1" dirty="0" err="1">
                <a:solidFill>
                  <a:srgbClr val="000000"/>
                </a:solidFill>
                <a:latin typeface="Corbel"/>
              </a:rPr>
              <a:t>Ucompetitions</a:t>
            </a:r>
            <a:r>
              <a:rPr lang="fr-FR" sz="1400" spc="-1" dirty="0">
                <a:solidFill>
                  <a:srgbClr val="000000"/>
                </a:solidFill>
                <a:latin typeface="Corbel"/>
              </a:rPr>
              <a:t>, logiciel de gestion de la compétition)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arenR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Si vous avez plusieurs relais, vous pouvez choisir de n’en visualiser qu’un seul en le sélectionnant et en cliquant sur « Filtrer »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	Note : pour revenir au visuel de tous les relais, sélectionner « n’importe lequel » puis « Filtrer »</a:t>
            </a:r>
            <a:endParaRPr lang="fr-FR" sz="1200" spc="-1" dirty="0">
              <a:solidFill>
                <a:srgbClr val="000000"/>
              </a:solidFill>
              <a:latin typeface="Corbel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AB350AC-A9DA-B51C-7CCE-8B02ACB71A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9736" y="4035181"/>
            <a:ext cx="6357918" cy="219538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4AB47F3-9A13-1053-23A3-688F1AF8546E}"/>
              </a:ext>
            </a:extLst>
          </p:cNvPr>
          <p:cNvSpPr>
            <a:spLocks/>
          </p:cNvSpPr>
          <p:nvPr/>
        </p:nvSpPr>
        <p:spPr>
          <a:xfrm>
            <a:off x="3123427" y="4970242"/>
            <a:ext cx="954797" cy="21440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2CB4FF3-F1D9-017D-79D6-66610B4D8D66}"/>
              </a:ext>
            </a:extLst>
          </p:cNvPr>
          <p:cNvSpPr>
            <a:spLocks/>
          </p:cNvSpPr>
          <p:nvPr/>
        </p:nvSpPr>
        <p:spPr>
          <a:xfrm>
            <a:off x="2556787" y="4082158"/>
            <a:ext cx="402336" cy="19202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CustomShape 6">
            <a:extLst>
              <a:ext uri="{FF2B5EF4-FFF2-40B4-BE49-F238E27FC236}">
                <a16:creationId xmlns:a16="http://schemas.microsoft.com/office/drawing/2014/main" id="{3424C08F-260C-315D-7B66-3B37EB008947}"/>
              </a:ext>
            </a:extLst>
          </p:cNvPr>
          <p:cNvSpPr>
            <a:spLocks/>
          </p:cNvSpPr>
          <p:nvPr/>
        </p:nvSpPr>
        <p:spPr>
          <a:xfrm rot="4758687" flipV="1">
            <a:off x="2529243" y="4480935"/>
            <a:ext cx="222920" cy="92957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20" name="CustomShape 8">
            <a:extLst>
              <a:ext uri="{FF2B5EF4-FFF2-40B4-BE49-F238E27FC236}">
                <a16:creationId xmlns:a16="http://schemas.microsoft.com/office/drawing/2014/main" id="{D0C3FC85-27C5-ABE9-7ADB-D54E1FC27407}"/>
              </a:ext>
            </a:extLst>
          </p:cNvPr>
          <p:cNvSpPr>
            <a:spLocks/>
          </p:cNvSpPr>
          <p:nvPr/>
        </p:nvSpPr>
        <p:spPr>
          <a:xfrm>
            <a:off x="6154380" y="3653883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1" name="CustomShape 8">
            <a:extLst>
              <a:ext uri="{FF2B5EF4-FFF2-40B4-BE49-F238E27FC236}">
                <a16:creationId xmlns:a16="http://schemas.microsoft.com/office/drawing/2014/main" id="{9C363026-3A31-646E-54A7-DBFB789ABAB8}"/>
              </a:ext>
            </a:extLst>
          </p:cNvPr>
          <p:cNvSpPr>
            <a:spLocks/>
          </p:cNvSpPr>
          <p:nvPr/>
        </p:nvSpPr>
        <p:spPr>
          <a:xfrm>
            <a:off x="1731579" y="3994822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1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9" name="CustomShape 8">
            <a:extLst>
              <a:ext uri="{FF2B5EF4-FFF2-40B4-BE49-F238E27FC236}">
                <a16:creationId xmlns:a16="http://schemas.microsoft.com/office/drawing/2014/main" id="{E5B97E33-E3F9-4DE0-54DE-2263F3AB5461}"/>
              </a:ext>
            </a:extLst>
          </p:cNvPr>
          <p:cNvSpPr>
            <a:spLocks/>
          </p:cNvSpPr>
          <p:nvPr/>
        </p:nvSpPr>
        <p:spPr>
          <a:xfrm>
            <a:off x="1842261" y="4774305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2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30" name="CustomShape 6">
            <a:extLst>
              <a:ext uri="{FF2B5EF4-FFF2-40B4-BE49-F238E27FC236}">
                <a16:creationId xmlns:a16="http://schemas.microsoft.com/office/drawing/2014/main" id="{19758CA7-6660-4E92-CBC0-A16329C7B081}"/>
              </a:ext>
            </a:extLst>
          </p:cNvPr>
          <p:cNvSpPr>
            <a:spLocks/>
          </p:cNvSpPr>
          <p:nvPr/>
        </p:nvSpPr>
        <p:spPr>
          <a:xfrm rot="4758687" flipV="1">
            <a:off x="6552316" y="3721097"/>
            <a:ext cx="245126" cy="37638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31" name="CustomShape 6">
            <a:extLst>
              <a:ext uri="{FF2B5EF4-FFF2-40B4-BE49-F238E27FC236}">
                <a16:creationId xmlns:a16="http://schemas.microsoft.com/office/drawing/2014/main" id="{AE0EC37D-6353-D20D-624E-068F24483AD8}"/>
              </a:ext>
            </a:extLst>
          </p:cNvPr>
          <p:cNvSpPr>
            <a:spLocks/>
          </p:cNvSpPr>
          <p:nvPr/>
        </p:nvSpPr>
        <p:spPr>
          <a:xfrm rot="4758687" flipV="1">
            <a:off x="2234502" y="3937461"/>
            <a:ext cx="83678" cy="45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1DFF64B-B10C-CCAB-47F6-F9CF1BCB7BDD}"/>
              </a:ext>
            </a:extLst>
          </p:cNvPr>
          <p:cNvSpPr>
            <a:spLocks/>
          </p:cNvSpPr>
          <p:nvPr/>
        </p:nvSpPr>
        <p:spPr>
          <a:xfrm>
            <a:off x="6864437" y="3994822"/>
            <a:ext cx="1557187" cy="35757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351ED5-6EEE-B56E-F94C-C49B46EA20AE}"/>
              </a:ext>
            </a:extLst>
          </p:cNvPr>
          <p:cNvSpPr>
            <a:spLocks/>
          </p:cNvSpPr>
          <p:nvPr/>
        </p:nvSpPr>
        <p:spPr>
          <a:xfrm>
            <a:off x="4083549" y="4970242"/>
            <a:ext cx="4539243" cy="117154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CustomShape 1">
            <a:extLst>
              <a:ext uri="{FF2B5EF4-FFF2-40B4-BE49-F238E27FC236}">
                <a16:creationId xmlns:a16="http://schemas.microsoft.com/office/drawing/2014/main" id="{7452C65C-949F-2F51-47E8-7B1AB07728C2}"/>
              </a:ext>
            </a:extLst>
          </p:cNvPr>
          <p:cNvSpPr/>
          <p:nvPr/>
        </p:nvSpPr>
        <p:spPr>
          <a:xfrm>
            <a:off x="7520710" y="512837"/>
            <a:ext cx="16291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FFFFFF"/>
                </a:solidFill>
                <a:latin typeface="Corbel"/>
                <a:hlinkClick r:id="rId3" action="ppaction://hlinksldjump"/>
              </a:rPr>
              <a:t>Table des matières</a:t>
            </a:r>
            <a:endParaRPr lang="fr-FR" sz="1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720327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32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Espace réservé du contenu 6"/>
          <p:cNvPicPr/>
          <p:nvPr/>
        </p:nvPicPr>
        <p:blipFill>
          <a:blip r:embed="rId2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II. Voir les inscriptions et imprimer les licences</a:t>
            </a:r>
          </a:p>
        </p:txBody>
      </p:sp>
      <p:sp>
        <p:nvSpPr>
          <p:cNvPr id="115" name="TextShape 3"/>
          <p:cNvSpPr txBox="1"/>
          <p:nvPr/>
        </p:nvSpPr>
        <p:spPr>
          <a:xfrm>
            <a:off x="8695944" y="205200"/>
            <a:ext cx="390096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16</a:t>
            </a:fld>
            <a:endParaRPr lang="fr-FR" sz="1400" b="0" strike="noStrike" spc="-1" dirty="0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d. Visualiser les équipes</a:t>
            </a:r>
          </a:p>
        </p:txBody>
      </p:sp>
      <p:sp>
        <p:nvSpPr>
          <p:cNvPr id="117" name="CustomShape 5"/>
          <p:cNvSpPr/>
          <p:nvPr/>
        </p:nvSpPr>
        <p:spPr>
          <a:xfrm>
            <a:off x="378069" y="1445342"/>
            <a:ext cx="8480796" cy="202987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Pour accéder à la liste des inscrits uniquement en équipes :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Depuis la liste des inscrits, cliquer sur « Equipe Champ. »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arenR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Chaque équipe est identifiée comme suit :</a:t>
            </a:r>
          </a:p>
          <a:p>
            <a:pPr marL="742950" lvl="1" indent="-285750">
              <a:buFontTx/>
              <a:buChar char="-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Sigle d’AS</a:t>
            </a:r>
          </a:p>
          <a:p>
            <a:pPr marL="742950" lvl="1" indent="-285750">
              <a:buFontTx/>
              <a:buChar char="-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Numéro d’équipe</a:t>
            </a:r>
          </a:p>
          <a:p>
            <a:pPr marL="742950" lvl="1" indent="-285750">
              <a:buFontTx/>
              <a:buChar char="-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Identifiant équipe (utile dans le lien avec </a:t>
            </a:r>
            <a:r>
              <a:rPr lang="fr-FR" sz="1400" spc="-1" dirty="0" err="1">
                <a:solidFill>
                  <a:srgbClr val="000000"/>
                </a:solidFill>
                <a:latin typeface="Corbel"/>
              </a:rPr>
              <a:t>Ucompetitions</a:t>
            </a:r>
            <a:r>
              <a:rPr lang="fr-FR" sz="1400" spc="-1" dirty="0">
                <a:solidFill>
                  <a:srgbClr val="000000"/>
                </a:solidFill>
                <a:latin typeface="Corbel"/>
              </a:rPr>
              <a:t>)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arenR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Si vous avez plusieurs équipes, vous pouvez choisir de n’en visualiser qu’une seule en la sélectionnant et en cliquant sur « Filtrer ».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	Note : pour revenir au visuel de toutes les équipes, sélectionner « n’importe lequel » puis « Filtrer »</a:t>
            </a:r>
            <a:endParaRPr lang="fr-FR" sz="1200" spc="-1" dirty="0">
              <a:solidFill>
                <a:srgbClr val="000000"/>
              </a:solidFill>
              <a:latin typeface="Corbel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AB350AC-A9DA-B51C-7CCE-8B02ACB71A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17720" y="4035181"/>
            <a:ext cx="5841950" cy="219538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4AB47F3-9A13-1053-23A3-688F1AF8546E}"/>
              </a:ext>
            </a:extLst>
          </p:cNvPr>
          <p:cNvSpPr>
            <a:spLocks/>
          </p:cNvSpPr>
          <p:nvPr/>
        </p:nvSpPr>
        <p:spPr>
          <a:xfrm>
            <a:off x="3123428" y="4866846"/>
            <a:ext cx="762774" cy="31780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2CB4FF3-F1D9-017D-79D6-66610B4D8D66}"/>
              </a:ext>
            </a:extLst>
          </p:cNvPr>
          <p:cNvSpPr>
            <a:spLocks/>
          </p:cNvSpPr>
          <p:nvPr/>
        </p:nvSpPr>
        <p:spPr>
          <a:xfrm>
            <a:off x="3123426" y="4064630"/>
            <a:ext cx="561605" cy="18437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CustomShape 6">
            <a:extLst>
              <a:ext uri="{FF2B5EF4-FFF2-40B4-BE49-F238E27FC236}">
                <a16:creationId xmlns:a16="http://schemas.microsoft.com/office/drawing/2014/main" id="{3424C08F-260C-315D-7B66-3B37EB008947}"/>
              </a:ext>
            </a:extLst>
          </p:cNvPr>
          <p:cNvSpPr>
            <a:spLocks/>
          </p:cNvSpPr>
          <p:nvPr/>
        </p:nvSpPr>
        <p:spPr>
          <a:xfrm rot="4758687" flipV="1">
            <a:off x="2654868" y="4497148"/>
            <a:ext cx="146642" cy="80289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20" name="CustomShape 8">
            <a:extLst>
              <a:ext uri="{FF2B5EF4-FFF2-40B4-BE49-F238E27FC236}">
                <a16:creationId xmlns:a16="http://schemas.microsoft.com/office/drawing/2014/main" id="{D0C3FC85-27C5-ABE9-7ADB-D54E1FC27407}"/>
              </a:ext>
            </a:extLst>
          </p:cNvPr>
          <p:cNvSpPr>
            <a:spLocks/>
          </p:cNvSpPr>
          <p:nvPr/>
        </p:nvSpPr>
        <p:spPr>
          <a:xfrm>
            <a:off x="6154380" y="3653883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1" name="CustomShape 8">
            <a:extLst>
              <a:ext uri="{FF2B5EF4-FFF2-40B4-BE49-F238E27FC236}">
                <a16:creationId xmlns:a16="http://schemas.microsoft.com/office/drawing/2014/main" id="{9C363026-3A31-646E-54A7-DBFB789ABAB8}"/>
              </a:ext>
            </a:extLst>
          </p:cNvPr>
          <p:cNvSpPr>
            <a:spLocks/>
          </p:cNvSpPr>
          <p:nvPr/>
        </p:nvSpPr>
        <p:spPr>
          <a:xfrm>
            <a:off x="2564066" y="3731016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1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9" name="CustomShape 8">
            <a:extLst>
              <a:ext uri="{FF2B5EF4-FFF2-40B4-BE49-F238E27FC236}">
                <a16:creationId xmlns:a16="http://schemas.microsoft.com/office/drawing/2014/main" id="{E5B97E33-E3F9-4DE0-54DE-2263F3AB5461}"/>
              </a:ext>
            </a:extLst>
          </p:cNvPr>
          <p:cNvSpPr>
            <a:spLocks/>
          </p:cNvSpPr>
          <p:nvPr/>
        </p:nvSpPr>
        <p:spPr>
          <a:xfrm>
            <a:off x="2045606" y="4752089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2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30" name="CustomShape 6">
            <a:extLst>
              <a:ext uri="{FF2B5EF4-FFF2-40B4-BE49-F238E27FC236}">
                <a16:creationId xmlns:a16="http://schemas.microsoft.com/office/drawing/2014/main" id="{19758CA7-6660-4E92-CBC0-A16329C7B081}"/>
              </a:ext>
            </a:extLst>
          </p:cNvPr>
          <p:cNvSpPr>
            <a:spLocks/>
          </p:cNvSpPr>
          <p:nvPr/>
        </p:nvSpPr>
        <p:spPr>
          <a:xfrm rot="4758687" flipV="1">
            <a:off x="6552316" y="3721097"/>
            <a:ext cx="245126" cy="37638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31" name="CustomShape 6">
            <a:extLst>
              <a:ext uri="{FF2B5EF4-FFF2-40B4-BE49-F238E27FC236}">
                <a16:creationId xmlns:a16="http://schemas.microsoft.com/office/drawing/2014/main" id="{AE0EC37D-6353-D20D-624E-068F24483AD8}"/>
              </a:ext>
            </a:extLst>
          </p:cNvPr>
          <p:cNvSpPr>
            <a:spLocks/>
          </p:cNvSpPr>
          <p:nvPr/>
        </p:nvSpPr>
        <p:spPr>
          <a:xfrm rot="4758687" flipV="1">
            <a:off x="3005652" y="3769007"/>
            <a:ext cx="157828" cy="392863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1DFF64B-B10C-CCAB-47F6-F9CF1BCB7BDD}"/>
              </a:ext>
            </a:extLst>
          </p:cNvPr>
          <p:cNvSpPr>
            <a:spLocks/>
          </p:cNvSpPr>
          <p:nvPr/>
        </p:nvSpPr>
        <p:spPr>
          <a:xfrm>
            <a:off x="6467221" y="3994822"/>
            <a:ext cx="1469771" cy="35757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351ED5-6EEE-B56E-F94C-C49B46EA20AE}"/>
              </a:ext>
            </a:extLst>
          </p:cNvPr>
          <p:cNvSpPr>
            <a:spLocks/>
          </p:cNvSpPr>
          <p:nvPr/>
        </p:nvSpPr>
        <p:spPr>
          <a:xfrm>
            <a:off x="3886201" y="4866846"/>
            <a:ext cx="4599431" cy="127493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CustomShape 1">
            <a:extLst>
              <a:ext uri="{FF2B5EF4-FFF2-40B4-BE49-F238E27FC236}">
                <a16:creationId xmlns:a16="http://schemas.microsoft.com/office/drawing/2014/main" id="{F521CFC8-53B5-274F-FFD3-9B243891A65F}"/>
              </a:ext>
            </a:extLst>
          </p:cNvPr>
          <p:cNvSpPr/>
          <p:nvPr/>
        </p:nvSpPr>
        <p:spPr>
          <a:xfrm>
            <a:off x="7520710" y="512837"/>
            <a:ext cx="16291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FFFFFF"/>
                </a:solidFill>
                <a:latin typeface="Corbel"/>
                <a:hlinkClick r:id="rId4" action="ppaction://hlinksldjump"/>
              </a:rPr>
              <a:t>Table des matières</a:t>
            </a:r>
            <a:endParaRPr lang="fr-FR" sz="1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111867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32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intérieur, plusieurs&#10;&#10;Description générée automatiquement">
            <a:extLst>
              <a:ext uri="{FF2B5EF4-FFF2-40B4-BE49-F238E27FC236}">
                <a16:creationId xmlns:a16="http://schemas.microsoft.com/office/drawing/2014/main" id="{4B3655F4-899D-B4C3-AFAB-AC69584437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51" y="4217534"/>
            <a:ext cx="8615338" cy="1948707"/>
          </a:xfrm>
          <a:prstGeom prst="rect">
            <a:avLst/>
          </a:prstGeom>
        </p:spPr>
      </p:pic>
      <p:pic>
        <p:nvPicPr>
          <p:cNvPr id="112" name="Espace réservé du contenu 6"/>
          <p:cNvPicPr/>
          <p:nvPr/>
        </p:nvPicPr>
        <p:blipFill>
          <a:blip r:embed="rId3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III. Modifier/Supprimer les inscriptions</a:t>
            </a:r>
          </a:p>
        </p:txBody>
      </p:sp>
      <p:sp>
        <p:nvSpPr>
          <p:cNvPr id="115" name="TextShape 3"/>
          <p:cNvSpPr txBox="1"/>
          <p:nvPr/>
        </p:nvSpPr>
        <p:spPr>
          <a:xfrm>
            <a:off x="8695944" y="205200"/>
            <a:ext cx="390096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17</a:t>
            </a:fld>
            <a:endParaRPr lang="fr-FR" sz="1400" b="0" strike="noStrike" spc="-1" dirty="0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a. Modifier/Supprimer un relais – page 1/3</a:t>
            </a:r>
          </a:p>
        </p:txBody>
      </p:sp>
      <p:sp>
        <p:nvSpPr>
          <p:cNvPr id="117" name="CustomShape 5"/>
          <p:cNvSpPr/>
          <p:nvPr/>
        </p:nvSpPr>
        <p:spPr>
          <a:xfrm>
            <a:off x="378070" y="1445342"/>
            <a:ext cx="8183879" cy="35379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Depuis la liste des inscrits en relais (</a:t>
            </a:r>
            <a:r>
              <a:rPr lang="fr-FR" sz="1400" spc="-1" dirty="0" err="1">
                <a:solidFill>
                  <a:srgbClr val="000000"/>
                </a:solidFill>
                <a:latin typeface="Corbel"/>
              </a:rPr>
              <a:t>cf</a:t>
            </a:r>
            <a:r>
              <a:rPr lang="fr-FR" sz="1400" spc="-1" dirty="0">
                <a:solidFill>
                  <a:srgbClr val="000000"/>
                </a:solidFill>
                <a:latin typeface="Corbel"/>
              </a:rPr>
              <a:t> diapositive 15 - Visualiser les relais)</a:t>
            </a:r>
          </a:p>
          <a:p>
            <a:pPr>
              <a:lnSpc>
                <a:spcPct val="100000"/>
              </a:lnSpc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Pour supprimer l’inscription d’un(e) élève dans un relais, cliquer sur « Supprimer » en bout de ligne.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          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          Note : si vous supprimer un(e) élève d’un relais depuis l’onglet « Individuel », 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          cela le supprime également de l’onglet « Relais », donc du relais, et inversement.</a:t>
            </a:r>
          </a:p>
          <a:p>
            <a:pPr>
              <a:lnSpc>
                <a:spcPct val="100000"/>
              </a:lnSpc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AutoNum type="arabicParenR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AutoNum type="arabicParenR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AutoNum type="arabicParenR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AutoNum type="arabicParenR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AutoNum type="arabicParenR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AutoNum type="arabicParenR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AutoNum type="arabicParenR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AutoNum type="arabicParenR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2CB4FF3-F1D9-017D-79D6-66610B4D8D66}"/>
              </a:ext>
            </a:extLst>
          </p:cNvPr>
          <p:cNvSpPr>
            <a:spLocks/>
          </p:cNvSpPr>
          <p:nvPr/>
        </p:nvSpPr>
        <p:spPr>
          <a:xfrm>
            <a:off x="8399276" y="5001134"/>
            <a:ext cx="510728" cy="28791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CustomShape 6">
            <a:extLst>
              <a:ext uri="{FF2B5EF4-FFF2-40B4-BE49-F238E27FC236}">
                <a16:creationId xmlns:a16="http://schemas.microsoft.com/office/drawing/2014/main" id="{3424C08F-260C-315D-7B66-3B37EB008947}"/>
              </a:ext>
            </a:extLst>
          </p:cNvPr>
          <p:cNvSpPr>
            <a:spLocks/>
          </p:cNvSpPr>
          <p:nvPr/>
        </p:nvSpPr>
        <p:spPr>
          <a:xfrm rot="4758687" flipV="1">
            <a:off x="6602307" y="3601270"/>
            <a:ext cx="2819052" cy="25648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2" name="CustomShape 1">
            <a:extLst>
              <a:ext uri="{FF2B5EF4-FFF2-40B4-BE49-F238E27FC236}">
                <a16:creationId xmlns:a16="http://schemas.microsoft.com/office/drawing/2014/main" id="{F5AC7409-0EEC-EEA7-6348-1FC94BA6161B}"/>
              </a:ext>
            </a:extLst>
          </p:cNvPr>
          <p:cNvSpPr/>
          <p:nvPr/>
        </p:nvSpPr>
        <p:spPr>
          <a:xfrm>
            <a:off x="7520710" y="512837"/>
            <a:ext cx="16291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FFFFFF"/>
                </a:solidFill>
                <a:latin typeface="Corbel"/>
                <a:hlinkClick r:id="rId4" action="ppaction://hlinksldjump"/>
              </a:rPr>
              <a:t>Table des matières</a:t>
            </a:r>
            <a:endParaRPr lang="fr-FR" sz="1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327602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, capture d’écran, intérieur, plusieurs&#10;&#10;Description générée automatiquement">
            <a:extLst>
              <a:ext uri="{FF2B5EF4-FFF2-40B4-BE49-F238E27FC236}">
                <a16:creationId xmlns:a16="http://schemas.microsoft.com/office/drawing/2014/main" id="{3E7772E5-AEA9-7F2A-04B7-1D68A6EAC7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88" y="3309596"/>
            <a:ext cx="7983131" cy="2327137"/>
          </a:xfrm>
          <a:prstGeom prst="rect">
            <a:avLst/>
          </a:prstGeom>
        </p:spPr>
      </p:pic>
      <p:pic>
        <p:nvPicPr>
          <p:cNvPr id="112" name="Espace réservé du contenu 6"/>
          <p:cNvPicPr/>
          <p:nvPr/>
        </p:nvPicPr>
        <p:blipFill>
          <a:blip r:embed="rId3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III. Modifier/Supprimer les inscriptions</a:t>
            </a:r>
          </a:p>
        </p:txBody>
      </p:sp>
      <p:sp>
        <p:nvSpPr>
          <p:cNvPr id="115" name="TextShape 3"/>
          <p:cNvSpPr txBox="1"/>
          <p:nvPr/>
        </p:nvSpPr>
        <p:spPr>
          <a:xfrm>
            <a:off x="8695944" y="205200"/>
            <a:ext cx="390096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18</a:t>
            </a:fld>
            <a:endParaRPr lang="fr-FR" sz="1400" b="0" strike="noStrike" spc="-1" dirty="0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a. Modifier/Supprimer un relais – page 2/3</a:t>
            </a:r>
          </a:p>
        </p:txBody>
      </p:sp>
      <p:sp>
        <p:nvSpPr>
          <p:cNvPr id="117" name="CustomShape 5"/>
          <p:cNvSpPr/>
          <p:nvPr/>
        </p:nvSpPr>
        <p:spPr>
          <a:xfrm>
            <a:off x="378070" y="1445342"/>
            <a:ext cx="8183879" cy="13835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Depuis la liste des inscrits en relais (</a:t>
            </a:r>
            <a:r>
              <a:rPr lang="fr-FR" sz="1400" spc="-1" dirty="0" err="1">
                <a:solidFill>
                  <a:srgbClr val="000000"/>
                </a:solidFill>
                <a:latin typeface="Corbel"/>
              </a:rPr>
              <a:t>cf</a:t>
            </a:r>
            <a:r>
              <a:rPr lang="fr-FR" sz="1400" spc="-1" dirty="0">
                <a:solidFill>
                  <a:srgbClr val="000000"/>
                </a:solidFill>
                <a:latin typeface="Corbel"/>
              </a:rPr>
              <a:t> diapositive 15 - Visualiser les relais)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arenR" startAt="2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Pour supprimer un relais complet :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Sélectionner le relais 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Cliquer sur « Actions » 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Cliquer sur « Supprimer Relais » 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AB47F3-9A13-1053-23A3-688F1AF8546E}"/>
              </a:ext>
            </a:extLst>
          </p:cNvPr>
          <p:cNvSpPr>
            <a:spLocks/>
          </p:cNvSpPr>
          <p:nvPr/>
        </p:nvSpPr>
        <p:spPr>
          <a:xfrm>
            <a:off x="638018" y="4212164"/>
            <a:ext cx="151304" cy="1644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CustomShape 8">
            <a:extLst>
              <a:ext uri="{FF2B5EF4-FFF2-40B4-BE49-F238E27FC236}">
                <a16:creationId xmlns:a16="http://schemas.microsoft.com/office/drawing/2014/main" id="{D0C3FC85-27C5-ABE9-7ADB-D54E1FC27407}"/>
              </a:ext>
            </a:extLst>
          </p:cNvPr>
          <p:cNvSpPr>
            <a:spLocks/>
          </p:cNvSpPr>
          <p:nvPr/>
        </p:nvSpPr>
        <p:spPr>
          <a:xfrm>
            <a:off x="119472" y="3473669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1" name="CustomShape 8">
            <a:extLst>
              <a:ext uri="{FF2B5EF4-FFF2-40B4-BE49-F238E27FC236}">
                <a16:creationId xmlns:a16="http://schemas.microsoft.com/office/drawing/2014/main" id="{9C363026-3A31-646E-54A7-DBFB789ABAB8}"/>
              </a:ext>
            </a:extLst>
          </p:cNvPr>
          <p:cNvSpPr>
            <a:spLocks/>
          </p:cNvSpPr>
          <p:nvPr/>
        </p:nvSpPr>
        <p:spPr>
          <a:xfrm>
            <a:off x="119472" y="3864796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1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9" name="CustomShape 8">
            <a:extLst>
              <a:ext uri="{FF2B5EF4-FFF2-40B4-BE49-F238E27FC236}">
                <a16:creationId xmlns:a16="http://schemas.microsoft.com/office/drawing/2014/main" id="{E5B97E33-E3F9-4DE0-54DE-2263F3AB5461}"/>
              </a:ext>
            </a:extLst>
          </p:cNvPr>
          <p:cNvSpPr>
            <a:spLocks/>
          </p:cNvSpPr>
          <p:nvPr/>
        </p:nvSpPr>
        <p:spPr>
          <a:xfrm>
            <a:off x="119472" y="3067479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2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30" name="CustomShape 6">
            <a:extLst>
              <a:ext uri="{FF2B5EF4-FFF2-40B4-BE49-F238E27FC236}">
                <a16:creationId xmlns:a16="http://schemas.microsoft.com/office/drawing/2014/main" id="{19758CA7-6660-4E92-CBC0-A16329C7B081}"/>
              </a:ext>
            </a:extLst>
          </p:cNvPr>
          <p:cNvSpPr>
            <a:spLocks/>
          </p:cNvSpPr>
          <p:nvPr/>
        </p:nvSpPr>
        <p:spPr>
          <a:xfrm rot="4758687" flipV="1">
            <a:off x="434618" y="3311037"/>
            <a:ext cx="352398" cy="29680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31" name="CustomShape 6">
            <a:extLst>
              <a:ext uri="{FF2B5EF4-FFF2-40B4-BE49-F238E27FC236}">
                <a16:creationId xmlns:a16="http://schemas.microsoft.com/office/drawing/2014/main" id="{AE0EC37D-6353-D20D-624E-068F24483AD8}"/>
              </a:ext>
            </a:extLst>
          </p:cNvPr>
          <p:cNvSpPr>
            <a:spLocks/>
          </p:cNvSpPr>
          <p:nvPr/>
        </p:nvSpPr>
        <p:spPr>
          <a:xfrm rot="4758687" flipV="1">
            <a:off x="360466" y="4015732"/>
            <a:ext cx="157828" cy="392863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1DFF64B-B10C-CCAB-47F6-F9CF1BCB7BDD}"/>
              </a:ext>
            </a:extLst>
          </p:cNvPr>
          <p:cNvSpPr>
            <a:spLocks/>
          </p:cNvSpPr>
          <p:nvPr/>
        </p:nvSpPr>
        <p:spPr>
          <a:xfrm>
            <a:off x="657258" y="3625870"/>
            <a:ext cx="531135" cy="17011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351ED5-6EEE-B56E-F94C-C49B46EA20AE}"/>
              </a:ext>
            </a:extLst>
          </p:cNvPr>
          <p:cNvSpPr>
            <a:spLocks/>
          </p:cNvSpPr>
          <p:nvPr/>
        </p:nvSpPr>
        <p:spPr>
          <a:xfrm>
            <a:off x="655483" y="3932333"/>
            <a:ext cx="595467" cy="19011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CustomShape 6">
            <a:extLst>
              <a:ext uri="{FF2B5EF4-FFF2-40B4-BE49-F238E27FC236}">
                <a16:creationId xmlns:a16="http://schemas.microsoft.com/office/drawing/2014/main" id="{5E06BA1F-665C-6676-5F40-C0AB3797645A}"/>
              </a:ext>
            </a:extLst>
          </p:cNvPr>
          <p:cNvSpPr>
            <a:spLocks/>
          </p:cNvSpPr>
          <p:nvPr/>
        </p:nvSpPr>
        <p:spPr>
          <a:xfrm rot="4758687" flipV="1">
            <a:off x="344950" y="3712181"/>
            <a:ext cx="352398" cy="29680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4" name="CustomShape 1">
            <a:extLst>
              <a:ext uri="{FF2B5EF4-FFF2-40B4-BE49-F238E27FC236}">
                <a16:creationId xmlns:a16="http://schemas.microsoft.com/office/drawing/2014/main" id="{DF7E0100-1FCA-869B-E9A7-108F50C80DCA}"/>
              </a:ext>
            </a:extLst>
          </p:cNvPr>
          <p:cNvSpPr/>
          <p:nvPr/>
        </p:nvSpPr>
        <p:spPr>
          <a:xfrm>
            <a:off x="7520710" y="512837"/>
            <a:ext cx="16291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FFFFFF"/>
                </a:solidFill>
                <a:latin typeface="Corbel"/>
                <a:hlinkClick r:id="rId4" action="ppaction://hlinksldjump"/>
              </a:rPr>
              <a:t>Table des matières</a:t>
            </a:r>
            <a:endParaRPr lang="fr-FR" sz="1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103700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2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, capture d’écran, intérieur, plusieurs&#10;&#10;Description générée automatiquement">
            <a:extLst>
              <a:ext uri="{FF2B5EF4-FFF2-40B4-BE49-F238E27FC236}">
                <a16:creationId xmlns:a16="http://schemas.microsoft.com/office/drawing/2014/main" id="{3E7772E5-AEA9-7F2A-04B7-1D68A6EAC7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25" y="2602411"/>
            <a:ext cx="6021057" cy="1755179"/>
          </a:xfrm>
          <a:prstGeom prst="rect">
            <a:avLst/>
          </a:prstGeom>
        </p:spPr>
      </p:pic>
      <p:pic>
        <p:nvPicPr>
          <p:cNvPr id="112" name="Espace réservé du contenu 6"/>
          <p:cNvPicPr/>
          <p:nvPr/>
        </p:nvPicPr>
        <p:blipFill>
          <a:blip r:embed="rId3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III. Modifier/Supprimer les inscriptions</a:t>
            </a:r>
          </a:p>
        </p:txBody>
      </p:sp>
      <p:sp>
        <p:nvSpPr>
          <p:cNvPr id="115" name="TextShape 3"/>
          <p:cNvSpPr txBox="1"/>
          <p:nvPr/>
        </p:nvSpPr>
        <p:spPr>
          <a:xfrm>
            <a:off x="8695944" y="205200"/>
            <a:ext cx="390096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19</a:t>
            </a:fld>
            <a:endParaRPr lang="fr-FR" sz="1400" b="0" strike="noStrike" spc="-1" dirty="0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a. Modifier/Supprimer un relais – page 3/3</a:t>
            </a:r>
          </a:p>
        </p:txBody>
      </p:sp>
      <p:sp>
        <p:nvSpPr>
          <p:cNvPr id="117" name="CustomShape 5"/>
          <p:cNvSpPr/>
          <p:nvPr/>
        </p:nvSpPr>
        <p:spPr>
          <a:xfrm>
            <a:off x="378070" y="1445342"/>
            <a:ext cx="8183879" cy="39688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Depuis la liste des inscrits en relais (</a:t>
            </a:r>
            <a:r>
              <a:rPr lang="fr-FR" sz="1400" spc="-1" dirty="0" err="1">
                <a:solidFill>
                  <a:srgbClr val="000000"/>
                </a:solidFill>
                <a:latin typeface="Corbel"/>
              </a:rPr>
              <a:t>cf</a:t>
            </a:r>
            <a:r>
              <a:rPr lang="fr-FR" sz="1400" spc="-1" dirty="0">
                <a:solidFill>
                  <a:srgbClr val="000000"/>
                </a:solidFill>
                <a:latin typeface="Corbel"/>
              </a:rPr>
              <a:t> diapositive 15 - Visualiser les relais)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arenR" startAt="3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Pour ajouter un(e) élève à un relais 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Sélectionner le relais 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Cliquer sur « Actions » 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Cliquer sur « Ajouter A Relais » :</a:t>
            </a:r>
          </a:p>
          <a:p>
            <a:pPr marL="800100" lvl="1" indent="-342900">
              <a:buFont typeface="+mj-lt"/>
              <a:buAutoNum type="arabicPeriod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rabicPeriod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rabicPeriod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rabicPeriod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rabicPeriod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rabicPeriod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rabicPeriod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rabicPeriod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rabicPeriod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Depuis la liste d’élèves, cocher le/la ou les élèves à ajouter à votre relais, puis « Actions » puis « Ajouter A Relais ».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Cliquer sur « Choisir » pour sélectionner le numéro de relais voulu</a:t>
            </a:r>
          </a:p>
          <a:p>
            <a:pPr lvl="1"/>
            <a:r>
              <a:rPr lang="fr-FR" sz="1400" spc="-1" dirty="0">
                <a:solidFill>
                  <a:srgbClr val="000000"/>
                </a:solidFill>
                <a:latin typeface="Corbel"/>
              </a:rPr>
              <a:t>          Note : le numéro de relais auquel vous souhaitez rajouter l’élève est rappelé au-dessus.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AB47F3-9A13-1053-23A3-688F1AF8546E}"/>
              </a:ext>
            </a:extLst>
          </p:cNvPr>
          <p:cNvSpPr>
            <a:spLocks/>
          </p:cNvSpPr>
          <p:nvPr/>
        </p:nvSpPr>
        <p:spPr>
          <a:xfrm>
            <a:off x="922825" y="3286209"/>
            <a:ext cx="151304" cy="1644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CustomShape 8">
            <a:extLst>
              <a:ext uri="{FF2B5EF4-FFF2-40B4-BE49-F238E27FC236}">
                <a16:creationId xmlns:a16="http://schemas.microsoft.com/office/drawing/2014/main" id="{D0C3FC85-27C5-ABE9-7ADB-D54E1FC27407}"/>
              </a:ext>
            </a:extLst>
          </p:cNvPr>
          <p:cNvSpPr>
            <a:spLocks/>
          </p:cNvSpPr>
          <p:nvPr/>
        </p:nvSpPr>
        <p:spPr>
          <a:xfrm>
            <a:off x="253756" y="2796538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1" name="CustomShape 8">
            <a:extLst>
              <a:ext uri="{FF2B5EF4-FFF2-40B4-BE49-F238E27FC236}">
                <a16:creationId xmlns:a16="http://schemas.microsoft.com/office/drawing/2014/main" id="{9C363026-3A31-646E-54A7-DBFB789ABAB8}"/>
              </a:ext>
            </a:extLst>
          </p:cNvPr>
          <p:cNvSpPr>
            <a:spLocks/>
          </p:cNvSpPr>
          <p:nvPr/>
        </p:nvSpPr>
        <p:spPr>
          <a:xfrm>
            <a:off x="203305" y="3171309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1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9" name="CustomShape 8">
            <a:extLst>
              <a:ext uri="{FF2B5EF4-FFF2-40B4-BE49-F238E27FC236}">
                <a16:creationId xmlns:a16="http://schemas.microsoft.com/office/drawing/2014/main" id="{E5B97E33-E3F9-4DE0-54DE-2263F3AB5461}"/>
              </a:ext>
            </a:extLst>
          </p:cNvPr>
          <p:cNvSpPr>
            <a:spLocks/>
          </p:cNvSpPr>
          <p:nvPr/>
        </p:nvSpPr>
        <p:spPr>
          <a:xfrm>
            <a:off x="280424" y="2406665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2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30" name="CustomShape 6">
            <a:extLst>
              <a:ext uri="{FF2B5EF4-FFF2-40B4-BE49-F238E27FC236}">
                <a16:creationId xmlns:a16="http://schemas.microsoft.com/office/drawing/2014/main" id="{19758CA7-6660-4E92-CBC0-A16329C7B081}"/>
              </a:ext>
            </a:extLst>
          </p:cNvPr>
          <p:cNvSpPr>
            <a:spLocks/>
          </p:cNvSpPr>
          <p:nvPr/>
        </p:nvSpPr>
        <p:spPr>
          <a:xfrm rot="4758687" flipV="1">
            <a:off x="571271" y="2610200"/>
            <a:ext cx="352398" cy="29680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31" name="CustomShape 6">
            <a:extLst>
              <a:ext uri="{FF2B5EF4-FFF2-40B4-BE49-F238E27FC236}">
                <a16:creationId xmlns:a16="http://schemas.microsoft.com/office/drawing/2014/main" id="{AE0EC37D-6353-D20D-624E-068F24483AD8}"/>
              </a:ext>
            </a:extLst>
          </p:cNvPr>
          <p:cNvSpPr>
            <a:spLocks/>
          </p:cNvSpPr>
          <p:nvPr/>
        </p:nvSpPr>
        <p:spPr>
          <a:xfrm rot="4758687" flipV="1">
            <a:off x="636251" y="3151849"/>
            <a:ext cx="157828" cy="392863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1DFF64B-B10C-CCAB-47F6-F9CF1BCB7BDD}"/>
              </a:ext>
            </a:extLst>
          </p:cNvPr>
          <p:cNvSpPr>
            <a:spLocks/>
          </p:cNvSpPr>
          <p:nvPr/>
        </p:nvSpPr>
        <p:spPr>
          <a:xfrm>
            <a:off x="922826" y="2840608"/>
            <a:ext cx="478377" cy="1644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351ED5-6EEE-B56E-F94C-C49B46EA20AE}"/>
              </a:ext>
            </a:extLst>
          </p:cNvPr>
          <p:cNvSpPr>
            <a:spLocks/>
          </p:cNvSpPr>
          <p:nvPr/>
        </p:nvSpPr>
        <p:spPr>
          <a:xfrm>
            <a:off x="922824" y="2985770"/>
            <a:ext cx="478379" cy="12295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CustomShape 6">
            <a:extLst>
              <a:ext uri="{FF2B5EF4-FFF2-40B4-BE49-F238E27FC236}">
                <a16:creationId xmlns:a16="http://schemas.microsoft.com/office/drawing/2014/main" id="{5E06BA1F-665C-6676-5F40-C0AB3797645A}"/>
              </a:ext>
            </a:extLst>
          </p:cNvPr>
          <p:cNvSpPr>
            <a:spLocks/>
          </p:cNvSpPr>
          <p:nvPr/>
        </p:nvSpPr>
        <p:spPr>
          <a:xfrm rot="4758687" flipV="1">
            <a:off x="627200" y="2887104"/>
            <a:ext cx="237383" cy="31851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1853534A-5E69-5B13-70F0-9D25563CC7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51" y="5346630"/>
            <a:ext cx="6405533" cy="1375591"/>
          </a:xfrm>
          <a:prstGeom prst="rect">
            <a:avLst/>
          </a:prstGeom>
        </p:spPr>
      </p:pic>
      <p:sp>
        <p:nvSpPr>
          <p:cNvPr id="6" name="CustomShape 8">
            <a:extLst>
              <a:ext uri="{FF2B5EF4-FFF2-40B4-BE49-F238E27FC236}">
                <a16:creationId xmlns:a16="http://schemas.microsoft.com/office/drawing/2014/main" id="{1E612A1B-DCD4-A30F-5024-FB1C4D2EFA42}"/>
              </a:ext>
            </a:extLst>
          </p:cNvPr>
          <p:cNvSpPr>
            <a:spLocks/>
          </p:cNvSpPr>
          <p:nvPr/>
        </p:nvSpPr>
        <p:spPr>
          <a:xfrm>
            <a:off x="7405946" y="6034425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5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7" name="CustomShape 6">
            <a:extLst>
              <a:ext uri="{FF2B5EF4-FFF2-40B4-BE49-F238E27FC236}">
                <a16:creationId xmlns:a16="http://schemas.microsoft.com/office/drawing/2014/main" id="{DD223E64-EFE2-1E77-A30B-DF4C3EA42A95}"/>
              </a:ext>
            </a:extLst>
          </p:cNvPr>
          <p:cNvSpPr>
            <a:spLocks/>
          </p:cNvSpPr>
          <p:nvPr/>
        </p:nvSpPr>
        <p:spPr>
          <a:xfrm rot="4758687">
            <a:off x="7072333" y="6178538"/>
            <a:ext cx="280025" cy="49355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0408C-7AC3-B29D-F783-986731042DBB}"/>
              </a:ext>
            </a:extLst>
          </p:cNvPr>
          <p:cNvSpPr>
            <a:spLocks/>
          </p:cNvSpPr>
          <p:nvPr/>
        </p:nvSpPr>
        <p:spPr>
          <a:xfrm>
            <a:off x="6035350" y="6460006"/>
            <a:ext cx="952234" cy="21007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A3B0DA-3191-B405-103C-B5D39E54A310}"/>
              </a:ext>
            </a:extLst>
          </p:cNvPr>
          <p:cNvSpPr>
            <a:spLocks/>
          </p:cNvSpPr>
          <p:nvPr/>
        </p:nvSpPr>
        <p:spPr>
          <a:xfrm>
            <a:off x="2799866" y="5330428"/>
            <a:ext cx="739322" cy="1769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CustomShape 1">
            <a:extLst>
              <a:ext uri="{FF2B5EF4-FFF2-40B4-BE49-F238E27FC236}">
                <a16:creationId xmlns:a16="http://schemas.microsoft.com/office/drawing/2014/main" id="{6C45591F-C875-47F2-526F-CA319978E654}"/>
              </a:ext>
            </a:extLst>
          </p:cNvPr>
          <p:cNvSpPr/>
          <p:nvPr/>
        </p:nvSpPr>
        <p:spPr>
          <a:xfrm>
            <a:off x="7520710" y="512837"/>
            <a:ext cx="16291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FFFFFF"/>
                </a:solidFill>
                <a:latin typeface="Corbel"/>
                <a:hlinkClick r:id="rId5" action="ppaction://hlinksldjump"/>
              </a:rPr>
              <a:t>Table des matières</a:t>
            </a:r>
            <a:endParaRPr lang="fr-FR" sz="1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958382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2" grpId="0" animBg="1"/>
      <p:bldP spid="2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Espace réservé du contenu 6"/>
          <p:cNvPicPr/>
          <p:nvPr/>
        </p:nvPicPr>
        <p:blipFill>
          <a:blip r:embed="rId2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96" name="CustomShape 1"/>
          <p:cNvSpPr/>
          <p:nvPr/>
        </p:nvSpPr>
        <p:spPr>
          <a:xfrm>
            <a:off x="4156920" y="187920"/>
            <a:ext cx="40651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orbel"/>
              </a:rPr>
              <a:t>USPORT_CROSS_IAS</a:t>
            </a:r>
          </a:p>
        </p:txBody>
      </p:sp>
      <p:sp>
        <p:nvSpPr>
          <p:cNvPr id="97" name="CustomShape 2"/>
          <p:cNvSpPr/>
          <p:nvPr/>
        </p:nvSpPr>
        <p:spPr>
          <a:xfrm>
            <a:off x="0" y="776160"/>
            <a:ext cx="2584440" cy="5305320"/>
          </a:xfrm>
          <a:prstGeom prst="rect">
            <a:avLst/>
          </a:prstGeom>
          <a:solidFill>
            <a:srgbClr val="F146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98" name="TextShape 3"/>
          <p:cNvSpPr txBox="1"/>
          <p:nvPr/>
        </p:nvSpPr>
        <p:spPr>
          <a:xfrm>
            <a:off x="8726400" y="205200"/>
            <a:ext cx="359640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fr-FR" sz="1400" b="1" strike="noStrike" spc="-1">
                <a:solidFill>
                  <a:srgbClr val="E84C22"/>
                </a:solidFill>
                <a:latin typeface="Calibri"/>
              </a:rPr>
              <a:t>2</a:t>
            </a:r>
            <a:endParaRPr lang="fr-FR" sz="1400" b="0" strike="noStrike" spc="-1">
              <a:latin typeface="Times New Roman"/>
            </a:endParaRPr>
          </a:p>
        </p:txBody>
      </p:sp>
      <p:sp>
        <p:nvSpPr>
          <p:cNvPr id="99" name="CustomShape 4"/>
          <p:cNvSpPr/>
          <p:nvPr/>
        </p:nvSpPr>
        <p:spPr>
          <a:xfrm>
            <a:off x="254520" y="2324880"/>
            <a:ext cx="2177640" cy="1552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3200" b="1" strike="noStrike" spc="-1">
                <a:solidFill>
                  <a:srgbClr val="FFFFFF"/>
                </a:solidFill>
                <a:latin typeface="Corbel"/>
              </a:rPr>
              <a:t>TABLE </a:t>
            </a:r>
            <a:endParaRPr lang="fr-FR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3200" b="1" strike="noStrike" spc="-1">
                <a:solidFill>
                  <a:srgbClr val="FFFFFF"/>
                </a:solidFill>
                <a:latin typeface="Corbel"/>
              </a:rPr>
              <a:t>DES MATIERES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100" name="CustomShape 5"/>
          <p:cNvSpPr/>
          <p:nvPr/>
        </p:nvSpPr>
        <p:spPr>
          <a:xfrm>
            <a:off x="2637945" y="996480"/>
            <a:ext cx="6320655" cy="54461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444500" indent="-358775">
              <a:lnSpc>
                <a:spcPct val="100000"/>
              </a:lnSpc>
              <a:buClr>
                <a:srgbClr val="000000"/>
              </a:buClr>
              <a:buFont typeface="StarSymbol"/>
              <a:buAutoNum type="romanUcPeriod"/>
              <a:tabLst>
                <a:tab pos="444500" algn="l"/>
              </a:tabLst>
            </a:pPr>
            <a:r>
              <a:rPr lang="fr-FR" sz="2400" b="1" u="sng" spc="-1" dirty="0">
                <a:latin typeface="Calibri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Inscrire</a:t>
            </a:r>
            <a:endParaRPr lang="fr-FR" sz="2400" b="0" u="sng" strike="noStrike" spc="-1" dirty="0">
              <a:latin typeface="Arial"/>
            </a:endParaRPr>
          </a:p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latin typeface="Calibri"/>
              </a:rPr>
              <a:t>	a. </a:t>
            </a:r>
            <a:r>
              <a:rPr lang="fr-FR" sz="1800" b="1" strike="noStrike" spc="-1" dirty="0">
                <a:latin typeface="Calibri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Accéder aux championnats de cross</a:t>
            </a:r>
            <a:endParaRPr lang="fr-FR" sz="1800" b="0" strike="noStrike" spc="-1" dirty="0">
              <a:latin typeface="Arial"/>
            </a:endParaRPr>
          </a:p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latin typeface="Calibri"/>
              </a:rPr>
              <a:t>	b. </a:t>
            </a:r>
            <a:r>
              <a:rPr lang="fr-FR" sz="1800" b="1" strike="noStrike" spc="-1" dirty="0">
                <a:latin typeface="Calibri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Inscrire Relais</a:t>
            </a:r>
            <a:endParaRPr lang="fr-FR" sz="1800" b="0" strike="noStrike" spc="-1" dirty="0">
              <a:latin typeface="Arial"/>
            </a:endParaRPr>
          </a:p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latin typeface="Calibri"/>
              </a:rPr>
              <a:t>	c. </a:t>
            </a:r>
            <a:r>
              <a:rPr lang="fr-FR" sz="1800" b="1" strike="noStrike" spc="-1" dirty="0">
                <a:latin typeface="Calibri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Inscrire une équipe</a:t>
            </a:r>
            <a:endParaRPr lang="fr-FR" sz="1800" b="0" strike="noStrike" spc="-1" dirty="0">
              <a:latin typeface="Arial"/>
            </a:endParaRPr>
          </a:p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latin typeface="Calibri"/>
              </a:rPr>
              <a:t>	d. </a:t>
            </a:r>
            <a:r>
              <a:rPr lang="fr-FR" sz="1800" b="1" strike="noStrike" spc="-1" dirty="0">
                <a:latin typeface="Calibri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Inscrire en individuel</a:t>
            </a:r>
            <a:endParaRPr lang="fr-FR" sz="1800" b="0" strike="noStrike" spc="-1" dirty="0">
              <a:latin typeface="Arial"/>
            </a:endParaRPr>
          </a:p>
          <a:p>
            <a:pPr marL="600075" indent="-514350">
              <a:lnSpc>
                <a:spcPct val="100000"/>
              </a:lnSpc>
              <a:buClr>
                <a:srgbClr val="000000"/>
              </a:buClr>
              <a:buFont typeface="+mj-lt"/>
              <a:buAutoNum type="romanUcPeriod" startAt="2"/>
            </a:pPr>
            <a:r>
              <a:rPr lang="fr-FR" sz="2400" b="1" u="sng" spc="-1" dirty="0">
                <a:latin typeface="Calibri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Voir les inscriptions</a:t>
            </a:r>
            <a:r>
              <a:rPr lang="fr-FR" sz="2400" b="1" u="sng" spc="-1" dirty="0">
                <a:latin typeface="Calibri"/>
              </a:rPr>
              <a:t> et imprimer les licences</a:t>
            </a:r>
            <a:endParaRPr lang="fr-FR" sz="2400" b="0" strike="noStrike" spc="-1" dirty="0">
              <a:latin typeface="Arial"/>
            </a:endParaRPr>
          </a:p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latin typeface="Calibri"/>
              </a:rPr>
              <a:t>	a. </a:t>
            </a:r>
            <a:r>
              <a:rPr lang="fr-FR" b="1" spc="-1" dirty="0">
                <a:latin typeface="Calibri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 liste des inscrits</a:t>
            </a:r>
            <a:endParaRPr lang="fr-FR" b="1" spc="-1" dirty="0">
              <a:latin typeface="Calibri"/>
            </a:endParaRPr>
          </a:p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latin typeface="Calibri"/>
              </a:rPr>
              <a:t>	b. </a:t>
            </a:r>
            <a:r>
              <a:rPr lang="fr-FR" sz="1800" b="1" strike="noStrike" spc="-1" dirty="0">
                <a:latin typeface="Calibri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Imprimer les licences des inscrits</a:t>
            </a:r>
            <a:endParaRPr lang="fr-FR" sz="1800" b="0" strike="noStrike" spc="-1" dirty="0">
              <a:latin typeface="Arial"/>
            </a:endParaRPr>
          </a:p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latin typeface="Calibri"/>
              </a:rPr>
              <a:t>	c. </a:t>
            </a:r>
            <a:r>
              <a:rPr lang="fr-FR" sz="1800" b="1" strike="noStrike" spc="-1" dirty="0">
                <a:latin typeface="Calibri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Visualiser les relais</a:t>
            </a:r>
            <a:endParaRPr lang="fr-FR" sz="1800" b="1" strike="noStrike" spc="-1" dirty="0">
              <a:latin typeface="Calibri"/>
            </a:endParaRPr>
          </a:p>
          <a:p>
            <a:pPr marL="541440">
              <a:lnSpc>
                <a:spcPct val="100000"/>
              </a:lnSpc>
            </a:pPr>
            <a:r>
              <a:rPr lang="fr-FR" b="1" spc="-1" dirty="0">
                <a:latin typeface="Calibri"/>
              </a:rPr>
              <a:t>	d. </a:t>
            </a:r>
            <a:r>
              <a:rPr lang="fr-FR" b="1" spc="-1" dirty="0">
                <a:latin typeface="Calibri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Visualiser les équipes</a:t>
            </a:r>
            <a:endParaRPr lang="fr-FR" sz="2400" b="1" strike="noStrike" spc="-1" dirty="0">
              <a:latin typeface="Calibri"/>
              <a:hlinkClick r:id="rId7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600075" indent="-514350">
              <a:lnSpc>
                <a:spcPct val="100000"/>
              </a:lnSpc>
              <a:buFont typeface="+mj-lt"/>
              <a:buAutoNum type="romanUcPeriod" startAt="3"/>
            </a:pPr>
            <a:r>
              <a:rPr lang="fr-FR" sz="2400" b="1" u="sng" strike="noStrike" spc="-1" dirty="0">
                <a:latin typeface="Calibri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Modifier/Supprimer les inscriptions</a:t>
            </a:r>
            <a:endParaRPr lang="fr-FR" sz="2400" b="1" u="sng" strike="noStrike" spc="-1" dirty="0">
              <a:latin typeface="Calibri"/>
            </a:endParaRPr>
          </a:p>
          <a:p>
            <a:pPr marL="541440">
              <a:lnSpc>
                <a:spcPct val="100000"/>
              </a:lnSpc>
            </a:pPr>
            <a:r>
              <a:rPr lang="fr-FR" b="1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	a. </a:t>
            </a:r>
            <a:r>
              <a:rPr lang="fr-FR" b="1" spc="-1" dirty="0">
                <a:latin typeface="Calibri" panose="020F0502020204030204" pitchFamily="34" charset="0"/>
                <a:cs typeface="Calibri" panose="020F0502020204030204" pitchFamily="34" charset="0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Modifier/Supprimer un relais</a:t>
            </a:r>
            <a:endParaRPr lang="fr-FR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1440">
              <a:lnSpc>
                <a:spcPct val="100000"/>
              </a:lnSpc>
            </a:pPr>
            <a:r>
              <a:rPr lang="fr-FR" b="1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	b. </a:t>
            </a:r>
            <a:r>
              <a:rPr lang="fr-FR" b="1" strike="noStrike" spc="-1" dirty="0">
                <a:latin typeface="Calibri" panose="020F0502020204030204" pitchFamily="34" charset="0"/>
                <a:cs typeface="Calibri" panose="020F0502020204030204" pitchFamily="34" charset="0"/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Modifier/Supprimer une équipe </a:t>
            </a:r>
            <a:endParaRPr lang="fr-FR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1440">
              <a:lnSpc>
                <a:spcPct val="100000"/>
              </a:lnSpc>
            </a:pPr>
            <a:r>
              <a:rPr lang="fr-FR" b="1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	c. </a:t>
            </a:r>
            <a:r>
              <a:rPr lang="fr-FR" b="1" strike="noStrike" spc="-1" dirty="0">
                <a:latin typeface="Calibri" panose="020F0502020204030204" pitchFamily="34" charset="0"/>
                <a:cs typeface="Calibri" panose="020F0502020204030204" pitchFamily="34" charset="0"/>
                <a:hlinkClick r:id="rId1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Supprimer une inscription individuelle</a:t>
            </a:r>
            <a:endParaRPr lang="fr-FR" b="1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0075" indent="-514350">
              <a:lnSpc>
                <a:spcPct val="100000"/>
              </a:lnSpc>
              <a:buFont typeface="+mj-lt"/>
              <a:buAutoNum type="romanUcPeriod" startAt="4"/>
            </a:pPr>
            <a:r>
              <a:rPr lang="fr-FR" sz="2400" b="1" u="sng" strike="noStrike" spc="-1" dirty="0">
                <a:latin typeface="Calibri"/>
                <a:hlinkClick r:id="rId14" action="ppaction://hlinksldjump"/>
              </a:rPr>
              <a:t>Voir les résultats</a:t>
            </a:r>
            <a:endParaRPr lang="fr-FR" b="1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1440">
              <a:lnSpc>
                <a:spcPct val="100000"/>
              </a:lnSpc>
            </a:pPr>
            <a:r>
              <a:rPr lang="fr-FR" b="1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	a. </a:t>
            </a:r>
            <a:r>
              <a:rPr lang="fr-FR" b="1" spc="-1" dirty="0">
                <a:latin typeface="Calibri" panose="020F0502020204030204" pitchFamily="34" charset="0"/>
                <a:cs typeface="Calibri" panose="020F0502020204030204" pitchFamily="34" charset="0"/>
                <a:hlinkClick r:id="rId14" action="ppaction://hlinksldjump"/>
              </a:rPr>
              <a:t>Accéder aux résultats</a:t>
            </a:r>
            <a:endParaRPr lang="fr-FR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1440">
              <a:lnSpc>
                <a:spcPct val="100000"/>
              </a:lnSpc>
            </a:pPr>
            <a:r>
              <a:rPr lang="fr-FR" b="1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	b. </a:t>
            </a:r>
            <a:r>
              <a:rPr lang="fr-FR" b="1" strike="noStrike" spc="-1" dirty="0">
                <a:latin typeface="Calibri" panose="020F0502020204030204" pitchFamily="34" charset="0"/>
                <a:cs typeface="Calibri" panose="020F0502020204030204" pitchFamily="34" charset="0"/>
                <a:hlinkClick r:id="rId15" action="ppaction://hlinksldjump"/>
              </a:rPr>
              <a:t>Contenu de la page résultats</a:t>
            </a:r>
            <a:endParaRPr lang="fr-FR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1440">
              <a:lnSpc>
                <a:spcPct val="100000"/>
              </a:lnSpc>
            </a:pPr>
            <a:endParaRPr lang="fr-FR" b="1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4B3655F4-899D-B4C3-AFAB-AC69584437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2051" y="4063184"/>
            <a:ext cx="7982713" cy="2150374"/>
          </a:xfrm>
          <a:prstGeom prst="rect">
            <a:avLst/>
          </a:prstGeom>
        </p:spPr>
      </p:pic>
      <p:pic>
        <p:nvPicPr>
          <p:cNvPr id="112" name="Espace réservé du contenu 6"/>
          <p:cNvPicPr/>
          <p:nvPr/>
        </p:nvPicPr>
        <p:blipFill>
          <a:blip r:embed="rId3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III. Modifier/Supprimer les inscriptions</a:t>
            </a:r>
          </a:p>
        </p:txBody>
      </p:sp>
      <p:sp>
        <p:nvSpPr>
          <p:cNvPr id="115" name="TextShape 3"/>
          <p:cNvSpPr txBox="1"/>
          <p:nvPr/>
        </p:nvSpPr>
        <p:spPr>
          <a:xfrm>
            <a:off x="8695944" y="205200"/>
            <a:ext cx="390096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20</a:t>
            </a:fld>
            <a:endParaRPr lang="fr-FR" sz="1400" b="0" strike="noStrike" spc="-1" dirty="0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b. Modifier/Supprimer une équipe – page 1/3</a:t>
            </a:r>
          </a:p>
        </p:txBody>
      </p:sp>
      <p:sp>
        <p:nvSpPr>
          <p:cNvPr id="117" name="CustomShape 5"/>
          <p:cNvSpPr/>
          <p:nvPr/>
        </p:nvSpPr>
        <p:spPr>
          <a:xfrm>
            <a:off x="378070" y="1445342"/>
            <a:ext cx="8183879" cy="13835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Depuis la liste des inscrits en « Equipe Champ. » (</a:t>
            </a:r>
            <a:r>
              <a:rPr lang="fr-FR" sz="1400" spc="-1" dirty="0" err="1">
                <a:solidFill>
                  <a:srgbClr val="000000"/>
                </a:solidFill>
                <a:latin typeface="Corbel"/>
              </a:rPr>
              <a:t>cf</a:t>
            </a:r>
            <a:r>
              <a:rPr lang="fr-FR" sz="1400" spc="-1" dirty="0">
                <a:solidFill>
                  <a:srgbClr val="000000"/>
                </a:solidFill>
                <a:latin typeface="Corbel"/>
              </a:rPr>
              <a:t> diapositive 16 - Visualiser les équipes)</a:t>
            </a:r>
          </a:p>
          <a:p>
            <a:pPr>
              <a:lnSpc>
                <a:spcPct val="100000"/>
              </a:lnSpc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Pour supprimer l’inscription d’un(e) élève dans une équipe, cliquer sur « Supprimer » en bout de ligne.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	</a:t>
            </a:r>
            <a:r>
              <a:rPr lang="fr-FR" sz="1400" b="1" u="sng" spc="-1" dirty="0">
                <a:solidFill>
                  <a:srgbClr val="000000"/>
                </a:solidFill>
                <a:latin typeface="Corbel"/>
              </a:rPr>
              <a:t>Vigilance</a:t>
            </a:r>
            <a:r>
              <a:rPr lang="fr-FR" sz="1400" spc="-1" dirty="0">
                <a:solidFill>
                  <a:srgbClr val="000000"/>
                </a:solidFill>
                <a:latin typeface="Corbel"/>
              </a:rPr>
              <a:t> : l’inscription individuelle ne sera également supprimée.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       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2CB4FF3-F1D9-017D-79D6-66610B4D8D66}"/>
              </a:ext>
            </a:extLst>
          </p:cNvPr>
          <p:cNvSpPr>
            <a:spLocks/>
          </p:cNvSpPr>
          <p:nvPr/>
        </p:nvSpPr>
        <p:spPr>
          <a:xfrm>
            <a:off x="8151840" y="4943639"/>
            <a:ext cx="410109" cy="19351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CustomShape 6">
            <a:extLst>
              <a:ext uri="{FF2B5EF4-FFF2-40B4-BE49-F238E27FC236}">
                <a16:creationId xmlns:a16="http://schemas.microsoft.com/office/drawing/2014/main" id="{3424C08F-260C-315D-7B66-3B37EB008947}"/>
              </a:ext>
            </a:extLst>
          </p:cNvPr>
          <p:cNvSpPr>
            <a:spLocks/>
          </p:cNvSpPr>
          <p:nvPr/>
        </p:nvSpPr>
        <p:spPr>
          <a:xfrm rot="4758687" flipV="1">
            <a:off x="6226275" y="3168547"/>
            <a:ext cx="2754909" cy="103503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2" name="CustomShape 1">
            <a:extLst>
              <a:ext uri="{FF2B5EF4-FFF2-40B4-BE49-F238E27FC236}">
                <a16:creationId xmlns:a16="http://schemas.microsoft.com/office/drawing/2014/main" id="{438CFF34-7FF5-07B6-9B4D-72089BED5906}"/>
              </a:ext>
            </a:extLst>
          </p:cNvPr>
          <p:cNvSpPr/>
          <p:nvPr/>
        </p:nvSpPr>
        <p:spPr>
          <a:xfrm>
            <a:off x="7520710" y="512837"/>
            <a:ext cx="16291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FFFFFF"/>
                </a:solidFill>
                <a:latin typeface="Corbel"/>
                <a:hlinkClick r:id="rId4" action="ppaction://hlinksldjump"/>
              </a:rPr>
              <a:t>Table des matières</a:t>
            </a:r>
            <a:endParaRPr lang="fr-FR" sz="1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111596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3E7772E5-AEA9-7F2A-04B7-1D68A6EAC7D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2034" y="3203998"/>
            <a:ext cx="6840763" cy="3254232"/>
          </a:xfrm>
          <a:prstGeom prst="rect">
            <a:avLst/>
          </a:prstGeom>
        </p:spPr>
      </p:pic>
      <p:pic>
        <p:nvPicPr>
          <p:cNvPr id="112" name="Espace réservé du contenu 6"/>
          <p:cNvPicPr/>
          <p:nvPr/>
        </p:nvPicPr>
        <p:blipFill>
          <a:blip r:embed="rId3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III. Modifier/Supprimer les inscriptions</a:t>
            </a:r>
          </a:p>
        </p:txBody>
      </p:sp>
      <p:sp>
        <p:nvSpPr>
          <p:cNvPr id="115" name="TextShape 3"/>
          <p:cNvSpPr txBox="1"/>
          <p:nvPr/>
        </p:nvSpPr>
        <p:spPr>
          <a:xfrm>
            <a:off x="8695944" y="205200"/>
            <a:ext cx="390096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21</a:t>
            </a:fld>
            <a:endParaRPr lang="fr-FR" sz="1400" b="0" strike="noStrike" spc="-1" dirty="0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b. Modifier/Supprimer une équipe – page 2/3</a:t>
            </a:r>
          </a:p>
        </p:txBody>
      </p:sp>
      <p:sp>
        <p:nvSpPr>
          <p:cNvPr id="117" name="CustomShape 5"/>
          <p:cNvSpPr/>
          <p:nvPr/>
        </p:nvSpPr>
        <p:spPr>
          <a:xfrm>
            <a:off x="197686" y="1445342"/>
            <a:ext cx="7021147" cy="15989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Depuis la liste des inscrits en « Equipe Champ. » (</a:t>
            </a:r>
            <a:r>
              <a:rPr lang="fr-FR" sz="1400" spc="-1" dirty="0" err="1">
                <a:solidFill>
                  <a:srgbClr val="000000"/>
                </a:solidFill>
                <a:latin typeface="Corbel"/>
              </a:rPr>
              <a:t>cf</a:t>
            </a:r>
            <a:r>
              <a:rPr lang="fr-FR" sz="1400" spc="-1" dirty="0">
                <a:solidFill>
                  <a:srgbClr val="000000"/>
                </a:solidFill>
                <a:latin typeface="Corbel"/>
              </a:rPr>
              <a:t> diapositive 16 - Visualiser les équipes)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arenR" startAt="3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Pour supprimer une équipe complète :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Sélectionner l’équipe,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Cliquer sur « Actions »,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Cliquer sur « Supprimer Equipe », une fenêtre s’ouvrira vous demandant si vous souhaitez conserver les inscriptions individuelles (OUI ou NON puis OK ou Annuler)</a:t>
            </a:r>
          </a:p>
          <a:p>
            <a:pPr lvl="1"/>
            <a:r>
              <a:rPr lang="fr-FR" sz="1400" spc="-1" dirty="0">
                <a:solidFill>
                  <a:srgbClr val="000000"/>
                </a:solidFill>
                <a:latin typeface="Corbel"/>
              </a:rPr>
              <a:t>Note : l’action « Modifier Equipe » n’est pas utile en Cross.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AB47F3-9A13-1053-23A3-688F1AF8546E}"/>
              </a:ext>
            </a:extLst>
          </p:cNvPr>
          <p:cNvSpPr>
            <a:spLocks/>
          </p:cNvSpPr>
          <p:nvPr/>
        </p:nvSpPr>
        <p:spPr>
          <a:xfrm>
            <a:off x="930463" y="4214139"/>
            <a:ext cx="151304" cy="1644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CustomShape 8">
            <a:extLst>
              <a:ext uri="{FF2B5EF4-FFF2-40B4-BE49-F238E27FC236}">
                <a16:creationId xmlns:a16="http://schemas.microsoft.com/office/drawing/2014/main" id="{D0C3FC85-27C5-ABE9-7ADB-D54E1FC27407}"/>
              </a:ext>
            </a:extLst>
          </p:cNvPr>
          <p:cNvSpPr>
            <a:spLocks/>
          </p:cNvSpPr>
          <p:nvPr/>
        </p:nvSpPr>
        <p:spPr>
          <a:xfrm>
            <a:off x="282061" y="3512361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1" name="CustomShape 8">
            <a:extLst>
              <a:ext uri="{FF2B5EF4-FFF2-40B4-BE49-F238E27FC236}">
                <a16:creationId xmlns:a16="http://schemas.microsoft.com/office/drawing/2014/main" id="{9C363026-3A31-646E-54A7-DBFB789ABAB8}"/>
              </a:ext>
            </a:extLst>
          </p:cNvPr>
          <p:cNvSpPr>
            <a:spLocks/>
          </p:cNvSpPr>
          <p:nvPr/>
        </p:nvSpPr>
        <p:spPr>
          <a:xfrm>
            <a:off x="197686" y="4017009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1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9" name="CustomShape 8">
            <a:extLst>
              <a:ext uri="{FF2B5EF4-FFF2-40B4-BE49-F238E27FC236}">
                <a16:creationId xmlns:a16="http://schemas.microsoft.com/office/drawing/2014/main" id="{E5B97E33-E3F9-4DE0-54DE-2263F3AB5461}"/>
              </a:ext>
            </a:extLst>
          </p:cNvPr>
          <p:cNvSpPr>
            <a:spLocks/>
          </p:cNvSpPr>
          <p:nvPr/>
        </p:nvSpPr>
        <p:spPr>
          <a:xfrm>
            <a:off x="331523" y="3091610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2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30" name="CustomShape 6">
            <a:extLst>
              <a:ext uri="{FF2B5EF4-FFF2-40B4-BE49-F238E27FC236}">
                <a16:creationId xmlns:a16="http://schemas.microsoft.com/office/drawing/2014/main" id="{19758CA7-6660-4E92-CBC0-A16329C7B081}"/>
              </a:ext>
            </a:extLst>
          </p:cNvPr>
          <p:cNvSpPr>
            <a:spLocks/>
          </p:cNvSpPr>
          <p:nvPr/>
        </p:nvSpPr>
        <p:spPr>
          <a:xfrm rot="4758687" flipV="1">
            <a:off x="571844" y="3310848"/>
            <a:ext cx="352398" cy="29680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31" name="CustomShape 6">
            <a:extLst>
              <a:ext uri="{FF2B5EF4-FFF2-40B4-BE49-F238E27FC236}">
                <a16:creationId xmlns:a16="http://schemas.microsoft.com/office/drawing/2014/main" id="{AE0EC37D-6353-D20D-624E-068F24483AD8}"/>
              </a:ext>
            </a:extLst>
          </p:cNvPr>
          <p:cNvSpPr>
            <a:spLocks/>
          </p:cNvSpPr>
          <p:nvPr/>
        </p:nvSpPr>
        <p:spPr>
          <a:xfrm rot="4758687" flipV="1">
            <a:off x="616689" y="4051062"/>
            <a:ext cx="157828" cy="392863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1DFF64B-B10C-CCAB-47F6-F9CF1BCB7BDD}"/>
              </a:ext>
            </a:extLst>
          </p:cNvPr>
          <p:cNvSpPr>
            <a:spLocks/>
          </p:cNvSpPr>
          <p:nvPr/>
        </p:nvSpPr>
        <p:spPr>
          <a:xfrm>
            <a:off x="946997" y="3489798"/>
            <a:ext cx="531135" cy="17011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351ED5-6EEE-B56E-F94C-C49B46EA20AE}"/>
              </a:ext>
            </a:extLst>
          </p:cNvPr>
          <p:cNvSpPr>
            <a:spLocks/>
          </p:cNvSpPr>
          <p:nvPr/>
        </p:nvSpPr>
        <p:spPr>
          <a:xfrm>
            <a:off x="922826" y="3945715"/>
            <a:ext cx="637512" cy="19011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CustomShape 6">
            <a:extLst>
              <a:ext uri="{FF2B5EF4-FFF2-40B4-BE49-F238E27FC236}">
                <a16:creationId xmlns:a16="http://schemas.microsoft.com/office/drawing/2014/main" id="{5E06BA1F-665C-6676-5F40-C0AB3797645A}"/>
              </a:ext>
            </a:extLst>
          </p:cNvPr>
          <p:cNvSpPr>
            <a:spLocks/>
          </p:cNvSpPr>
          <p:nvPr/>
        </p:nvSpPr>
        <p:spPr>
          <a:xfrm rot="4758687" flipV="1">
            <a:off x="536933" y="3743638"/>
            <a:ext cx="352398" cy="29680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4" name="CustomShape 1">
            <a:extLst>
              <a:ext uri="{FF2B5EF4-FFF2-40B4-BE49-F238E27FC236}">
                <a16:creationId xmlns:a16="http://schemas.microsoft.com/office/drawing/2014/main" id="{F9BC656B-CFFD-4B8F-7C6C-DD311275228A}"/>
              </a:ext>
            </a:extLst>
          </p:cNvPr>
          <p:cNvSpPr/>
          <p:nvPr/>
        </p:nvSpPr>
        <p:spPr>
          <a:xfrm>
            <a:off x="7520710" y="512837"/>
            <a:ext cx="16291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FFFFFF"/>
                </a:solidFill>
                <a:latin typeface="Corbel"/>
                <a:hlinkClick r:id="rId4" action="ppaction://hlinksldjump"/>
              </a:rPr>
              <a:t>Table des matières</a:t>
            </a:r>
            <a:endParaRPr lang="fr-FR" sz="1400" b="0" strike="noStrike" spc="-1" dirty="0">
              <a:latin typeface="Arial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8787A88-2490-863F-795A-E3D0BF3D4C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70100" y="2079694"/>
            <a:ext cx="1554682" cy="1050626"/>
          </a:xfrm>
          <a:prstGeom prst="rect">
            <a:avLst/>
          </a:prstGeom>
        </p:spPr>
      </p:pic>
      <p:sp>
        <p:nvSpPr>
          <p:cNvPr id="7" name="CustomShape 6">
            <a:extLst>
              <a:ext uri="{FF2B5EF4-FFF2-40B4-BE49-F238E27FC236}">
                <a16:creationId xmlns:a16="http://schemas.microsoft.com/office/drawing/2014/main" id="{07FE104F-4E5D-D004-81C2-00CDDAA0FD2E}"/>
              </a:ext>
            </a:extLst>
          </p:cNvPr>
          <p:cNvSpPr>
            <a:spLocks/>
          </p:cNvSpPr>
          <p:nvPr/>
        </p:nvSpPr>
        <p:spPr>
          <a:xfrm rot="4758687" flipV="1">
            <a:off x="6983525" y="2668172"/>
            <a:ext cx="157828" cy="392863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029457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2" grpId="0" animBg="1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0D5E00FD-17CF-F0E7-971E-80C76073A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618" y="5546272"/>
            <a:ext cx="6010954" cy="1204463"/>
          </a:xfrm>
          <a:prstGeom prst="rect">
            <a:avLst/>
          </a:prstGeom>
        </p:spPr>
      </p:pic>
      <p:pic>
        <p:nvPicPr>
          <p:cNvPr id="11" name="Image 10" descr="Une image contenant texte&#10;&#10;Description générée automatiquement">
            <a:extLst>
              <a:ext uri="{FF2B5EF4-FFF2-40B4-BE49-F238E27FC236}">
                <a16:creationId xmlns:a16="http://schemas.microsoft.com/office/drawing/2014/main" id="{BC1EFF24-046B-7A13-B71E-E37B300724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76" y="2585928"/>
            <a:ext cx="6310927" cy="1875650"/>
          </a:xfrm>
          <a:prstGeom prst="rect">
            <a:avLst/>
          </a:prstGeom>
        </p:spPr>
      </p:pic>
      <p:pic>
        <p:nvPicPr>
          <p:cNvPr id="112" name="Espace réservé du contenu 6"/>
          <p:cNvPicPr/>
          <p:nvPr/>
        </p:nvPicPr>
        <p:blipFill>
          <a:blip r:embed="rId4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III. Modifier/Supprimer les inscriptions</a:t>
            </a:r>
          </a:p>
        </p:txBody>
      </p:sp>
      <p:sp>
        <p:nvSpPr>
          <p:cNvPr id="115" name="TextShape 3"/>
          <p:cNvSpPr txBox="1"/>
          <p:nvPr/>
        </p:nvSpPr>
        <p:spPr>
          <a:xfrm>
            <a:off x="8695944" y="205200"/>
            <a:ext cx="390096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22</a:t>
            </a:fld>
            <a:endParaRPr lang="fr-FR" sz="1400" b="0" strike="noStrike" spc="-1" dirty="0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b. Modifier/Supprimer une équipe – page 3/3</a:t>
            </a:r>
          </a:p>
        </p:txBody>
      </p:sp>
      <p:sp>
        <p:nvSpPr>
          <p:cNvPr id="117" name="CustomShape 5"/>
          <p:cNvSpPr/>
          <p:nvPr/>
        </p:nvSpPr>
        <p:spPr>
          <a:xfrm>
            <a:off x="378070" y="1445342"/>
            <a:ext cx="8183879" cy="41843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Depuis la liste des inscrits en « Equipe Champ. » (</a:t>
            </a:r>
            <a:r>
              <a:rPr lang="fr-FR" sz="1400" spc="-1" dirty="0" err="1">
                <a:solidFill>
                  <a:srgbClr val="000000"/>
                </a:solidFill>
                <a:latin typeface="Corbel"/>
              </a:rPr>
              <a:t>cf</a:t>
            </a:r>
            <a:r>
              <a:rPr lang="fr-FR" sz="1400" spc="-1" dirty="0">
                <a:solidFill>
                  <a:srgbClr val="000000"/>
                </a:solidFill>
                <a:latin typeface="Corbel"/>
              </a:rPr>
              <a:t> diapositive 16 - Visualiser les équipes)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arenR" startAt="4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Pour ajouter un(e) élève à une équipe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Sélectionner l’équipe,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Cliquer sur « Actions » 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Cliquer sur « Ajouter A Equipe » :</a:t>
            </a:r>
          </a:p>
          <a:p>
            <a:pPr marL="800100" lvl="1" indent="-342900">
              <a:buFont typeface="+mj-lt"/>
              <a:buAutoNum type="arabicPeriod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rabicPeriod"/>
            </a:pPr>
            <a:endParaRPr lang="fr-FR" sz="1400" u="sng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rabicPeriod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rabicPeriod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rabicPeriod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rabicPeriod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rabicPeriod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rabicPeriod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rabicPeriod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Depuis la liste d’élèves, cocher le/la ou les élèves à ajouter à votre équipe, puis « Actions » puis « Ajouter A Equipe ».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Cocher « CROSS COUNTRY » pour inscrire l’élève en individuel et dans l’équipe. Le flash vert et la coche confirment l’inscription. La marque        indique que l’élève est déjà inscrit(e) en individuel. </a:t>
            </a:r>
          </a:p>
          <a:p>
            <a:pPr lvl="1"/>
            <a:r>
              <a:rPr lang="fr-FR" sz="1400" spc="-1" dirty="0">
                <a:solidFill>
                  <a:srgbClr val="000000"/>
                </a:solidFill>
                <a:latin typeface="Corbel"/>
              </a:rPr>
              <a:t>          Note : le numéro de l’équipe dans laquelle vous souhaitez rajouter l’élève est rappelé au-dessus.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AB47F3-9A13-1053-23A3-688F1AF8546E}"/>
              </a:ext>
            </a:extLst>
          </p:cNvPr>
          <p:cNvSpPr>
            <a:spLocks/>
          </p:cNvSpPr>
          <p:nvPr/>
        </p:nvSpPr>
        <p:spPr>
          <a:xfrm>
            <a:off x="985771" y="3481877"/>
            <a:ext cx="151304" cy="1644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CustomShape 8">
            <a:extLst>
              <a:ext uri="{FF2B5EF4-FFF2-40B4-BE49-F238E27FC236}">
                <a16:creationId xmlns:a16="http://schemas.microsoft.com/office/drawing/2014/main" id="{D0C3FC85-27C5-ABE9-7ADB-D54E1FC27407}"/>
              </a:ext>
            </a:extLst>
          </p:cNvPr>
          <p:cNvSpPr>
            <a:spLocks/>
          </p:cNvSpPr>
          <p:nvPr/>
        </p:nvSpPr>
        <p:spPr>
          <a:xfrm>
            <a:off x="253756" y="2796538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1" name="CustomShape 8">
            <a:extLst>
              <a:ext uri="{FF2B5EF4-FFF2-40B4-BE49-F238E27FC236}">
                <a16:creationId xmlns:a16="http://schemas.microsoft.com/office/drawing/2014/main" id="{9C363026-3A31-646E-54A7-DBFB789ABAB8}"/>
              </a:ext>
            </a:extLst>
          </p:cNvPr>
          <p:cNvSpPr>
            <a:spLocks/>
          </p:cNvSpPr>
          <p:nvPr/>
        </p:nvSpPr>
        <p:spPr>
          <a:xfrm>
            <a:off x="203305" y="3171309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1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9" name="CustomShape 8">
            <a:extLst>
              <a:ext uri="{FF2B5EF4-FFF2-40B4-BE49-F238E27FC236}">
                <a16:creationId xmlns:a16="http://schemas.microsoft.com/office/drawing/2014/main" id="{E5B97E33-E3F9-4DE0-54DE-2263F3AB5461}"/>
              </a:ext>
            </a:extLst>
          </p:cNvPr>
          <p:cNvSpPr>
            <a:spLocks/>
          </p:cNvSpPr>
          <p:nvPr/>
        </p:nvSpPr>
        <p:spPr>
          <a:xfrm>
            <a:off x="280424" y="2406665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2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30" name="CustomShape 6">
            <a:extLst>
              <a:ext uri="{FF2B5EF4-FFF2-40B4-BE49-F238E27FC236}">
                <a16:creationId xmlns:a16="http://schemas.microsoft.com/office/drawing/2014/main" id="{19758CA7-6660-4E92-CBC0-A16329C7B081}"/>
              </a:ext>
            </a:extLst>
          </p:cNvPr>
          <p:cNvSpPr>
            <a:spLocks/>
          </p:cNvSpPr>
          <p:nvPr/>
        </p:nvSpPr>
        <p:spPr>
          <a:xfrm rot="4758687" flipV="1">
            <a:off x="592514" y="2584572"/>
            <a:ext cx="357212" cy="34402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31" name="CustomShape 6">
            <a:extLst>
              <a:ext uri="{FF2B5EF4-FFF2-40B4-BE49-F238E27FC236}">
                <a16:creationId xmlns:a16="http://schemas.microsoft.com/office/drawing/2014/main" id="{AE0EC37D-6353-D20D-624E-068F24483AD8}"/>
              </a:ext>
            </a:extLst>
          </p:cNvPr>
          <p:cNvSpPr>
            <a:spLocks/>
          </p:cNvSpPr>
          <p:nvPr/>
        </p:nvSpPr>
        <p:spPr>
          <a:xfrm rot="4758687" flipV="1">
            <a:off x="598140" y="3197825"/>
            <a:ext cx="283382" cy="41936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1DFF64B-B10C-CCAB-47F6-F9CF1BCB7BDD}"/>
              </a:ext>
            </a:extLst>
          </p:cNvPr>
          <p:cNvSpPr>
            <a:spLocks/>
          </p:cNvSpPr>
          <p:nvPr/>
        </p:nvSpPr>
        <p:spPr>
          <a:xfrm>
            <a:off x="1034085" y="2829354"/>
            <a:ext cx="478377" cy="1644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351ED5-6EEE-B56E-F94C-C49B46EA20AE}"/>
              </a:ext>
            </a:extLst>
          </p:cNvPr>
          <p:cNvSpPr>
            <a:spLocks/>
          </p:cNvSpPr>
          <p:nvPr/>
        </p:nvSpPr>
        <p:spPr>
          <a:xfrm>
            <a:off x="1061423" y="3144311"/>
            <a:ext cx="478379" cy="1644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CustomShape 6">
            <a:extLst>
              <a:ext uri="{FF2B5EF4-FFF2-40B4-BE49-F238E27FC236}">
                <a16:creationId xmlns:a16="http://schemas.microsoft.com/office/drawing/2014/main" id="{5E06BA1F-665C-6676-5F40-C0AB3797645A}"/>
              </a:ext>
            </a:extLst>
          </p:cNvPr>
          <p:cNvSpPr>
            <a:spLocks/>
          </p:cNvSpPr>
          <p:nvPr/>
        </p:nvSpPr>
        <p:spPr>
          <a:xfrm rot="4758687" flipV="1">
            <a:off x="640308" y="2871290"/>
            <a:ext cx="307239" cy="40309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6" name="CustomShape 8">
            <a:extLst>
              <a:ext uri="{FF2B5EF4-FFF2-40B4-BE49-F238E27FC236}">
                <a16:creationId xmlns:a16="http://schemas.microsoft.com/office/drawing/2014/main" id="{1E612A1B-DCD4-A30F-5024-FB1C4D2EFA42}"/>
              </a:ext>
            </a:extLst>
          </p:cNvPr>
          <p:cNvSpPr>
            <a:spLocks/>
          </p:cNvSpPr>
          <p:nvPr/>
        </p:nvSpPr>
        <p:spPr>
          <a:xfrm>
            <a:off x="7686968" y="5826002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5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7" name="CustomShape 6">
            <a:extLst>
              <a:ext uri="{FF2B5EF4-FFF2-40B4-BE49-F238E27FC236}">
                <a16:creationId xmlns:a16="http://schemas.microsoft.com/office/drawing/2014/main" id="{DD223E64-EFE2-1E77-A30B-DF4C3EA42A95}"/>
              </a:ext>
            </a:extLst>
          </p:cNvPr>
          <p:cNvSpPr>
            <a:spLocks/>
          </p:cNvSpPr>
          <p:nvPr/>
        </p:nvSpPr>
        <p:spPr>
          <a:xfrm rot="4758687">
            <a:off x="7438905" y="5996817"/>
            <a:ext cx="280025" cy="49355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0408C-7AC3-B29D-F783-986731042DBB}"/>
              </a:ext>
            </a:extLst>
          </p:cNvPr>
          <p:cNvSpPr>
            <a:spLocks/>
          </p:cNvSpPr>
          <p:nvPr/>
        </p:nvSpPr>
        <p:spPr>
          <a:xfrm>
            <a:off x="6502399" y="6454403"/>
            <a:ext cx="806613" cy="21567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A3B0DA-3191-B405-103C-B5D39E54A310}"/>
              </a:ext>
            </a:extLst>
          </p:cNvPr>
          <p:cNvSpPr>
            <a:spLocks/>
          </p:cNvSpPr>
          <p:nvPr/>
        </p:nvSpPr>
        <p:spPr>
          <a:xfrm>
            <a:off x="2952427" y="5518817"/>
            <a:ext cx="945397" cy="20401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3FCFCB2-8085-5156-02F5-5191F0C2B9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8671" y="5115681"/>
            <a:ext cx="200053" cy="19052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CustomShape 1">
            <a:extLst>
              <a:ext uri="{FF2B5EF4-FFF2-40B4-BE49-F238E27FC236}">
                <a16:creationId xmlns:a16="http://schemas.microsoft.com/office/drawing/2014/main" id="{55C71EF1-E668-E82B-0189-54098B33A26B}"/>
              </a:ext>
            </a:extLst>
          </p:cNvPr>
          <p:cNvSpPr/>
          <p:nvPr/>
        </p:nvSpPr>
        <p:spPr>
          <a:xfrm>
            <a:off x="7520710" y="512837"/>
            <a:ext cx="16291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FFFFFF"/>
                </a:solidFill>
                <a:latin typeface="Corbel"/>
                <a:hlinkClick r:id="rId6" action="ppaction://hlinksldjump"/>
              </a:rPr>
              <a:t>Table des matières</a:t>
            </a:r>
            <a:endParaRPr lang="fr-FR" sz="1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189474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2" grpId="0" animBg="1"/>
      <p:bldP spid="2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4B3655F4-899D-B4C3-AFAB-AC69584437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996" y="3621903"/>
            <a:ext cx="8717687" cy="2758461"/>
          </a:xfrm>
          <a:prstGeom prst="rect">
            <a:avLst/>
          </a:prstGeom>
        </p:spPr>
      </p:pic>
      <p:pic>
        <p:nvPicPr>
          <p:cNvPr id="112" name="Espace réservé du contenu 6"/>
          <p:cNvPicPr/>
          <p:nvPr/>
        </p:nvPicPr>
        <p:blipFill>
          <a:blip r:embed="rId3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III. Modifier/Supprimer les inscriptions</a:t>
            </a:r>
          </a:p>
        </p:txBody>
      </p:sp>
      <p:sp>
        <p:nvSpPr>
          <p:cNvPr id="115" name="TextShape 3"/>
          <p:cNvSpPr txBox="1"/>
          <p:nvPr/>
        </p:nvSpPr>
        <p:spPr>
          <a:xfrm>
            <a:off x="8695944" y="205200"/>
            <a:ext cx="390096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23</a:t>
            </a:fld>
            <a:endParaRPr lang="fr-FR" sz="1400" b="0" strike="noStrike" spc="-1" dirty="0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c. Supprimer une inscription individuelle</a:t>
            </a:r>
          </a:p>
        </p:txBody>
      </p:sp>
      <p:sp>
        <p:nvSpPr>
          <p:cNvPr id="117" name="CustomShape 5"/>
          <p:cNvSpPr/>
          <p:nvPr/>
        </p:nvSpPr>
        <p:spPr>
          <a:xfrm>
            <a:off x="378070" y="1445342"/>
            <a:ext cx="8183879" cy="202987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Depuis la liste des inscrits en Individuel (</a:t>
            </a:r>
            <a:r>
              <a:rPr lang="fr-FR" sz="1400" spc="-1" dirty="0" err="1">
                <a:solidFill>
                  <a:srgbClr val="000000"/>
                </a:solidFill>
                <a:latin typeface="Corbel"/>
              </a:rPr>
              <a:t>cf</a:t>
            </a:r>
            <a:r>
              <a:rPr lang="fr-FR" sz="1400" spc="-1" dirty="0">
                <a:solidFill>
                  <a:srgbClr val="000000"/>
                </a:solidFill>
                <a:latin typeface="Corbel"/>
              </a:rPr>
              <a:t> diapositives 12 et 13 - Accéder aux inscriptions des individuels )</a:t>
            </a:r>
          </a:p>
          <a:p>
            <a:pPr>
              <a:lnSpc>
                <a:spcPct val="100000"/>
              </a:lnSpc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Pour supprimer l’inscription d’un(e) élève, cliquer sur « Supprimer » en bout de ligne.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          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          Note 1 : si vous supprimer un(e) élève qui fait partie d’un relais/ d’une équipe, 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          cela le supprime du relais / de l’équipe.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          Note 2 : vous pouvez supprimer plusieurs élèves en les sélectionnant puis 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          « Actions » puis « Supprimer ».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2CB4FF3-F1D9-017D-79D6-66610B4D8D66}"/>
              </a:ext>
            </a:extLst>
          </p:cNvPr>
          <p:cNvSpPr>
            <a:spLocks/>
          </p:cNvSpPr>
          <p:nvPr/>
        </p:nvSpPr>
        <p:spPr>
          <a:xfrm>
            <a:off x="8440955" y="4772931"/>
            <a:ext cx="510728" cy="28791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CustomShape 6">
            <a:extLst>
              <a:ext uri="{FF2B5EF4-FFF2-40B4-BE49-F238E27FC236}">
                <a16:creationId xmlns:a16="http://schemas.microsoft.com/office/drawing/2014/main" id="{3424C08F-260C-315D-7B66-3B37EB008947}"/>
              </a:ext>
            </a:extLst>
          </p:cNvPr>
          <p:cNvSpPr>
            <a:spLocks/>
          </p:cNvSpPr>
          <p:nvPr/>
        </p:nvSpPr>
        <p:spPr>
          <a:xfrm rot="4758687" flipV="1">
            <a:off x="6243436" y="2995044"/>
            <a:ext cx="2732302" cy="117172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2" name="CustomShape 1">
            <a:extLst>
              <a:ext uri="{FF2B5EF4-FFF2-40B4-BE49-F238E27FC236}">
                <a16:creationId xmlns:a16="http://schemas.microsoft.com/office/drawing/2014/main" id="{EAAFCE47-F628-5BD8-2450-04514AC911C6}"/>
              </a:ext>
            </a:extLst>
          </p:cNvPr>
          <p:cNvSpPr/>
          <p:nvPr/>
        </p:nvSpPr>
        <p:spPr>
          <a:xfrm>
            <a:off x="7520710" y="512837"/>
            <a:ext cx="16291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FFFFFF"/>
                </a:solidFill>
                <a:latin typeface="Corbel"/>
                <a:hlinkClick r:id="rId4" action="ppaction://hlinksldjump"/>
              </a:rPr>
              <a:t>Table des matières</a:t>
            </a:r>
            <a:endParaRPr lang="fr-FR" sz="1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577666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Une image contenant texte&#10;&#10;Description générée automatiquement">
            <a:extLst>
              <a:ext uri="{FF2B5EF4-FFF2-40B4-BE49-F238E27FC236}">
                <a16:creationId xmlns:a16="http://schemas.microsoft.com/office/drawing/2014/main" id="{E3205EBF-40B4-E0E8-906E-DC4AAA255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930" y="3990995"/>
            <a:ext cx="3689894" cy="266440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71E3B1F-7006-B3FD-8671-A648C953F2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9625" y="2245074"/>
            <a:ext cx="2584389" cy="553434"/>
          </a:xfrm>
          <a:prstGeom prst="rect">
            <a:avLst/>
          </a:prstGeom>
        </p:spPr>
      </p:pic>
      <p:pic>
        <p:nvPicPr>
          <p:cNvPr id="112" name="Espace réservé du contenu 6"/>
          <p:cNvPicPr/>
          <p:nvPr/>
        </p:nvPicPr>
        <p:blipFill>
          <a:blip r:embed="rId4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IV. Voir les résultats</a:t>
            </a:r>
          </a:p>
        </p:txBody>
      </p:sp>
      <p:sp>
        <p:nvSpPr>
          <p:cNvPr id="115" name="TextShape 3"/>
          <p:cNvSpPr txBox="1"/>
          <p:nvPr/>
        </p:nvSpPr>
        <p:spPr>
          <a:xfrm>
            <a:off x="8695944" y="205200"/>
            <a:ext cx="390096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24</a:t>
            </a:fld>
            <a:endParaRPr lang="fr-FR" sz="1400" b="0" strike="noStrike" spc="-1" dirty="0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b="1" spc="-1" dirty="0">
                <a:solidFill>
                  <a:srgbClr val="FFFFFF"/>
                </a:solidFill>
                <a:latin typeface="Calibri"/>
              </a:rPr>
              <a:t>a. Accéder aux résultats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17" name="CustomShape 5"/>
          <p:cNvSpPr/>
          <p:nvPr/>
        </p:nvSpPr>
        <p:spPr>
          <a:xfrm>
            <a:off x="479879" y="1664536"/>
            <a:ext cx="8183879" cy="246075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342900" indent="-342900">
              <a:lnSpc>
                <a:spcPct val="100000"/>
              </a:lnSpc>
              <a:buAutoNum type="arabicParenR"/>
            </a:pPr>
            <a:endParaRPr lang="fr-FR" sz="1400" b="0" strike="noStrike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Cliquer sur « Résultat»,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AutoNum type="arabicParenR"/>
            </a:pPr>
            <a:endParaRPr lang="fr-FR" sz="1400" b="0" strike="noStrike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AutoNum type="arabicParenR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AutoNum type="arabicParenR"/>
            </a:pPr>
            <a:endParaRPr lang="fr-FR" sz="1400" b="0" strike="noStrike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arenR" startAt="2"/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Sélectionner le Championnat,</a:t>
            </a:r>
          </a:p>
          <a:p>
            <a:pPr marL="342900" indent="-342900">
              <a:lnSpc>
                <a:spcPct val="100000"/>
              </a:lnSpc>
              <a:buAutoNum type="arabicParenR" startAt="2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Sélectionner le niveau du championnat,</a:t>
            </a:r>
          </a:p>
          <a:p>
            <a:pPr marL="342900" indent="-342900">
              <a:lnSpc>
                <a:spcPct val="100000"/>
              </a:lnSpc>
              <a:buAutoNum type="arabicParenR" startAt="2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Optionnel : vous pouvez choisir la compétition pour accéder plus rapidement à une course en particulier,</a:t>
            </a:r>
          </a:p>
          <a:p>
            <a:pPr marL="342900" indent="-342900">
              <a:lnSpc>
                <a:spcPct val="100000"/>
              </a:lnSpc>
              <a:buAutoNum type="arabicParenR" startAt="2"/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Optionnel : si la compétition est répartie en plusieurs journées, vous pouvez choisir laquelle,</a:t>
            </a:r>
          </a:p>
          <a:p>
            <a:pPr marL="342900" indent="-342900">
              <a:lnSpc>
                <a:spcPct val="100000"/>
              </a:lnSpc>
              <a:buAutoNum type="arabicParenR" startAt="2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Cliquer sur « Filtrer »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5" name="CustomShape 6">
            <a:extLst>
              <a:ext uri="{FF2B5EF4-FFF2-40B4-BE49-F238E27FC236}">
                <a16:creationId xmlns:a16="http://schemas.microsoft.com/office/drawing/2014/main" id="{9DB7F8C5-6BB3-E640-EEBD-CB7D35C1C6AB}"/>
              </a:ext>
            </a:extLst>
          </p:cNvPr>
          <p:cNvSpPr>
            <a:spLocks/>
          </p:cNvSpPr>
          <p:nvPr/>
        </p:nvSpPr>
        <p:spPr>
          <a:xfrm rot="4758687" flipV="1">
            <a:off x="2882109" y="2352008"/>
            <a:ext cx="83678" cy="45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E8906F-F308-D8F3-FAF5-D1933DE05CEB}"/>
              </a:ext>
            </a:extLst>
          </p:cNvPr>
          <p:cNvSpPr>
            <a:spLocks/>
          </p:cNvSpPr>
          <p:nvPr/>
        </p:nvSpPr>
        <p:spPr>
          <a:xfrm>
            <a:off x="4059477" y="5418666"/>
            <a:ext cx="1278456" cy="40138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8363A3-A13F-BC35-857C-094F587FA4F1}"/>
              </a:ext>
            </a:extLst>
          </p:cNvPr>
          <p:cNvSpPr>
            <a:spLocks/>
          </p:cNvSpPr>
          <p:nvPr/>
        </p:nvSpPr>
        <p:spPr>
          <a:xfrm>
            <a:off x="3821757" y="2250962"/>
            <a:ext cx="500264" cy="51419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28CC02-23ED-006A-9535-7EF49ED40AFB}"/>
              </a:ext>
            </a:extLst>
          </p:cNvPr>
          <p:cNvSpPr>
            <a:spLocks/>
          </p:cNvSpPr>
          <p:nvPr/>
        </p:nvSpPr>
        <p:spPr>
          <a:xfrm>
            <a:off x="4076915" y="4454622"/>
            <a:ext cx="1062014" cy="40138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CustomShape 6">
            <a:extLst>
              <a:ext uri="{FF2B5EF4-FFF2-40B4-BE49-F238E27FC236}">
                <a16:creationId xmlns:a16="http://schemas.microsoft.com/office/drawing/2014/main" id="{A6AC55AD-4A5F-74C5-0F30-0C5ECD4AC7E6}"/>
              </a:ext>
            </a:extLst>
          </p:cNvPr>
          <p:cNvSpPr>
            <a:spLocks/>
          </p:cNvSpPr>
          <p:nvPr/>
        </p:nvSpPr>
        <p:spPr>
          <a:xfrm rot="4758687" flipV="1">
            <a:off x="3711048" y="4544458"/>
            <a:ext cx="83678" cy="45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12" name="CustomShape 8">
            <a:extLst>
              <a:ext uri="{FF2B5EF4-FFF2-40B4-BE49-F238E27FC236}">
                <a16:creationId xmlns:a16="http://schemas.microsoft.com/office/drawing/2014/main" id="{CACB5DA9-F7EC-1D66-6BBF-491F95ADA07D}"/>
              </a:ext>
            </a:extLst>
          </p:cNvPr>
          <p:cNvSpPr>
            <a:spLocks/>
          </p:cNvSpPr>
          <p:nvPr/>
        </p:nvSpPr>
        <p:spPr>
          <a:xfrm>
            <a:off x="3205743" y="5562838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3" name="CustomShape 8">
            <a:extLst>
              <a:ext uri="{FF2B5EF4-FFF2-40B4-BE49-F238E27FC236}">
                <a16:creationId xmlns:a16="http://schemas.microsoft.com/office/drawing/2014/main" id="{CF5E8BE9-F92E-9B85-13EC-6EEE6847D149}"/>
              </a:ext>
            </a:extLst>
          </p:cNvPr>
          <p:cNvSpPr>
            <a:spLocks/>
          </p:cNvSpPr>
          <p:nvPr/>
        </p:nvSpPr>
        <p:spPr>
          <a:xfrm>
            <a:off x="3208125" y="6348646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6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4" name="CustomShape 8">
            <a:extLst>
              <a:ext uri="{FF2B5EF4-FFF2-40B4-BE49-F238E27FC236}">
                <a16:creationId xmlns:a16="http://schemas.microsoft.com/office/drawing/2014/main" id="{2062E64E-E0A4-5B0C-7BF6-49CD4726A06F}"/>
              </a:ext>
            </a:extLst>
          </p:cNvPr>
          <p:cNvSpPr>
            <a:spLocks/>
          </p:cNvSpPr>
          <p:nvPr/>
        </p:nvSpPr>
        <p:spPr>
          <a:xfrm>
            <a:off x="2300899" y="2440448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1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9" name="CustomShape 8">
            <a:extLst>
              <a:ext uri="{FF2B5EF4-FFF2-40B4-BE49-F238E27FC236}">
                <a16:creationId xmlns:a16="http://schemas.microsoft.com/office/drawing/2014/main" id="{B36D5269-AFF8-D9D2-100F-4373EBC395C0}"/>
              </a:ext>
            </a:extLst>
          </p:cNvPr>
          <p:cNvSpPr>
            <a:spLocks/>
          </p:cNvSpPr>
          <p:nvPr/>
        </p:nvSpPr>
        <p:spPr>
          <a:xfrm>
            <a:off x="3200751" y="6004337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5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2" name="CustomShape 8">
            <a:extLst>
              <a:ext uri="{FF2B5EF4-FFF2-40B4-BE49-F238E27FC236}">
                <a16:creationId xmlns:a16="http://schemas.microsoft.com/office/drawing/2014/main" id="{C95128F3-A430-9FA8-2408-1F7C2D968B66}"/>
              </a:ext>
            </a:extLst>
          </p:cNvPr>
          <p:cNvSpPr>
            <a:spLocks/>
          </p:cNvSpPr>
          <p:nvPr/>
        </p:nvSpPr>
        <p:spPr>
          <a:xfrm>
            <a:off x="3216383" y="5094723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4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3" name="CustomShape 8">
            <a:extLst>
              <a:ext uri="{FF2B5EF4-FFF2-40B4-BE49-F238E27FC236}">
                <a16:creationId xmlns:a16="http://schemas.microsoft.com/office/drawing/2014/main" id="{6906C15A-DE15-3AD9-CD84-6C7AECE2D6DC}"/>
              </a:ext>
            </a:extLst>
          </p:cNvPr>
          <p:cNvSpPr>
            <a:spLocks/>
          </p:cNvSpPr>
          <p:nvPr/>
        </p:nvSpPr>
        <p:spPr>
          <a:xfrm>
            <a:off x="3204275" y="4626608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2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4" name="CustomShape 6">
            <a:extLst>
              <a:ext uri="{FF2B5EF4-FFF2-40B4-BE49-F238E27FC236}">
                <a16:creationId xmlns:a16="http://schemas.microsoft.com/office/drawing/2014/main" id="{E72AC194-E665-015D-5E78-1CCBE6FFAD98}"/>
              </a:ext>
            </a:extLst>
          </p:cNvPr>
          <p:cNvSpPr>
            <a:spLocks/>
          </p:cNvSpPr>
          <p:nvPr/>
        </p:nvSpPr>
        <p:spPr>
          <a:xfrm rot="4758687" flipV="1">
            <a:off x="3707199" y="6262041"/>
            <a:ext cx="83678" cy="45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25" name="CustomShape 6">
            <a:extLst>
              <a:ext uri="{FF2B5EF4-FFF2-40B4-BE49-F238E27FC236}">
                <a16:creationId xmlns:a16="http://schemas.microsoft.com/office/drawing/2014/main" id="{D562B181-682B-5E37-62E0-04FFEE4B1A4A}"/>
              </a:ext>
            </a:extLst>
          </p:cNvPr>
          <p:cNvSpPr>
            <a:spLocks/>
          </p:cNvSpPr>
          <p:nvPr/>
        </p:nvSpPr>
        <p:spPr>
          <a:xfrm rot="4758687" flipV="1">
            <a:off x="3707200" y="5937142"/>
            <a:ext cx="83678" cy="45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26" name="CustomShape 6">
            <a:extLst>
              <a:ext uri="{FF2B5EF4-FFF2-40B4-BE49-F238E27FC236}">
                <a16:creationId xmlns:a16="http://schemas.microsoft.com/office/drawing/2014/main" id="{C094945A-E953-0210-84CE-35CF880A8A60}"/>
              </a:ext>
            </a:extLst>
          </p:cNvPr>
          <p:cNvSpPr>
            <a:spLocks/>
          </p:cNvSpPr>
          <p:nvPr/>
        </p:nvSpPr>
        <p:spPr>
          <a:xfrm rot="4758687" flipV="1">
            <a:off x="3707201" y="5478852"/>
            <a:ext cx="83678" cy="45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27" name="CustomShape 6">
            <a:extLst>
              <a:ext uri="{FF2B5EF4-FFF2-40B4-BE49-F238E27FC236}">
                <a16:creationId xmlns:a16="http://schemas.microsoft.com/office/drawing/2014/main" id="{F5BED3A7-08A3-BC66-E617-CD6E27F30095}"/>
              </a:ext>
            </a:extLst>
          </p:cNvPr>
          <p:cNvSpPr>
            <a:spLocks/>
          </p:cNvSpPr>
          <p:nvPr/>
        </p:nvSpPr>
        <p:spPr>
          <a:xfrm rot="4758687" flipV="1">
            <a:off x="3707198" y="5011655"/>
            <a:ext cx="83678" cy="45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41591F0-6409-410E-9C26-B51E5FA1A74C}"/>
              </a:ext>
            </a:extLst>
          </p:cNvPr>
          <p:cNvSpPr>
            <a:spLocks/>
          </p:cNvSpPr>
          <p:nvPr/>
        </p:nvSpPr>
        <p:spPr>
          <a:xfrm>
            <a:off x="4109889" y="6357650"/>
            <a:ext cx="360123" cy="21593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697CF51-63CE-33D9-BAA7-9997CAF984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5930" y="4152501"/>
            <a:ext cx="986169" cy="153290"/>
          </a:xfrm>
          <a:prstGeom prst="rect">
            <a:avLst/>
          </a:prstGeom>
        </p:spPr>
      </p:pic>
      <p:sp>
        <p:nvSpPr>
          <p:cNvPr id="2" name="CustomShape 1">
            <a:extLst>
              <a:ext uri="{FF2B5EF4-FFF2-40B4-BE49-F238E27FC236}">
                <a16:creationId xmlns:a16="http://schemas.microsoft.com/office/drawing/2014/main" id="{210FDA27-126A-7973-0C75-A2905C92C608}"/>
              </a:ext>
            </a:extLst>
          </p:cNvPr>
          <p:cNvSpPr/>
          <p:nvPr/>
        </p:nvSpPr>
        <p:spPr>
          <a:xfrm>
            <a:off x="7520710" y="512837"/>
            <a:ext cx="16291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FFFFFF"/>
                </a:solidFill>
                <a:latin typeface="Corbel"/>
                <a:hlinkClick r:id="rId6" action="ppaction://hlinksldjump"/>
              </a:rPr>
              <a:t>Table des matières</a:t>
            </a:r>
            <a:endParaRPr lang="fr-FR" sz="1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060805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2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Espace réservé du contenu 6"/>
          <p:cNvPicPr/>
          <p:nvPr/>
        </p:nvPicPr>
        <p:blipFill>
          <a:blip r:embed="rId2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IV. Voir les résultats</a:t>
            </a:r>
          </a:p>
        </p:txBody>
      </p:sp>
      <p:sp>
        <p:nvSpPr>
          <p:cNvPr id="115" name="TextShape 3"/>
          <p:cNvSpPr txBox="1"/>
          <p:nvPr/>
        </p:nvSpPr>
        <p:spPr>
          <a:xfrm>
            <a:off x="8695944" y="205200"/>
            <a:ext cx="390096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25</a:t>
            </a:fld>
            <a:endParaRPr lang="fr-FR" sz="1400" b="0" strike="noStrike" spc="-1" dirty="0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b. Contenu de la page résultats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17" name="CustomShape 5"/>
          <p:cNvSpPr/>
          <p:nvPr/>
        </p:nvSpPr>
        <p:spPr>
          <a:xfrm>
            <a:off x="378070" y="1445342"/>
            <a:ext cx="8183879" cy="52615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200" b="0" strike="noStrike" spc="-1" dirty="0">
                <a:solidFill>
                  <a:srgbClr val="000000"/>
                </a:solidFill>
                <a:latin typeface="Corbel"/>
              </a:rPr>
              <a:t>Sur la page résultats vous voyez tous les élèves avec un résultat (individuels – équipes – relais) avec les informations suivantes pour chaque élève :</a:t>
            </a: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     </a:t>
            </a:r>
            <a:r>
              <a:rPr lang="fr-FR" sz="1200" b="0" strike="noStrike" spc="-1" dirty="0">
                <a:solidFill>
                  <a:srgbClr val="000000"/>
                </a:solidFill>
                <a:latin typeface="Corbel"/>
              </a:rPr>
              <a:t>- Le rang (si l’élève a un état, il n’a pas de rang),</a:t>
            </a: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     - Des informations sur l’élève : le nom, le prénom, la date de naissance, la compétition dans laquelle il/elle a concouru, le sigle de son AS,</a:t>
            </a: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     - Le jour correspond au numéro de journée quand a eu lieu la compétition,</a:t>
            </a: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     - Les points correspondent au classement dans la course pour les équipes,</a:t>
            </a: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     - Les autres données ne sont pas utiles en cross,</a:t>
            </a: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Il est possible de filtrer par « Compétitions » et/ou « Epreuves » et/ou « Jour » en sélectionnant la donnée puis « </a:t>
            </a:r>
            <a:r>
              <a:rPr lang="fr-FR" sz="1200" spc="-1">
                <a:solidFill>
                  <a:srgbClr val="000000"/>
                </a:solidFill>
                <a:latin typeface="Corbel"/>
              </a:rPr>
              <a:t>Filtrer » :</a:t>
            </a: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     - Le bouton Excel permet d’extraire la liste de la page courante,</a:t>
            </a: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     - Le bouton « Imprimer » permet d’imprimer la page (à configurer selon imprimante).</a:t>
            </a:r>
          </a:p>
          <a:p>
            <a:pPr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	En bas de page à gauche, vous pouvez choisir le nombre de lignes à afficher.</a:t>
            </a: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		A droite de la page, cliquer sur la flèche pour remonter en haut de page.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AB350AC-A9DA-B51C-7CCE-8B02ACB71A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0433" y="3536531"/>
            <a:ext cx="6692973" cy="261162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358284D-9D7F-D638-C17B-E314E090B2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848" y="5787000"/>
            <a:ext cx="314265" cy="96243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28841B3-726D-4743-DF49-8681441328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1862" y="6380440"/>
            <a:ext cx="295104" cy="289639"/>
          </a:xfrm>
          <a:prstGeom prst="rect">
            <a:avLst/>
          </a:prstGeom>
        </p:spPr>
      </p:pic>
      <p:sp>
        <p:nvSpPr>
          <p:cNvPr id="7" name="CustomShape 6">
            <a:extLst>
              <a:ext uri="{FF2B5EF4-FFF2-40B4-BE49-F238E27FC236}">
                <a16:creationId xmlns:a16="http://schemas.microsoft.com/office/drawing/2014/main" id="{08F55627-E699-7DB4-DC29-58FF1B74A7DE}"/>
              </a:ext>
            </a:extLst>
          </p:cNvPr>
          <p:cNvSpPr>
            <a:spLocks/>
          </p:cNvSpPr>
          <p:nvPr/>
        </p:nvSpPr>
        <p:spPr>
          <a:xfrm rot="4758687" flipH="1">
            <a:off x="907751" y="5998447"/>
            <a:ext cx="127334" cy="75000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8" name="CustomShape 6">
            <a:extLst>
              <a:ext uri="{FF2B5EF4-FFF2-40B4-BE49-F238E27FC236}">
                <a16:creationId xmlns:a16="http://schemas.microsoft.com/office/drawing/2014/main" id="{5CA707F3-376F-C5E4-F167-FA9EAB2B2B4E}"/>
              </a:ext>
            </a:extLst>
          </p:cNvPr>
          <p:cNvSpPr>
            <a:spLocks/>
          </p:cNvSpPr>
          <p:nvPr/>
        </p:nvSpPr>
        <p:spPr>
          <a:xfrm rot="4758687" flipV="1">
            <a:off x="7200353" y="6034951"/>
            <a:ext cx="171421" cy="99710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2" name="CustomShape 1">
            <a:extLst>
              <a:ext uri="{FF2B5EF4-FFF2-40B4-BE49-F238E27FC236}">
                <a16:creationId xmlns:a16="http://schemas.microsoft.com/office/drawing/2014/main" id="{4A98711D-EC1F-2A81-75AA-BC90E23EEE62}"/>
              </a:ext>
            </a:extLst>
          </p:cNvPr>
          <p:cNvSpPr/>
          <p:nvPr/>
        </p:nvSpPr>
        <p:spPr>
          <a:xfrm>
            <a:off x="7520710" y="512837"/>
            <a:ext cx="16291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FFFFFF"/>
                </a:solidFill>
                <a:latin typeface="Corbel"/>
                <a:hlinkClick r:id="rId6" action="ppaction://hlinksldjump"/>
              </a:rPr>
              <a:t>Table des matières</a:t>
            </a:r>
            <a:endParaRPr lang="fr-FR" sz="1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057932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Espace réservé du contenu 6"/>
          <p:cNvPicPr/>
          <p:nvPr/>
        </p:nvPicPr>
        <p:blipFill>
          <a:blip r:embed="rId2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02" name="CustomShape 1"/>
          <p:cNvSpPr/>
          <p:nvPr/>
        </p:nvSpPr>
        <p:spPr>
          <a:xfrm>
            <a:off x="4156920" y="187920"/>
            <a:ext cx="3994920" cy="3986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orbel"/>
              </a:rPr>
              <a:t>USPORT_CROSS_IAS</a:t>
            </a:r>
            <a:endParaRPr lang="fr-FR" sz="2000" b="0" strike="noStrike" spc="-1" dirty="0">
              <a:latin typeface="Arial"/>
            </a:endParaRPr>
          </a:p>
        </p:txBody>
      </p:sp>
      <p:sp>
        <p:nvSpPr>
          <p:cNvPr id="103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I. Inscrire</a:t>
            </a:r>
            <a:endParaRPr lang="fr-FR" sz="2000" b="0" strike="noStrike" spc="-1" dirty="0">
              <a:latin typeface="Arial"/>
            </a:endParaRPr>
          </a:p>
        </p:txBody>
      </p:sp>
      <p:sp>
        <p:nvSpPr>
          <p:cNvPr id="104" name="TextShape 3"/>
          <p:cNvSpPr txBox="1"/>
          <p:nvPr/>
        </p:nvSpPr>
        <p:spPr>
          <a:xfrm>
            <a:off x="8726400" y="205200"/>
            <a:ext cx="359640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A0B428CE-1DBB-4623-BA4F-D719E7EBA039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3</a:t>
            </a:fld>
            <a:endParaRPr lang="fr-FR" sz="1400" b="0" strike="noStrike" spc="-1">
              <a:latin typeface="Times New Roman"/>
            </a:endParaRPr>
          </a:p>
        </p:txBody>
      </p:sp>
      <p:sp>
        <p:nvSpPr>
          <p:cNvPr id="105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a. Accéder aux championnats de cross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06" name="CustomShape 5"/>
          <p:cNvSpPr/>
          <p:nvPr/>
        </p:nvSpPr>
        <p:spPr>
          <a:xfrm>
            <a:off x="677160" y="1451233"/>
            <a:ext cx="7788960" cy="18144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Sur </a:t>
            </a:r>
            <a:r>
              <a:rPr lang="fr-FR" sz="1400" b="0" strike="noStrike" spc="-1" dirty="0" err="1">
                <a:solidFill>
                  <a:srgbClr val="000000"/>
                </a:solidFill>
                <a:latin typeface="Corbel"/>
              </a:rPr>
              <a:t>Usport</a:t>
            </a: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 vous arrivez sur « Mon planning » dans l’Agenda. </a:t>
            </a:r>
            <a:r>
              <a:rPr lang="fr-FR" sz="1400" spc="-1" dirty="0">
                <a:solidFill>
                  <a:srgbClr val="000000"/>
                </a:solidFill>
                <a:latin typeface="Corbel"/>
              </a:rPr>
              <a:t>Vous voyez les championnats ouverts du mois en cours.</a:t>
            </a:r>
            <a:endParaRPr lang="fr-FR" sz="1400" b="0" strike="noStrike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Les possibilités basiques : 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Changer de mois en cliquant sur les flèches,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Filtrer par « Sport » notamment,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Cliquer sur un évènement pour voir les informations, particulièrement la date limite d’inscription, et s’inscrire si la date et l’heure limites ne sont pas passées.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Note : vous pouvez aussi passer par « Championnats » puis choisir le sport et enfin le championnat.</a:t>
            </a:r>
          </a:p>
        </p:txBody>
      </p:sp>
      <p:pic>
        <p:nvPicPr>
          <p:cNvPr id="107" name="Image 11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7160" y="3784680"/>
            <a:ext cx="7378704" cy="2661840"/>
          </a:xfrm>
          <a:prstGeom prst="rect">
            <a:avLst/>
          </a:prstGeom>
          <a:ln>
            <a:noFill/>
          </a:ln>
        </p:spPr>
      </p:pic>
      <p:sp>
        <p:nvSpPr>
          <p:cNvPr id="108" name="CustomShape 6"/>
          <p:cNvSpPr/>
          <p:nvPr/>
        </p:nvSpPr>
        <p:spPr>
          <a:xfrm>
            <a:off x="422784" y="3591067"/>
            <a:ext cx="341856" cy="106052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109" name="CustomShape 7"/>
          <p:cNvSpPr/>
          <p:nvPr/>
        </p:nvSpPr>
        <p:spPr>
          <a:xfrm>
            <a:off x="1932624" y="3532418"/>
            <a:ext cx="131472" cy="839813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110" name="CustomShape 8"/>
          <p:cNvSpPr/>
          <p:nvPr/>
        </p:nvSpPr>
        <p:spPr>
          <a:xfrm>
            <a:off x="200628" y="3312926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1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11" name="CustomShape 9"/>
          <p:cNvSpPr/>
          <p:nvPr/>
        </p:nvSpPr>
        <p:spPr>
          <a:xfrm>
            <a:off x="1685520" y="3289320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2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102092D-0944-BF65-D5F6-617792023A0B}"/>
              </a:ext>
            </a:extLst>
          </p:cNvPr>
          <p:cNvSpPr/>
          <p:nvPr/>
        </p:nvSpPr>
        <p:spPr>
          <a:xfrm>
            <a:off x="2048256" y="4372231"/>
            <a:ext cx="1234440" cy="2793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B5395A-D168-5A10-B0D3-4142700DF311}"/>
              </a:ext>
            </a:extLst>
          </p:cNvPr>
          <p:cNvSpPr/>
          <p:nvPr/>
        </p:nvSpPr>
        <p:spPr>
          <a:xfrm>
            <a:off x="764640" y="4588231"/>
            <a:ext cx="254376" cy="2793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CustomShape 9">
            <a:extLst>
              <a:ext uri="{FF2B5EF4-FFF2-40B4-BE49-F238E27FC236}">
                <a16:creationId xmlns:a16="http://schemas.microsoft.com/office/drawing/2014/main" id="{5C2C3274-C734-FD95-3FBD-7C655E910AC0}"/>
              </a:ext>
            </a:extLst>
          </p:cNvPr>
          <p:cNvSpPr/>
          <p:nvPr/>
        </p:nvSpPr>
        <p:spPr>
          <a:xfrm>
            <a:off x="5605248" y="3289320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5" name="CustomShape 7">
            <a:extLst>
              <a:ext uri="{FF2B5EF4-FFF2-40B4-BE49-F238E27FC236}">
                <a16:creationId xmlns:a16="http://schemas.microsoft.com/office/drawing/2014/main" id="{9823FCF2-F212-F292-094E-B1A98F9B11D4}"/>
              </a:ext>
            </a:extLst>
          </p:cNvPr>
          <p:cNvSpPr/>
          <p:nvPr/>
        </p:nvSpPr>
        <p:spPr>
          <a:xfrm flipH="1">
            <a:off x="3858768" y="3557931"/>
            <a:ext cx="1812216" cy="136771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6" name="CustomShape 7">
            <a:extLst>
              <a:ext uri="{FF2B5EF4-FFF2-40B4-BE49-F238E27FC236}">
                <a16:creationId xmlns:a16="http://schemas.microsoft.com/office/drawing/2014/main" id="{59929FCF-611A-E139-3AE4-EFAB6B63FFFD}"/>
              </a:ext>
            </a:extLst>
          </p:cNvPr>
          <p:cNvSpPr/>
          <p:nvPr/>
        </p:nvSpPr>
        <p:spPr>
          <a:xfrm>
            <a:off x="5872560" y="3532418"/>
            <a:ext cx="674544" cy="110307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A8DDF7-51F1-18BC-B619-93D871D6553C}"/>
              </a:ext>
            </a:extLst>
          </p:cNvPr>
          <p:cNvSpPr/>
          <p:nvPr/>
        </p:nvSpPr>
        <p:spPr>
          <a:xfrm>
            <a:off x="829656" y="4925650"/>
            <a:ext cx="5042904" cy="31349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5F65C9-A4FE-768D-99BA-B89B2C5866E4}"/>
              </a:ext>
            </a:extLst>
          </p:cNvPr>
          <p:cNvSpPr/>
          <p:nvPr/>
        </p:nvSpPr>
        <p:spPr>
          <a:xfrm>
            <a:off x="5898600" y="4635496"/>
            <a:ext cx="2272896" cy="181102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CustomShape 1">
            <a:extLst>
              <a:ext uri="{FF2B5EF4-FFF2-40B4-BE49-F238E27FC236}">
                <a16:creationId xmlns:a16="http://schemas.microsoft.com/office/drawing/2014/main" id="{B9796C52-5189-9B02-BF3D-4ADB53C8184D}"/>
              </a:ext>
            </a:extLst>
          </p:cNvPr>
          <p:cNvSpPr/>
          <p:nvPr/>
        </p:nvSpPr>
        <p:spPr>
          <a:xfrm>
            <a:off x="7520710" y="512837"/>
            <a:ext cx="16291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FFFFFF"/>
                </a:solidFill>
                <a:latin typeface="Corbel"/>
                <a:hlinkClick r:id="rId4" action="ppaction://hlinksldjump"/>
              </a:rPr>
              <a:t>Table des matières</a:t>
            </a:r>
            <a:endParaRPr lang="fr-FR" sz="14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9B56118-62E7-5B97-D4CF-F388140BD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3579" y="4483299"/>
            <a:ext cx="6237756" cy="756213"/>
          </a:xfrm>
          <a:prstGeom prst="rect">
            <a:avLst/>
          </a:prstGeom>
        </p:spPr>
      </p:pic>
      <p:pic>
        <p:nvPicPr>
          <p:cNvPr id="112" name="Espace réservé du contenu 6"/>
          <p:cNvPicPr/>
          <p:nvPr/>
        </p:nvPicPr>
        <p:blipFill>
          <a:blip r:embed="rId3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I. Inscrire</a:t>
            </a:r>
            <a:endParaRPr lang="fr-FR" sz="2000" b="0" strike="noStrike" spc="-1" dirty="0">
              <a:latin typeface="Arial"/>
            </a:endParaRPr>
          </a:p>
        </p:txBody>
      </p:sp>
      <p:sp>
        <p:nvSpPr>
          <p:cNvPr id="115" name="TextShape 3"/>
          <p:cNvSpPr txBox="1"/>
          <p:nvPr/>
        </p:nvSpPr>
        <p:spPr>
          <a:xfrm>
            <a:off x="8726400" y="205200"/>
            <a:ext cx="359640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4</a:t>
            </a:fld>
            <a:endParaRPr lang="fr-FR" sz="1400" b="0" strike="noStrike" spc="-1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b. Inscrire Relais – page 1/3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17" name="CustomShape 5"/>
          <p:cNvSpPr/>
          <p:nvPr/>
        </p:nvSpPr>
        <p:spPr>
          <a:xfrm>
            <a:off x="580727" y="1552133"/>
            <a:ext cx="7788960" cy="11680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Cliquer sur « Inscrire Relais »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Note : les relais, obligatoirement mixtes 2F2G, avec 1 remplaçant possible dans chaque genre, ne concernent que les CJF et CJG. </a:t>
            </a:r>
          </a:p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000000"/>
                </a:solidFill>
                <a:latin typeface="Corbel"/>
              </a:rPr>
              <a:t>ATTENTION : les élèves participant à la course de relais ne peuvent pas être inscrit(e)s en individuel et en équipe !</a:t>
            </a:r>
            <a:endParaRPr lang="fr-FR" sz="1400" b="1" strike="noStrike" spc="-1" dirty="0">
              <a:latin typeface="Arial"/>
            </a:endParaRPr>
          </a:p>
        </p:txBody>
      </p:sp>
      <p:pic>
        <p:nvPicPr>
          <p:cNvPr id="118" name="Imag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868" y="3687254"/>
            <a:ext cx="2517796" cy="2394586"/>
          </a:xfrm>
          <a:prstGeom prst="rect">
            <a:avLst/>
          </a:prstGeom>
          <a:ln>
            <a:noFill/>
          </a:ln>
        </p:spPr>
      </p:pic>
      <p:sp>
        <p:nvSpPr>
          <p:cNvPr id="119" name="CustomShape 6"/>
          <p:cNvSpPr/>
          <p:nvPr/>
        </p:nvSpPr>
        <p:spPr>
          <a:xfrm>
            <a:off x="3026664" y="2720230"/>
            <a:ext cx="5343023" cy="210845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120" name="CustomShape 7"/>
          <p:cNvSpPr/>
          <p:nvPr/>
        </p:nvSpPr>
        <p:spPr>
          <a:xfrm>
            <a:off x="627870" y="3438450"/>
            <a:ext cx="1676736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000000"/>
                </a:solidFill>
                <a:latin typeface="Corbel"/>
              </a:rPr>
              <a:t>Vue via «  Agenda »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4" name="CustomShape 7">
            <a:extLst>
              <a:ext uri="{FF2B5EF4-FFF2-40B4-BE49-F238E27FC236}">
                <a16:creationId xmlns:a16="http://schemas.microsoft.com/office/drawing/2014/main" id="{364A18F9-2C46-255C-ED91-53793ED3A9A6}"/>
              </a:ext>
            </a:extLst>
          </p:cNvPr>
          <p:cNvSpPr/>
          <p:nvPr/>
        </p:nvSpPr>
        <p:spPr>
          <a:xfrm>
            <a:off x="4751517" y="4210679"/>
            <a:ext cx="223167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000000"/>
                </a:solidFill>
                <a:latin typeface="Corbel"/>
              </a:rPr>
              <a:t>Vue via « Championnats »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5" name="CustomShape 6">
            <a:extLst>
              <a:ext uri="{FF2B5EF4-FFF2-40B4-BE49-F238E27FC236}">
                <a16:creationId xmlns:a16="http://schemas.microsoft.com/office/drawing/2014/main" id="{9DB7F8C5-6BB3-E640-EEBD-CB7D35C1C6AB}"/>
              </a:ext>
            </a:extLst>
          </p:cNvPr>
          <p:cNvSpPr/>
          <p:nvPr/>
        </p:nvSpPr>
        <p:spPr>
          <a:xfrm rot="4758687">
            <a:off x="1223872" y="3380833"/>
            <a:ext cx="2590282" cy="1502873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E8906F-F308-D8F3-FAF5-D1933DE05CEB}"/>
              </a:ext>
            </a:extLst>
          </p:cNvPr>
          <p:cNvSpPr/>
          <p:nvPr/>
        </p:nvSpPr>
        <p:spPr>
          <a:xfrm>
            <a:off x="8409628" y="4817743"/>
            <a:ext cx="481707" cy="22974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8363A3-A13F-BC35-857C-094F587FA4F1}"/>
              </a:ext>
            </a:extLst>
          </p:cNvPr>
          <p:cNvSpPr/>
          <p:nvPr/>
        </p:nvSpPr>
        <p:spPr>
          <a:xfrm>
            <a:off x="1389766" y="5544309"/>
            <a:ext cx="557906" cy="30632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CustomShape 1">
            <a:extLst>
              <a:ext uri="{FF2B5EF4-FFF2-40B4-BE49-F238E27FC236}">
                <a16:creationId xmlns:a16="http://schemas.microsoft.com/office/drawing/2014/main" id="{8AB28521-5B3C-8BA8-65F0-1A9748E78598}"/>
              </a:ext>
            </a:extLst>
          </p:cNvPr>
          <p:cNvSpPr/>
          <p:nvPr/>
        </p:nvSpPr>
        <p:spPr>
          <a:xfrm>
            <a:off x="7520710" y="512837"/>
            <a:ext cx="16291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FFFFFF"/>
                </a:solidFill>
                <a:latin typeface="Corbel"/>
                <a:hlinkClick r:id="rId5" action="ppaction://hlinksldjump"/>
              </a:rPr>
              <a:t>Table des matières</a:t>
            </a:r>
            <a:endParaRPr lang="fr-FR" sz="14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5EDDC53-4AA7-1CAF-A865-88B62D511B7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41" y="3235787"/>
            <a:ext cx="6612883" cy="3110987"/>
          </a:xfrm>
          <a:prstGeom prst="rect">
            <a:avLst/>
          </a:prstGeom>
        </p:spPr>
      </p:pic>
      <p:pic>
        <p:nvPicPr>
          <p:cNvPr id="112" name="Espace réservé du contenu 6"/>
          <p:cNvPicPr/>
          <p:nvPr/>
        </p:nvPicPr>
        <p:blipFill>
          <a:blip r:embed="rId3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I. Inscrire</a:t>
            </a:r>
            <a:endParaRPr lang="fr-FR" sz="2000" b="0" strike="noStrike" spc="-1" dirty="0">
              <a:latin typeface="Arial"/>
            </a:endParaRPr>
          </a:p>
        </p:txBody>
      </p:sp>
      <p:sp>
        <p:nvSpPr>
          <p:cNvPr id="115" name="TextShape 3"/>
          <p:cNvSpPr txBox="1"/>
          <p:nvPr/>
        </p:nvSpPr>
        <p:spPr>
          <a:xfrm>
            <a:off x="8726400" y="205200"/>
            <a:ext cx="359640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5</a:t>
            </a:fld>
            <a:endParaRPr lang="fr-FR" sz="1400" b="0" strike="noStrike" spc="-1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b. Inscrire Relais – page 2/3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17" name="CustomShape 5"/>
          <p:cNvSpPr/>
          <p:nvPr/>
        </p:nvSpPr>
        <p:spPr>
          <a:xfrm>
            <a:off x="580727" y="1552133"/>
            <a:ext cx="7788960" cy="15989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Sur votre liste d’élèves :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Sélectionner de 4 à 6 élèves, 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Faire « Actions »,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Cliquer sur « Inscrire Relais »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endParaRPr lang="fr-FR" sz="1400" b="0" strike="noStrike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Note : vous pouvez inscrire plusieurs relais en une seule fois en sélectionnant tous les élèves concerné(e)s.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5" name="CustomShape 6">
            <a:extLst>
              <a:ext uri="{FF2B5EF4-FFF2-40B4-BE49-F238E27FC236}">
                <a16:creationId xmlns:a16="http://schemas.microsoft.com/office/drawing/2014/main" id="{9DB7F8C5-6BB3-E640-EEBD-CB7D35C1C6AB}"/>
              </a:ext>
            </a:extLst>
          </p:cNvPr>
          <p:cNvSpPr/>
          <p:nvPr/>
        </p:nvSpPr>
        <p:spPr>
          <a:xfrm rot="4758687" flipV="1">
            <a:off x="1351371" y="4863892"/>
            <a:ext cx="83678" cy="45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E8906F-F308-D8F3-FAF5-D1933DE05CE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7360" y="3534987"/>
            <a:ext cx="719352" cy="20305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8363A3-A13F-BC35-857C-094F587FA4F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7360" y="4093706"/>
            <a:ext cx="237744" cy="217149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28CC02-23ED-006A-9535-7EF49ED40A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7360" y="3245707"/>
            <a:ext cx="786384" cy="2793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CustomShape 6">
            <a:extLst>
              <a:ext uri="{FF2B5EF4-FFF2-40B4-BE49-F238E27FC236}">
                <a16:creationId xmlns:a16="http://schemas.microsoft.com/office/drawing/2014/main" id="{A6AC55AD-4A5F-74C5-0F30-0C5ECD4AC7E6}"/>
              </a:ext>
            </a:extLst>
          </p:cNvPr>
          <p:cNvSpPr/>
          <p:nvPr/>
        </p:nvSpPr>
        <p:spPr>
          <a:xfrm rot="4758687" flipV="1">
            <a:off x="1370077" y="3148300"/>
            <a:ext cx="83678" cy="45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11" name="CustomShape 6">
            <a:extLst>
              <a:ext uri="{FF2B5EF4-FFF2-40B4-BE49-F238E27FC236}">
                <a16:creationId xmlns:a16="http://schemas.microsoft.com/office/drawing/2014/main" id="{7E46FA0E-6EF5-128E-315B-44677AF96AB5}"/>
              </a:ext>
            </a:extLst>
          </p:cNvPr>
          <p:cNvSpPr/>
          <p:nvPr/>
        </p:nvSpPr>
        <p:spPr>
          <a:xfrm rot="4758687" flipV="1">
            <a:off x="1370077" y="3409653"/>
            <a:ext cx="83678" cy="45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12" name="CustomShape 8">
            <a:extLst>
              <a:ext uri="{FF2B5EF4-FFF2-40B4-BE49-F238E27FC236}">
                <a16:creationId xmlns:a16="http://schemas.microsoft.com/office/drawing/2014/main" id="{CACB5DA9-F7EC-1D66-6BBF-491F95ADA07D}"/>
              </a:ext>
            </a:extLst>
          </p:cNvPr>
          <p:cNvSpPr/>
          <p:nvPr/>
        </p:nvSpPr>
        <p:spPr>
          <a:xfrm>
            <a:off x="821165" y="3496835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3" name="CustomShape 8">
            <a:extLst>
              <a:ext uri="{FF2B5EF4-FFF2-40B4-BE49-F238E27FC236}">
                <a16:creationId xmlns:a16="http://schemas.microsoft.com/office/drawing/2014/main" id="{CF5E8BE9-F92E-9B85-13EC-6EEE6847D149}"/>
              </a:ext>
            </a:extLst>
          </p:cNvPr>
          <p:cNvSpPr/>
          <p:nvPr/>
        </p:nvSpPr>
        <p:spPr>
          <a:xfrm>
            <a:off x="811039" y="3180483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2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4" name="CustomShape 8">
            <a:extLst>
              <a:ext uri="{FF2B5EF4-FFF2-40B4-BE49-F238E27FC236}">
                <a16:creationId xmlns:a16="http://schemas.microsoft.com/office/drawing/2014/main" id="{2062E64E-E0A4-5B0C-7BF6-49CD4726A06F}"/>
              </a:ext>
            </a:extLst>
          </p:cNvPr>
          <p:cNvSpPr/>
          <p:nvPr/>
        </p:nvSpPr>
        <p:spPr>
          <a:xfrm>
            <a:off x="811039" y="4896075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1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" name="CustomShape 1">
            <a:extLst>
              <a:ext uri="{FF2B5EF4-FFF2-40B4-BE49-F238E27FC236}">
                <a16:creationId xmlns:a16="http://schemas.microsoft.com/office/drawing/2014/main" id="{CAD23FAF-6DC2-9FAE-A569-58E81BF5D8EF}"/>
              </a:ext>
            </a:extLst>
          </p:cNvPr>
          <p:cNvSpPr/>
          <p:nvPr/>
        </p:nvSpPr>
        <p:spPr>
          <a:xfrm>
            <a:off x="7520710" y="512837"/>
            <a:ext cx="16291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FFFFFF"/>
                </a:solidFill>
                <a:latin typeface="Corbel"/>
                <a:hlinkClick r:id="rId4" action="ppaction://hlinksldjump"/>
              </a:rPr>
              <a:t>Table des matières</a:t>
            </a:r>
            <a:endParaRPr lang="fr-FR" sz="1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042176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F6C46D2-47DF-8D5D-2EC0-A5C8BFEC78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768" y="4801410"/>
            <a:ext cx="5605196" cy="183732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5EDDC53-4AA7-1CAF-A865-88B62D511B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1768" y="2978936"/>
            <a:ext cx="5605196" cy="1759770"/>
          </a:xfrm>
          <a:prstGeom prst="rect">
            <a:avLst/>
          </a:prstGeom>
        </p:spPr>
      </p:pic>
      <p:pic>
        <p:nvPicPr>
          <p:cNvPr id="112" name="Espace réservé du contenu 6"/>
          <p:cNvPicPr/>
          <p:nvPr/>
        </p:nvPicPr>
        <p:blipFill>
          <a:blip r:embed="rId4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I. Inscrire</a:t>
            </a:r>
            <a:endParaRPr lang="fr-FR" sz="2000" b="0" strike="noStrike" spc="-1" dirty="0">
              <a:latin typeface="Arial"/>
            </a:endParaRPr>
          </a:p>
        </p:txBody>
      </p:sp>
      <p:sp>
        <p:nvSpPr>
          <p:cNvPr id="115" name="TextShape 3"/>
          <p:cNvSpPr txBox="1"/>
          <p:nvPr/>
        </p:nvSpPr>
        <p:spPr>
          <a:xfrm>
            <a:off x="8726400" y="205200"/>
            <a:ext cx="359640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6</a:t>
            </a:fld>
            <a:endParaRPr lang="fr-FR" sz="1400" b="0" strike="noStrike" spc="-1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b. Inscrire Relais – page 3/3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17" name="CustomShape 5"/>
          <p:cNvSpPr/>
          <p:nvPr/>
        </p:nvSpPr>
        <p:spPr>
          <a:xfrm>
            <a:off x="274320" y="1552133"/>
            <a:ext cx="8705087" cy="18144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Sur votre liste d’élèves :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Cliquer sur « Choisir » au bout de chaque ligne pour choisir dans quel relais inscrire l’élève,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Sélectionner le numéro de relais, le flash vert et le numéro de relais indiquent que l’inscription est confirmée,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Répéter les mêmes actions pour chaque élève en vous assurant que les élèves soient inscrit(e)s avec le même numéro de relais.</a:t>
            </a:r>
          </a:p>
          <a:p>
            <a:pPr>
              <a:lnSpc>
                <a:spcPct val="100000"/>
              </a:lnSpc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Note : le R à gauche du sigle d’AS indique bien que c’est un relais et le chiffre à droite du sigle d’AS indique le numéro du relais.</a:t>
            </a:r>
          </a:p>
          <a:p>
            <a:pPr>
              <a:lnSpc>
                <a:spcPct val="100000"/>
              </a:lnSpc>
            </a:pPr>
            <a:endParaRPr lang="fr-FR" sz="1400" b="0" strike="noStrike" spc="-1" dirty="0">
              <a:latin typeface="Arial"/>
            </a:endParaRPr>
          </a:p>
        </p:txBody>
      </p:sp>
      <p:sp>
        <p:nvSpPr>
          <p:cNvPr id="5" name="CustomShape 6">
            <a:extLst>
              <a:ext uri="{FF2B5EF4-FFF2-40B4-BE49-F238E27FC236}">
                <a16:creationId xmlns:a16="http://schemas.microsoft.com/office/drawing/2014/main" id="{9DB7F8C5-6BB3-E640-EEBD-CB7D35C1C6AB}"/>
              </a:ext>
            </a:extLst>
          </p:cNvPr>
          <p:cNvSpPr/>
          <p:nvPr/>
        </p:nvSpPr>
        <p:spPr>
          <a:xfrm rot="4758687">
            <a:off x="7235221" y="3072887"/>
            <a:ext cx="232285" cy="73221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E8906F-F308-D8F3-FAF5-D1933DE05CEB}"/>
              </a:ext>
            </a:extLst>
          </p:cNvPr>
          <p:cNvSpPr>
            <a:spLocks/>
          </p:cNvSpPr>
          <p:nvPr/>
        </p:nvSpPr>
        <p:spPr>
          <a:xfrm>
            <a:off x="5654015" y="5116089"/>
            <a:ext cx="1485669" cy="152264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28CC02-23ED-006A-9535-7EF49ED40AFB}"/>
              </a:ext>
            </a:extLst>
          </p:cNvPr>
          <p:cNvSpPr>
            <a:spLocks/>
          </p:cNvSpPr>
          <p:nvPr/>
        </p:nvSpPr>
        <p:spPr>
          <a:xfrm>
            <a:off x="6373368" y="5445547"/>
            <a:ext cx="484632" cy="14138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CustomShape 6">
            <a:extLst>
              <a:ext uri="{FF2B5EF4-FFF2-40B4-BE49-F238E27FC236}">
                <a16:creationId xmlns:a16="http://schemas.microsoft.com/office/drawing/2014/main" id="{A6AC55AD-4A5F-74C5-0F30-0C5ECD4AC7E6}"/>
              </a:ext>
            </a:extLst>
          </p:cNvPr>
          <p:cNvSpPr/>
          <p:nvPr/>
        </p:nvSpPr>
        <p:spPr>
          <a:xfrm rot="4758687" flipH="1">
            <a:off x="7357488" y="4978684"/>
            <a:ext cx="45719" cy="86579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11" name="CustomShape 6">
            <a:extLst>
              <a:ext uri="{FF2B5EF4-FFF2-40B4-BE49-F238E27FC236}">
                <a16:creationId xmlns:a16="http://schemas.microsoft.com/office/drawing/2014/main" id="{7E46FA0E-6EF5-128E-315B-44677AF96AB5}"/>
              </a:ext>
            </a:extLst>
          </p:cNvPr>
          <p:cNvSpPr/>
          <p:nvPr/>
        </p:nvSpPr>
        <p:spPr>
          <a:xfrm rot="4758687" flipH="1">
            <a:off x="7405642" y="5908152"/>
            <a:ext cx="209152" cy="71467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12" name="CustomShape 8">
            <a:extLst>
              <a:ext uri="{FF2B5EF4-FFF2-40B4-BE49-F238E27FC236}">
                <a16:creationId xmlns:a16="http://schemas.microsoft.com/office/drawing/2014/main" id="{CACB5DA9-F7EC-1D66-6BBF-491F95ADA07D}"/>
              </a:ext>
            </a:extLst>
          </p:cNvPr>
          <p:cNvSpPr/>
          <p:nvPr/>
        </p:nvSpPr>
        <p:spPr>
          <a:xfrm>
            <a:off x="7880752" y="6134038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3" name="CustomShape 8">
            <a:extLst>
              <a:ext uri="{FF2B5EF4-FFF2-40B4-BE49-F238E27FC236}">
                <a16:creationId xmlns:a16="http://schemas.microsoft.com/office/drawing/2014/main" id="{CF5E8BE9-F92E-9B85-13EC-6EEE6847D149}"/>
              </a:ext>
            </a:extLst>
          </p:cNvPr>
          <p:cNvSpPr/>
          <p:nvPr/>
        </p:nvSpPr>
        <p:spPr>
          <a:xfrm>
            <a:off x="7809226" y="5166187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2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4" name="CustomShape 8">
            <a:extLst>
              <a:ext uri="{FF2B5EF4-FFF2-40B4-BE49-F238E27FC236}">
                <a16:creationId xmlns:a16="http://schemas.microsoft.com/office/drawing/2014/main" id="{2062E64E-E0A4-5B0C-7BF6-49CD4726A06F}"/>
              </a:ext>
            </a:extLst>
          </p:cNvPr>
          <p:cNvSpPr/>
          <p:nvPr/>
        </p:nvSpPr>
        <p:spPr>
          <a:xfrm>
            <a:off x="7652806" y="3011437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1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8363A3-A13F-BC35-857C-094F587FA4F1}"/>
              </a:ext>
            </a:extLst>
          </p:cNvPr>
          <p:cNvSpPr>
            <a:spLocks/>
          </p:cNvSpPr>
          <p:nvPr/>
        </p:nvSpPr>
        <p:spPr>
          <a:xfrm>
            <a:off x="6687290" y="3554350"/>
            <a:ext cx="270762" cy="20305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CustomShape 1">
            <a:extLst>
              <a:ext uri="{FF2B5EF4-FFF2-40B4-BE49-F238E27FC236}">
                <a16:creationId xmlns:a16="http://schemas.microsoft.com/office/drawing/2014/main" id="{D806E3D3-07EA-561A-87E8-1FFACAC7A9C2}"/>
              </a:ext>
            </a:extLst>
          </p:cNvPr>
          <p:cNvSpPr/>
          <p:nvPr/>
        </p:nvSpPr>
        <p:spPr>
          <a:xfrm>
            <a:off x="7520710" y="512837"/>
            <a:ext cx="16291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FFFFFF"/>
                </a:solidFill>
                <a:latin typeface="Corbel"/>
                <a:hlinkClick r:id="rId5" action="ppaction://hlinksldjump"/>
              </a:rPr>
              <a:t>Table des matières</a:t>
            </a:r>
            <a:endParaRPr lang="fr-FR" sz="1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803857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Image 8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928" y="3744773"/>
            <a:ext cx="2418337" cy="2525224"/>
          </a:xfrm>
          <a:prstGeom prst="rect">
            <a:avLst/>
          </a:prstGeom>
          <a:ln>
            <a:noFill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9B56118-62E7-5B97-D4CF-F388140BD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78858" y="4646347"/>
            <a:ext cx="6179454" cy="754328"/>
          </a:xfrm>
          <a:prstGeom prst="rect">
            <a:avLst/>
          </a:prstGeom>
        </p:spPr>
      </p:pic>
      <p:pic>
        <p:nvPicPr>
          <p:cNvPr id="112" name="Espace réservé du contenu 6"/>
          <p:cNvPicPr/>
          <p:nvPr/>
        </p:nvPicPr>
        <p:blipFill>
          <a:blip r:embed="rId4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I. Inscrire</a:t>
            </a:r>
            <a:endParaRPr lang="fr-FR" sz="2000" b="0" strike="noStrike" spc="-1" dirty="0">
              <a:latin typeface="Arial"/>
            </a:endParaRPr>
          </a:p>
        </p:txBody>
      </p:sp>
      <p:sp>
        <p:nvSpPr>
          <p:cNvPr id="115" name="TextShape 3"/>
          <p:cNvSpPr txBox="1"/>
          <p:nvPr/>
        </p:nvSpPr>
        <p:spPr>
          <a:xfrm>
            <a:off x="8726400" y="205200"/>
            <a:ext cx="359640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7</a:t>
            </a:fld>
            <a:endParaRPr lang="fr-FR" sz="1400" b="0" strike="noStrike" spc="-1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c. Inscrire une équipe – page 1/3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17" name="CustomShape 5"/>
          <p:cNvSpPr/>
          <p:nvPr/>
        </p:nvSpPr>
        <p:spPr>
          <a:xfrm>
            <a:off x="580727" y="1552133"/>
            <a:ext cx="7788960" cy="9526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Cliquer sur « Inscrire une équipe »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Note 1 : les équipes s’inscrivent </a:t>
            </a:r>
            <a:r>
              <a:rPr lang="fr-FR" sz="1400" b="1" u="sng" spc="-1" dirty="0">
                <a:solidFill>
                  <a:srgbClr val="000000"/>
                </a:solidFill>
                <a:latin typeface="Corbel"/>
              </a:rPr>
              <a:t>une par une </a:t>
            </a:r>
            <a:r>
              <a:rPr lang="fr-FR" sz="1400" spc="-1" dirty="0">
                <a:solidFill>
                  <a:srgbClr val="000000"/>
                </a:solidFill>
                <a:latin typeface="Corbel"/>
              </a:rPr>
              <a:t>et comportent de 4 à 5 élèves de la même catégorie.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Note 2 : tous les élèves inscrit(e)s en équipe sont automatiquement inscrit(e)s en individuel.</a:t>
            </a:r>
            <a:endParaRPr lang="fr-FR" sz="1400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Note 3 : si des élèves sont déjà inscrit(e)s en individuel, ils/elles seront rattaché(e)s à l’équipe.</a:t>
            </a:r>
          </a:p>
        </p:txBody>
      </p:sp>
      <p:sp>
        <p:nvSpPr>
          <p:cNvPr id="119" name="CustomShape 6"/>
          <p:cNvSpPr/>
          <p:nvPr/>
        </p:nvSpPr>
        <p:spPr>
          <a:xfrm>
            <a:off x="3130024" y="2486105"/>
            <a:ext cx="5021816" cy="252522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120" name="CustomShape 7"/>
          <p:cNvSpPr/>
          <p:nvPr/>
        </p:nvSpPr>
        <p:spPr>
          <a:xfrm>
            <a:off x="627870" y="3438450"/>
            <a:ext cx="1676736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000000"/>
                </a:solidFill>
                <a:latin typeface="Corbel"/>
              </a:rPr>
              <a:t>Vue via «  Agenda »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4" name="CustomShape 7">
            <a:extLst>
              <a:ext uri="{FF2B5EF4-FFF2-40B4-BE49-F238E27FC236}">
                <a16:creationId xmlns:a16="http://schemas.microsoft.com/office/drawing/2014/main" id="{364A18F9-2C46-255C-ED91-53793ED3A9A6}"/>
              </a:ext>
            </a:extLst>
          </p:cNvPr>
          <p:cNvSpPr/>
          <p:nvPr/>
        </p:nvSpPr>
        <p:spPr>
          <a:xfrm>
            <a:off x="4751517" y="4210679"/>
            <a:ext cx="223167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000000"/>
                </a:solidFill>
                <a:latin typeface="Corbel"/>
              </a:rPr>
              <a:t>Vue via « Championnats »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5" name="CustomShape 6">
            <a:extLst>
              <a:ext uri="{FF2B5EF4-FFF2-40B4-BE49-F238E27FC236}">
                <a16:creationId xmlns:a16="http://schemas.microsoft.com/office/drawing/2014/main" id="{9DB7F8C5-6BB3-E640-EEBD-CB7D35C1C6AB}"/>
              </a:ext>
            </a:extLst>
          </p:cNvPr>
          <p:cNvSpPr/>
          <p:nvPr/>
        </p:nvSpPr>
        <p:spPr>
          <a:xfrm rot="4758687">
            <a:off x="823295" y="2969685"/>
            <a:ext cx="2896159" cy="235241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E8906F-F308-D8F3-FAF5-D1933DE05CEB}"/>
              </a:ext>
            </a:extLst>
          </p:cNvPr>
          <p:cNvSpPr/>
          <p:nvPr/>
        </p:nvSpPr>
        <p:spPr>
          <a:xfrm>
            <a:off x="7943851" y="5033037"/>
            <a:ext cx="552450" cy="12951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8363A3-A13F-BC35-857C-094F587FA4F1}"/>
              </a:ext>
            </a:extLst>
          </p:cNvPr>
          <p:cNvSpPr/>
          <p:nvPr/>
        </p:nvSpPr>
        <p:spPr>
          <a:xfrm>
            <a:off x="846998" y="5788782"/>
            <a:ext cx="566928" cy="23971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CustomShape 1">
            <a:extLst>
              <a:ext uri="{FF2B5EF4-FFF2-40B4-BE49-F238E27FC236}">
                <a16:creationId xmlns:a16="http://schemas.microsoft.com/office/drawing/2014/main" id="{74D27089-7E9B-20EE-9E1A-41F0448C89CD}"/>
              </a:ext>
            </a:extLst>
          </p:cNvPr>
          <p:cNvSpPr/>
          <p:nvPr/>
        </p:nvSpPr>
        <p:spPr>
          <a:xfrm>
            <a:off x="7520710" y="512837"/>
            <a:ext cx="16291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FFFFFF"/>
                </a:solidFill>
                <a:latin typeface="Corbel"/>
                <a:hlinkClick r:id="rId5" action="ppaction://hlinksldjump"/>
              </a:rPr>
              <a:t>Table des matières</a:t>
            </a:r>
            <a:endParaRPr lang="fr-FR" sz="1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714195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5EDDC53-4AA7-1CAF-A865-88B62D511B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3872" y="3077283"/>
            <a:ext cx="5230127" cy="3592796"/>
          </a:xfrm>
          <a:prstGeom prst="rect">
            <a:avLst/>
          </a:prstGeom>
        </p:spPr>
      </p:pic>
      <p:pic>
        <p:nvPicPr>
          <p:cNvPr id="112" name="Espace réservé du contenu 6"/>
          <p:cNvPicPr/>
          <p:nvPr/>
        </p:nvPicPr>
        <p:blipFill>
          <a:blip r:embed="rId3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I. Inscrire</a:t>
            </a:r>
            <a:endParaRPr lang="fr-FR" sz="2000" b="0" strike="noStrike" spc="-1" dirty="0">
              <a:latin typeface="Arial"/>
            </a:endParaRPr>
          </a:p>
        </p:txBody>
      </p:sp>
      <p:sp>
        <p:nvSpPr>
          <p:cNvPr id="115" name="TextShape 3"/>
          <p:cNvSpPr txBox="1"/>
          <p:nvPr/>
        </p:nvSpPr>
        <p:spPr>
          <a:xfrm>
            <a:off x="8726400" y="205200"/>
            <a:ext cx="359640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8</a:t>
            </a:fld>
            <a:endParaRPr lang="fr-FR" sz="1400" b="0" strike="noStrike" spc="-1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c. Inscrire une équipe – page 2/3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17" name="CustomShape 5"/>
          <p:cNvSpPr/>
          <p:nvPr/>
        </p:nvSpPr>
        <p:spPr>
          <a:xfrm>
            <a:off x="445555" y="1320857"/>
            <a:ext cx="7788960" cy="18144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Sur votre liste d’élèves :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Sélectionner de 4 à 5 élèves de la même catégorie, 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Option : filtrer avant de sélectionner les élèves (diapositive suivante)</a:t>
            </a:r>
          </a:p>
          <a:p>
            <a:r>
              <a:rPr lang="fr-FR" sz="1400" spc="-1" dirty="0">
                <a:solidFill>
                  <a:srgbClr val="000000"/>
                </a:solidFill>
                <a:latin typeface="Corbel"/>
              </a:rPr>
              <a:t>Note : si le nombre d’élèves dans l’équipe n’est pas respecté, un message de blocage apparaitra dans le bandeau </a:t>
            </a:r>
            <a:r>
              <a:rPr lang="fr-FR" sz="1400" spc="-1" dirty="0">
                <a:solidFill>
                  <a:srgbClr val="000000"/>
                </a:solidFill>
                <a:latin typeface="Corbel"/>
                <a:sym typeface="Wingdings" panose="05000000000000000000" pitchFamily="2" charset="2"/>
              </a:rPr>
              <a:t> </a:t>
            </a: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arenR" startAt="2"/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Faire « Actions »,</a:t>
            </a:r>
          </a:p>
          <a:p>
            <a:pPr marL="342900" indent="-342900">
              <a:lnSpc>
                <a:spcPct val="100000"/>
              </a:lnSpc>
              <a:buAutoNum type="arabicParenR" startAt="2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Cliquer sur « Inscrire Une Equipe », un bandeau confirme l’inscription </a:t>
            </a:r>
            <a:r>
              <a:rPr lang="fr-FR" sz="1400" spc="-1" dirty="0">
                <a:solidFill>
                  <a:srgbClr val="000000"/>
                </a:solidFill>
                <a:latin typeface="Corbel"/>
                <a:sym typeface="Wingdings" panose="05000000000000000000" pitchFamily="2" charset="2"/>
              </a:rPr>
              <a:t> </a:t>
            </a: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Note : la première équipe inscrite portera le numéro 1, la suivante le numéro 2, …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5" name="CustomShape 6">
            <a:extLst>
              <a:ext uri="{FF2B5EF4-FFF2-40B4-BE49-F238E27FC236}">
                <a16:creationId xmlns:a16="http://schemas.microsoft.com/office/drawing/2014/main" id="{9DB7F8C5-6BB3-E640-EEBD-CB7D35C1C6AB}"/>
              </a:ext>
            </a:extLst>
          </p:cNvPr>
          <p:cNvSpPr>
            <a:spLocks/>
          </p:cNvSpPr>
          <p:nvPr/>
        </p:nvSpPr>
        <p:spPr>
          <a:xfrm rot="4758687" flipV="1">
            <a:off x="2063360" y="4719512"/>
            <a:ext cx="70888" cy="72971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E8906F-F308-D8F3-FAF5-D1933DE05CEB}"/>
              </a:ext>
            </a:extLst>
          </p:cNvPr>
          <p:cNvSpPr>
            <a:spLocks/>
          </p:cNvSpPr>
          <p:nvPr/>
        </p:nvSpPr>
        <p:spPr>
          <a:xfrm>
            <a:off x="2522767" y="3327472"/>
            <a:ext cx="719352" cy="16035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8363A3-A13F-BC35-857C-094F587FA4F1}"/>
              </a:ext>
            </a:extLst>
          </p:cNvPr>
          <p:cNvSpPr>
            <a:spLocks/>
          </p:cNvSpPr>
          <p:nvPr/>
        </p:nvSpPr>
        <p:spPr>
          <a:xfrm>
            <a:off x="2491222" y="4078068"/>
            <a:ext cx="204032" cy="259250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28CC02-23ED-006A-9535-7EF49ED40AFB}"/>
              </a:ext>
            </a:extLst>
          </p:cNvPr>
          <p:cNvSpPr>
            <a:spLocks/>
          </p:cNvSpPr>
          <p:nvPr/>
        </p:nvSpPr>
        <p:spPr>
          <a:xfrm>
            <a:off x="2522767" y="3106309"/>
            <a:ext cx="598473" cy="15854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CustomShape 6">
            <a:extLst>
              <a:ext uri="{FF2B5EF4-FFF2-40B4-BE49-F238E27FC236}">
                <a16:creationId xmlns:a16="http://schemas.microsoft.com/office/drawing/2014/main" id="{A6AC55AD-4A5F-74C5-0F30-0C5ECD4AC7E6}"/>
              </a:ext>
            </a:extLst>
          </p:cNvPr>
          <p:cNvSpPr>
            <a:spLocks/>
          </p:cNvSpPr>
          <p:nvPr/>
        </p:nvSpPr>
        <p:spPr>
          <a:xfrm rot="4758687" flipV="1">
            <a:off x="2121526" y="2910988"/>
            <a:ext cx="50190" cy="65658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11" name="CustomShape 6">
            <a:extLst>
              <a:ext uri="{FF2B5EF4-FFF2-40B4-BE49-F238E27FC236}">
                <a16:creationId xmlns:a16="http://schemas.microsoft.com/office/drawing/2014/main" id="{7E46FA0E-6EF5-128E-315B-44677AF96AB5}"/>
              </a:ext>
            </a:extLst>
          </p:cNvPr>
          <p:cNvSpPr>
            <a:spLocks/>
          </p:cNvSpPr>
          <p:nvPr/>
        </p:nvSpPr>
        <p:spPr>
          <a:xfrm rot="4758687" flipH="1" flipV="1">
            <a:off x="2081486" y="3203677"/>
            <a:ext cx="147027" cy="730632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12" name="CustomShape 8">
            <a:extLst>
              <a:ext uri="{FF2B5EF4-FFF2-40B4-BE49-F238E27FC236}">
                <a16:creationId xmlns:a16="http://schemas.microsoft.com/office/drawing/2014/main" id="{CACB5DA9-F7EC-1D66-6BBF-491F95ADA07D}"/>
              </a:ext>
            </a:extLst>
          </p:cNvPr>
          <p:cNvSpPr>
            <a:spLocks/>
          </p:cNvSpPr>
          <p:nvPr/>
        </p:nvSpPr>
        <p:spPr>
          <a:xfrm>
            <a:off x="1513664" y="3583036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3" name="CustomShape 8">
            <a:extLst>
              <a:ext uri="{FF2B5EF4-FFF2-40B4-BE49-F238E27FC236}">
                <a16:creationId xmlns:a16="http://schemas.microsoft.com/office/drawing/2014/main" id="{CF5E8BE9-F92E-9B85-13EC-6EEE6847D149}"/>
              </a:ext>
            </a:extLst>
          </p:cNvPr>
          <p:cNvSpPr>
            <a:spLocks/>
          </p:cNvSpPr>
          <p:nvPr/>
        </p:nvSpPr>
        <p:spPr>
          <a:xfrm>
            <a:off x="1540550" y="3113199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2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4" name="CustomShape 8">
            <a:extLst>
              <a:ext uri="{FF2B5EF4-FFF2-40B4-BE49-F238E27FC236}">
                <a16:creationId xmlns:a16="http://schemas.microsoft.com/office/drawing/2014/main" id="{2062E64E-E0A4-5B0C-7BF6-49CD4726A06F}"/>
              </a:ext>
            </a:extLst>
          </p:cNvPr>
          <p:cNvSpPr>
            <a:spLocks/>
          </p:cNvSpPr>
          <p:nvPr/>
        </p:nvSpPr>
        <p:spPr>
          <a:xfrm>
            <a:off x="1424520" y="4897536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1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EB6FEF-48EC-230A-6E34-B84091D8247E}"/>
              </a:ext>
            </a:extLst>
          </p:cNvPr>
          <p:cNvSpPr>
            <a:spLocks/>
          </p:cNvSpPr>
          <p:nvPr/>
        </p:nvSpPr>
        <p:spPr>
          <a:xfrm>
            <a:off x="6472629" y="4078068"/>
            <a:ext cx="994970" cy="15650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65FFDC-BD84-C368-22E3-1B6C3D451F78}"/>
              </a:ext>
            </a:extLst>
          </p:cNvPr>
          <p:cNvSpPr>
            <a:spLocks/>
          </p:cNvSpPr>
          <p:nvPr/>
        </p:nvSpPr>
        <p:spPr>
          <a:xfrm>
            <a:off x="6472629" y="5081955"/>
            <a:ext cx="994970" cy="15650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ACEFAC-0058-4150-EDA9-F5376318A303}"/>
              </a:ext>
            </a:extLst>
          </p:cNvPr>
          <p:cNvSpPr>
            <a:spLocks/>
          </p:cNvSpPr>
          <p:nvPr/>
        </p:nvSpPr>
        <p:spPr>
          <a:xfrm>
            <a:off x="6472630" y="6514574"/>
            <a:ext cx="994970" cy="15650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E46370-235F-072D-CDC4-28F0100F2A85}"/>
              </a:ext>
            </a:extLst>
          </p:cNvPr>
          <p:cNvSpPr>
            <a:spLocks/>
          </p:cNvSpPr>
          <p:nvPr/>
        </p:nvSpPr>
        <p:spPr>
          <a:xfrm>
            <a:off x="6472629" y="5551919"/>
            <a:ext cx="994970" cy="15650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B2FEA4AF-2FB0-B073-0092-9B57DE9AB0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756" y="5093878"/>
            <a:ext cx="95858" cy="10544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AB9CA9F9-9B6D-05AB-F800-E6AD75B688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507" y="5574706"/>
            <a:ext cx="95858" cy="105445"/>
          </a:xfrm>
          <a:prstGeom prst="rect">
            <a:avLst/>
          </a:prstGeom>
        </p:spPr>
      </p:pic>
      <p:pic>
        <p:nvPicPr>
          <p:cNvPr id="20" name="Image 19" descr="Une image contenant texte&#10;&#10;Description générée automatiquement">
            <a:extLst>
              <a:ext uri="{FF2B5EF4-FFF2-40B4-BE49-F238E27FC236}">
                <a16:creationId xmlns:a16="http://schemas.microsoft.com/office/drawing/2014/main" id="{110358CB-DF15-B65F-42A8-F7D53F7F6C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309" y="2596198"/>
            <a:ext cx="2498121" cy="27702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54618085-1627-A7B2-64E3-0AE35DFD16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4520" y="2232381"/>
            <a:ext cx="3508854" cy="186641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8EC461A6-0125-2936-70FC-0FA9B5DBC2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7843" y="2239088"/>
            <a:ext cx="3508854" cy="172813"/>
          </a:xfrm>
          <a:prstGeom prst="rect">
            <a:avLst/>
          </a:prstGeom>
        </p:spPr>
      </p:pic>
      <p:sp>
        <p:nvSpPr>
          <p:cNvPr id="21" name="CustomShape 1">
            <a:extLst>
              <a:ext uri="{FF2B5EF4-FFF2-40B4-BE49-F238E27FC236}">
                <a16:creationId xmlns:a16="http://schemas.microsoft.com/office/drawing/2014/main" id="{26202103-2516-6F9C-EC7F-3A50E559928F}"/>
              </a:ext>
            </a:extLst>
          </p:cNvPr>
          <p:cNvSpPr/>
          <p:nvPr/>
        </p:nvSpPr>
        <p:spPr>
          <a:xfrm>
            <a:off x="7520710" y="512837"/>
            <a:ext cx="16291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FFFFFF"/>
                </a:solidFill>
                <a:latin typeface="Corbel"/>
                <a:hlinkClick r:id="rId8" action="ppaction://hlinksldjump"/>
              </a:rPr>
              <a:t>Table des matières</a:t>
            </a:r>
            <a:endParaRPr lang="fr-FR" sz="1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010703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2" grpId="0" animBg="1"/>
      <p:bldP spid="3" grpId="0" animBg="1"/>
      <p:bldP spid="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id="{781D540E-4E79-4C59-5163-2BE9F8ABBA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914" y="2744869"/>
            <a:ext cx="1430373" cy="392520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29FD094C-7F17-B675-5BC9-BAA10ED73D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27" y="2105008"/>
            <a:ext cx="7741557" cy="504610"/>
          </a:xfrm>
          <a:prstGeom prst="rect">
            <a:avLst/>
          </a:prstGeom>
        </p:spPr>
      </p:pic>
      <p:pic>
        <p:nvPicPr>
          <p:cNvPr id="112" name="Espace réservé du contenu 6"/>
          <p:cNvPicPr/>
          <p:nvPr/>
        </p:nvPicPr>
        <p:blipFill>
          <a:blip r:embed="rId4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I. Inscrire</a:t>
            </a:r>
            <a:endParaRPr lang="fr-FR" sz="2000" b="0" strike="noStrike" spc="-1" dirty="0">
              <a:latin typeface="Arial"/>
            </a:endParaRPr>
          </a:p>
        </p:txBody>
      </p:sp>
      <p:sp>
        <p:nvSpPr>
          <p:cNvPr id="115" name="TextShape 3"/>
          <p:cNvSpPr txBox="1"/>
          <p:nvPr/>
        </p:nvSpPr>
        <p:spPr>
          <a:xfrm>
            <a:off x="8726400" y="205200"/>
            <a:ext cx="359640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9</a:t>
            </a:fld>
            <a:endParaRPr lang="fr-FR" sz="1400" b="0" strike="noStrike" spc="-1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c. Inscrire une équipe – page 3/3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17" name="CustomShape 5"/>
          <p:cNvSpPr/>
          <p:nvPr/>
        </p:nvSpPr>
        <p:spPr>
          <a:xfrm>
            <a:off x="580727" y="1552133"/>
            <a:ext cx="6393176" cy="267620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Pour filtrer votre liste d’élèves avant d’inscrire :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Cliquer sur le bouton « Filtres » en haut à droite de votre écran.</a:t>
            </a:r>
          </a:p>
          <a:p>
            <a:pPr>
              <a:lnSpc>
                <a:spcPct val="100000"/>
              </a:lnSpc>
            </a:pPr>
            <a:endParaRPr lang="fr-FR" sz="1400" b="0" strike="noStrike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endParaRPr lang="fr-FR" sz="1400" b="0" strike="noStrike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arenR" startAt="2"/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Parmi les nombreuses possibilités, </a:t>
            </a:r>
            <a:r>
              <a:rPr lang="fr-FR" sz="1400" spc="-1" dirty="0">
                <a:solidFill>
                  <a:srgbClr val="000000"/>
                </a:solidFill>
                <a:latin typeface="Corbel"/>
              </a:rPr>
              <a:t>sélectionner :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	a- le genre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	b- la catégorie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Note : pour sélectionner plusieurs catégories, comme poussins + benjamins 1, cliquer sur « Poussins », rester appuyé sur la touche « Contrôle » (Ctrl) de votre clavier, puis cliquer sur « Benjamins 1 »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arenR" startAt="3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Cliquer sur « Filtrer » pour appliquer le(s) filtre(s)</a:t>
            </a:r>
          </a:p>
        </p:txBody>
      </p:sp>
      <p:sp>
        <p:nvSpPr>
          <p:cNvPr id="5" name="CustomShape 6">
            <a:extLst>
              <a:ext uri="{FF2B5EF4-FFF2-40B4-BE49-F238E27FC236}">
                <a16:creationId xmlns:a16="http://schemas.microsoft.com/office/drawing/2014/main" id="{9DB7F8C5-6BB3-E640-EEBD-CB7D35C1C6AB}"/>
              </a:ext>
            </a:extLst>
          </p:cNvPr>
          <p:cNvSpPr/>
          <p:nvPr/>
        </p:nvSpPr>
        <p:spPr>
          <a:xfrm rot="4758687" flipH="1" flipV="1">
            <a:off x="7132499" y="2760619"/>
            <a:ext cx="133066" cy="32375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10" name="CustomShape 6">
            <a:extLst>
              <a:ext uri="{FF2B5EF4-FFF2-40B4-BE49-F238E27FC236}">
                <a16:creationId xmlns:a16="http://schemas.microsoft.com/office/drawing/2014/main" id="{A6AC55AD-4A5F-74C5-0F30-0C5ECD4AC7E6}"/>
              </a:ext>
            </a:extLst>
          </p:cNvPr>
          <p:cNvSpPr/>
          <p:nvPr/>
        </p:nvSpPr>
        <p:spPr>
          <a:xfrm rot="4758687" flipV="1">
            <a:off x="7064569" y="3300150"/>
            <a:ext cx="274485" cy="241013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11" name="CustomShape 6">
            <a:extLst>
              <a:ext uri="{FF2B5EF4-FFF2-40B4-BE49-F238E27FC236}">
                <a16:creationId xmlns:a16="http://schemas.microsoft.com/office/drawing/2014/main" id="{7E46FA0E-6EF5-128E-315B-44677AF96AB5}"/>
              </a:ext>
            </a:extLst>
          </p:cNvPr>
          <p:cNvSpPr/>
          <p:nvPr/>
        </p:nvSpPr>
        <p:spPr>
          <a:xfrm rot="4758687" flipV="1">
            <a:off x="7458224" y="2005915"/>
            <a:ext cx="500647" cy="42191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12" name="CustomShape 8">
            <a:extLst>
              <a:ext uri="{FF2B5EF4-FFF2-40B4-BE49-F238E27FC236}">
                <a16:creationId xmlns:a16="http://schemas.microsoft.com/office/drawing/2014/main" id="{CACB5DA9-F7EC-1D66-6BBF-491F95ADA07D}"/>
              </a:ext>
            </a:extLst>
          </p:cNvPr>
          <p:cNvSpPr/>
          <p:nvPr/>
        </p:nvSpPr>
        <p:spPr>
          <a:xfrm>
            <a:off x="6807015" y="6330335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3" name="CustomShape 8">
            <a:extLst>
              <a:ext uri="{FF2B5EF4-FFF2-40B4-BE49-F238E27FC236}">
                <a16:creationId xmlns:a16="http://schemas.microsoft.com/office/drawing/2014/main" id="{CF5E8BE9-F92E-9B85-13EC-6EEE6847D149}"/>
              </a:ext>
            </a:extLst>
          </p:cNvPr>
          <p:cNvSpPr/>
          <p:nvPr/>
        </p:nvSpPr>
        <p:spPr>
          <a:xfrm>
            <a:off x="6745102" y="3023343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2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4" name="CustomShape 8">
            <a:extLst>
              <a:ext uri="{FF2B5EF4-FFF2-40B4-BE49-F238E27FC236}">
                <a16:creationId xmlns:a16="http://schemas.microsoft.com/office/drawing/2014/main" id="{2062E64E-E0A4-5B0C-7BF6-49CD4726A06F}"/>
              </a:ext>
            </a:extLst>
          </p:cNvPr>
          <p:cNvSpPr/>
          <p:nvPr/>
        </p:nvSpPr>
        <p:spPr>
          <a:xfrm>
            <a:off x="7163310" y="1783994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1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EB6FEF-48EC-230A-6E34-B84091D8247E}"/>
              </a:ext>
            </a:extLst>
          </p:cNvPr>
          <p:cNvSpPr>
            <a:spLocks/>
          </p:cNvSpPr>
          <p:nvPr/>
        </p:nvSpPr>
        <p:spPr>
          <a:xfrm>
            <a:off x="7962273" y="2410409"/>
            <a:ext cx="407414" cy="19536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65FFDC-BD84-C368-22E3-1B6C3D451F78}"/>
              </a:ext>
            </a:extLst>
          </p:cNvPr>
          <p:cNvSpPr>
            <a:spLocks/>
          </p:cNvSpPr>
          <p:nvPr/>
        </p:nvSpPr>
        <p:spPr>
          <a:xfrm>
            <a:off x="7354850" y="2744869"/>
            <a:ext cx="426694" cy="19080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ACEFAC-0058-4150-EDA9-F5376318A303}"/>
              </a:ext>
            </a:extLst>
          </p:cNvPr>
          <p:cNvSpPr>
            <a:spLocks/>
          </p:cNvSpPr>
          <p:nvPr/>
        </p:nvSpPr>
        <p:spPr>
          <a:xfrm>
            <a:off x="7354850" y="6377434"/>
            <a:ext cx="498571" cy="26018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E46370-235F-072D-CDC4-28F0100F2A85}"/>
              </a:ext>
            </a:extLst>
          </p:cNvPr>
          <p:cNvSpPr>
            <a:spLocks/>
          </p:cNvSpPr>
          <p:nvPr/>
        </p:nvSpPr>
        <p:spPr>
          <a:xfrm>
            <a:off x="7357447" y="3432284"/>
            <a:ext cx="604826" cy="15650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CustomShape 6">
            <a:extLst>
              <a:ext uri="{FF2B5EF4-FFF2-40B4-BE49-F238E27FC236}">
                <a16:creationId xmlns:a16="http://schemas.microsoft.com/office/drawing/2014/main" id="{57A4F1B3-7D29-1070-A386-2D9577485C2B}"/>
              </a:ext>
            </a:extLst>
          </p:cNvPr>
          <p:cNvSpPr/>
          <p:nvPr/>
        </p:nvSpPr>
        <p:spPr>
          <a:xfrm rot="4758687" flipV="1">
            <a:off x="7212039" y="6414059"/>
            <a:ext cx="45719" cy="22906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129DDEE0-AECD-AE3C-C9FD-06FBADE910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3282" y="4207350"/>
            <a:ext cx="4249692" cy="2529228"/>
          </a:xfrm>
          <a:prstGeom prst="rect">
            <a:avLst/>
          </a:prstGeom>
        </p:spPr>
      </p:pic>
      <p:sp>
        <p:nvSpPr>
          <p:cNvPr id="23" name="CustomShape 6">
            <a:extLst>
              <a:ext uri="{FF2B5EF4-FFF2-40B4-BE49-F238E27FC236}">
                <a16:creationId xmlns:a16="http://schemas.microsoft.com/office/drawing/2014/main" id="{81E11203-9A33-5699-8A09-C1529F469A4A}"/>
              </a:ext>
            </a:extLst>
          </p:cNvPr>
          <p:cNvSpPr/>
          <p:nvPr/>
        </p:nvSpPr>
        <p:spPr>
          <a:xfrm rot="15606690" flipH="1" flipV="1">
            <a:off x="6095651" y="3571039"/>
            <a:ext cx="1088276" cy="868013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28CC02-23ED-006A-9535-7EF49ED40AFB}"/>
              </a:ext>
            </a:extLst>
          </p:cNvPr>
          <p:cNvSpPr>
            <a:spLocks/>
          </p:cNvSpPr>
          <p:nvPr/>
        </p:nvSpPr>
        <p:spPr>
          <a:xfrm>
            <a:off x="4981356" y="4428308"/>
            <a:ext cx="1312554" cy="230827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CustomShape 6">
            <a:extLst>
              <a:ext uri="{FF2B5EF4-FFF2-40B4-BE49-F238E27FC236}">
                <a16:creationId xmlns:a16="http://schemas.microsoft.com/office/drawing/2014/main" id="{73C72CEF-08B8-DEF9-024B-CFDDC3059132}"/>
              </a:ext>
            </a:extLst>
          </p:cNvPr>
          <p:cNvSpPr/>
          <p:nvPr/>
        </p:nvSpPr>
        <p:spPr>
          <a:xfrm rot="15497200" flipV="1">
            <a:off x="6482602" y="6195334"/>
            <a:ext cx="253970" cy="549363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6" name="CustomShape 1">
            <a:extLst>
              <a:ext uri="{FF2B5EF4-FFF2-40B4-BE49-F238E27FC236}">
                <a16:creationId xmlns:a16="http://schemas.microsoft.com/office/drawing/2014/main" id="{76BB28B7-3598-42C9-988D-9AF3D057545A}"/>
              </a:ext>
            </a:extLst>
          </p:cNvPr>
          <p:cNvSpPr/>
          <p:nvPr/>
        </p:nvSpPr>
        <p:spPr>
          <a:xfrm>
            <a:off x="7520710" y="512837"/>
            <a:ext cx="16291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FFFFFF"/>
                </a:solidFill>
                <a:latin typeface="Corbel"/>
                <a:hlinkClick r:id="rId6" action="ppaction://hlinksldjump"/>
              </a:rPr>
              <a:t>Table des matières</a:t>
            </a:r>
            <a:endParaRPr lang="fr-FR" sz="1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078275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5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1826</TotalTime>
  <Words>2813</Words>
  <Application>Microsoft Office PowerPoint</Application>
  <PresentationFormat>Affichage à l'écran (4:3)</PresentationFormat>
  <Paragraphs>421</Paragraphs>
  <Slides>25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Corbel</vt:lpstr>
      <vt:lpstr>StarSymbol</vt:lpstr>
      <vt:lpstr>Symbol</vt:lpstr>
      <vt:lpstr>Times New Roman</vt:lpstr>
      <vt:lpstr>Wingdings</vt:lpstr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diapositive</dc:title>
  <dc:subject/>
  <dc:creator>Geoffrey BRASSART</dc:creator>
  <dc:description/>
  <cp:lastModifiedBy>Geoffrey BRASSART</cp:lastModifiedBy>
  <cp:revision>235</cp:revision>
  <dcterms:created xsi:type="dcterms:W3CDTF">2020-07-13T13:01:28Z</dcterms:created>
  <dcterms:modified xsi:type="dcterms:W3CDTF">2024-10-18T15:01:34Z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Affichage à l'écran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12</vt:i4>
  </property>
</Properties>
</file>