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75" r:id="rId6"/>
    <p:sldId id="276" r:id="rId7"/>
    <p:sldId id="292" r:id="rId8"/>
    <p:sldId id="278" r:id="rId9"/>
    <p:sldId id="279" r:id="rId10"/>
    <p:sldId id="293" r:id="rId11"/>
    <p:sldId id="294" r:id="rId12"/>
    <p:sldId id="277" r:id="rId13"/>
    <p:sldId id="280" r:id="rId14"/>
    <p:sldId id="282" r:id="rId15"/>
    <p:sldId id="281" r:id="rId16"/>
    <p:sldId id="284" r:id="rId17"/>
    <p:sldId id="288" r:id="rId18"/>
    <p:sldId id="289" r:id="rId19"/>
    <p:sldId id="290" r:id="rId20"/>
    <p:sldId id="295" r:id="rId21"/>
    <p:sldId id="291" r:id="rId22"/>
    <p:sldId id="296" r:id="rId23"/>
    <p:sldId id="297" r:id="rId24"/>
    <p:sldId id="298" r:id="rId25"/>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rJJGSDmSAxXQplQEzCOmg==" hashData="uSPsmalbGeK7FVVK7zn61ceHShnCex9y6Et7USrvjdL/kUeqZwMy8x2f3Iqo1jHzl2UdevB+5W8J3TQcSDYrLw=="/>
  <p:extLst>
    <p:ext uri="{521415D9-36F7-43E2-AB2F-B90AF26B5E84}">
      <p14:sectionLst xmlns:p14="http://schemas.microsoft.com/office/powerpoint/2010/main">
        <p14:section name="Page de garde" id="{2E191FD9-BE53-4AFA-829D-D340408FBF36}">
          <p14:sldIdLst>
            <p14:sldId id="256"/>
          </p14:sldIdLst>
        </p14:section>
        <p14:section name="Table des matières" id="{0E63ADE0-F3A1-4A79-8669-F71F1FB2A65F}">
          <p14:sldIdLst>
            <p14:sldId id="257"/>
          </p14:sldIdLst>
        </p14:section>
        <p14:section name="I. Inscrire" id="{82D672F8-6AE9-41C2-ACF0-0F6FDAB60F8D}">
          <p14:sldIdLst/>
        </p14:section>
        <p14:section name="I.a. Accéder aux championnats d’Athlétisme en salle BM - Triathlon" id="{4F9B2F44-2181-4ADC-8140-54A758CE30D2}">
          <p14:sldIdLst>
            <p14:sldId id="258"/>
          </p14:sldIdLst>
        </p14:section>
        <p14:section name="I.b. Inscrire une équipe" id="{F43C56CF-1C41-44CE-B8D7-D45DB0B220CF}">
          <p14:sldIdLst>
            <p14:sldId id="275"/>
            <p14:sldId id="276"/>
            <p14:sldId id="292"/>
          </p14:sldIdLst>
        </p14:section>
        <p14:section name="I.c. Inscrire en individuel" id="{C5360AAC-5933-466A-98A7-20C95261AAFB}">
          <p14:sldIdLst>
            <p14:sldId id="278"/>
            <p14:sldId id="279"/>
            <p14:sldId id="293"/>
          </p14:sldIdLst>
        </p14:section>
        <p14:section name="I.d. Les performances renseignées" id="{4EB810CF-F682-42FB-905E-8BEE9B90C150}">
          <p14:sldIdLst>
            <p14:sldId id="294"/>
          </p14:sldIdLst>
        </p14:section>
        <p14:section name="I.e. Filtrer les élèves" id="{AC84D7AC-7529-42C5-8227-DBADF1B69E68}">
          <p14:sldIdLst>
            <p14:sldId id="277"/>
          </p14:sldIdLst>
        </p14:section>
        <p14:section name="II. Voir les inscriptions et imprimer les licences" id="{B4D9E174-3059-45BA-A462-81D377C6F0D8}">
          <p14:sldIdLst/>
        </p14:section>
        <p14:section name="II.a. La liste des inscrits" id="{9EBD2555-4072-4487-9AAF-1D5BE2D23EC0}">
          <p14:sldIdLst>
            <p14:sldId id="280"/>
            <p14:sldId id="282"/>
          </p14:sldIdLst>
        </p14:section>
        <p14:section name="II.b. Imprimer les licences des inscrits" id="{9C20C6BC-C23D-4042-A39F-6E90189E7B7E}">
          <p14:sldIdLst>
            <p14:sldId id="281"/>
          </p14:sldIdLst>
        </p14:section>
        <p14:section name="II.c. Visualiser les équipes" id="{566F5753-7774-4933-807F-6557E1FFEC1A}">
          <p14:sldIdLst>
            <p14:sldId id="284"/>
          </p14:sldIdLst>
        </p14:section>
        <p14:section name="III. Supprimer/Modifier les inscriptions" id="{FB406CA4-E0DC-415B-BD71-30A6C93DB3F8}">
          <p14:sldIdLst/>
        </p14:section>
        <p14:section name="III.a. Supprimer/Modifier une équipe" id="{B819D21F-9269-4FBF-A4EF-C43C514E1971}">
          <p14:sldIdLst>
            <p14:sldId id="288"/>
            <p14:sldId id="289"/>
            <p14:sldId id="290"/>
            <p14:sldId id="295"/>
          </p14:sldIdLst>
        </p14:section>
        <p14:section name="III.b. Supprimer/Modifier une inscription individuelle" id="{499F2D62-6F12-446C-B7EF-1FACE5A3C9E4}">
          <p14:sldIdLst>
            <p14:sldId id="291"/>
            <p14:sldId id="296"/>
          </p14:sldIdLst>
        </p14:section>
        <p14:section name="IV. Voir les résultats" id="{5DE5B058-205F-4678-AFA5-E31D41E487AF}">
          <p14:sldIdLst/>
        </p14:section>
        <p14:section name="IV.a. Accéder aux résultats" id="{AFB4D153-493C-4C8B-991C-D04F0CC33D31}">
          <p14:sldIdLst>
            <p14:sldId id="297"/>
          </p14:sldIdLst>
        </p14:section>
        <p14:section name="IV.b. Contenu de la page résultats" id="{DE2639B6-DEA4-4B18-B499-FAFA1AC1EB31}">
          <p14:sldIdLst>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22"/>
    <a:srgbClr val="F14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rey BRASSART" userId="5aaea65a-13f1-414b-883f-3348b35d3135" providerId="ADAL" clId="{633BCDF9-2AA2-4884-8DCF-D0A66098197E}"/>
    <pc:docChg chg="undo custSel addSld modSld addSection delSection modSection">
      <pc:chgData name="Geoffrey BRASSART" userId="5aaea65a-13f1-414b-883f-3348b35d3135" providerId="ADAL" clId="{633BCDF9-2AA2-4884-8DCF-D0A66098197E}" dt="2024-10-18T15:28:48.580" v="1963" actId="17846"/>
      <pc:docMkLst>
        <pc:docMk/>
      </pc:docMkLst>
      <pc:sldChg chg="modSp mod">
        <pc:chgData name="Geoffrey BRASSART" userId="5aaea65a-13f1-414b-883f-3348b35d3135" providerId="ADAL" clId="{633BCDF9-2AA2-4884-8DCF-D0A66098197E}" dt="2024-10-18T13:47:15.301" v="1035" actId="768"/>
        <pc:sldMkLst>
          <pc:docMk/>
          <pc:sldMk cId="0" sldId="256"/>
        </pc:sldMkLst>
        <pc:spChg chg="mod">
          <ac:chgData name="Geoffrey BRASSART" userId="5aaea65a-13f1-414b-883f-3348b35d3135" providerId="ADAL" clId="{633BCDF9-2AA2-4884-8DCF-D0A66098197E}" dt="2024-10-18T13:47:15.301" v="1035" actId="768"/>
          <ac:spMkLst>
            <pc:docMk/>
            <pc:sldMk cId="0" sldId="256"/>
            <ac:spMk id="92" creationId="{00000000-0000-0000-0000-000000000000}"/>
          </ac:spMkLst>
        </pc:spChg>
      </pc:sldChg>
      <pc:sldChg chg="modSp mod">
        <pc:chgData name="Geoffrey BRASSART" userId="5aaea65a-13f1-414b-883f-3348b35d3135" providerId="ADAL" clId="{633BCDF9-2AA2-4884-8DCF-D0A66098197E}" dt="2024-10-18T15:01:42.208" v="1875" actId="20577"/>
        <pc:sldMkLst>
          <pc:docMk/>
          <pc:sldMk cId="0" sldId="257"/>
        </pc:sldMkLst>
        <pc:spChg chg="mod">
          <ac:chgData name="Geoffrey BRASSART" userId="5aaea65a-13f1-414b-883f-3348b35d3135" providerId="ADAL" clId="{633BCDF9-2AA2-4884-8DCF-D0A66098197E}" dt="2024-10-18T15:01:42.208" v="1875" actId="20577"/>
          <ac:spMkLst>
            <pc:docMk/>
            <pc:sldMk cId="0" sldId="257"/>
            <ac:spMk id="100" creationId="{00000000-0000-0000-0000-000000000000}"/>
          </ac:spMkLst>
        </pc:spChg>
      </pc:sldChg>
      <pc:sldChg chg="addSp modSp mod modAnim">
        <pc:chgData name="Geoffrey BRASSART" userId="5aaea65a-13f1-414b-883f-3348b35d3135" providerId="ADAL" clId="{633BCDF9-2AA2-4884-8DCF-D0A66098197E}" dt="2024-10-17T14:40:13.240" v="123"/>
        <pc:sldMkLst>
          <pc:docMk/>
          <pc:sldMk cId="0" sldId="258"/>
        </pc:sldMkLst>
        <pc:spChg chg="mod">
          <ac:chgData name="Geoffrey BRASSART" userId="5aaea65a-13f1-414b-883f-3348b35d3135" providerId="ADAL" clId="{633BCDF9-2AA2-4884-8DCF-D0A66098197E}" dt="2024-10-17T14:39:32.639" v="107" actId="14100"/>
          <ac:spMkLst>
            <pc:docMk/>
            <pc:sldMk cId="0" sldId="258"/>
            <ac:spMk id="8" creationId="{565F65C9-A4FE-768D-99BA-B89B2C5866E4}"/>
          </ac:spMkLst>
        </pc:spChg>
        <pc:spChg chg="mod">
          <ac:chgData name="Geoffrey BRASSART" userId="5aaea65a-13f1-414b-883f-3348b35d3135" providerId="ADAL" clId="{633BCDF9-2AA2-4884-8DCF-D0A66098197E}" dt="2024-10-17T14:35:54.105" v="105" actId="20577"/>
          <ac:spMkLst>
            <pc:docMk/>
            <pc:sldMk cId="0" sldId="258"/>
            <ac:spMk id="105" creationId="{00000000-0000-0000-0000-000000000000}"/>
          </ac:spMkLst>
        </pc:spChg>
        <pc:picChg chg="add mod">
          <ac:chgData name="Geoffrey BRASSART" userId="5aaea65a-13f1-414b-883f-3348b35d3135" providerId="ADAL" clId="{633BCDF9-2AA2-4884-8DCF-D0A66098197E}" dt="2024-10-17T14:39:45.452" v="122" actId="1038"/>
          <ac:picMkLst>
            <pc:docMk/>
            <pc:sldMk cId="0" sldId="258"/>
            <ac:picMk id="9" creationId="{C2C51F6B-EC73-3231-AE4D-35ABFDBA1672}"/>
          </ac:picMkLst>
        </pc:picChg>
      </pc:sldChg>
      <pc:sldChg chg="addSp modSp mod modAnim">
        <pc:chgData name="Geoffrey BRASSART" userId="5aaea65a-13f1-414b-883f-3348b35d3135" providerId="ADAL" clId="{633BCDF9-2AA2-4884-8DCF-D0A66098197E}" dt="2024-10-17T14:43:22.983" v="139"/>
        <pc:sldMkLst>
          <pc:docMk/>
          <pc:sldMk cId="1367141953" sldId="275"/>
        </pc:sldMkLst>
        <pc:spChg chg="mod">
          <ac:chgData name="Geoffrey BRASSART" userId="5aaea65a-13f1-414b-883f-3348b35d3135" providerId="ADAL" clId="{633BCDF9-2AA2-4884-8DCF-D0A66098197E}" dt="2024-10-17T14:19:32.331" v="23" actId="5793"/>
          <ac:spMkLst>
            <pc:docMk/>
            <pc:sldMk cId="1367141953" sldId="275"/>
            <ac:spMk id="117" creationId="{00000000-0000-0000-0000-000000000000}"/>
          </ac:spMkLst>
        </pc:spChg>
        <pc:picChg chg="add mod">
          <ac:chgData name="Geoffrey BRASSART" userId="5aaea65a-13f1-414b-883f-3348b35d3135" providerId="ADAL" clId="{633BCDF9-2AA2-4884-8DCF-D0A66098197E}" dt="2024-10-17T14:42:45.972" v="133" actId="1038"/>
          <ac:picMkLst>
            <pc:docMk/>
            <pc:sldMk cId="1367141953" sldId="275"/>
            <ac:picMk id="8" creationId="{97034E4F-9244-A887-B18B-376BC48AB4F5}"/>
          </ac:picMkLst>
        </pc:picChg>
        <pc:picChg chg="add mod">
          <ac:chgData name="Geoffrey BRASSART" userId="5aaea65a-13f1-414b-883f-3348b35d3135" providerId="ADAL" clId="{633BCDF9-2AA2-4884-8DCF-D0A66098197E}" dt="2024-10-17T14:42:56.390" v="137" actId="1037"/>
          <ac:picMkLst>
            <pc:docMk/>
            <pc:sldMk cId="1367141953" sldId="275"/>
            <ac:picMk id="9" creationId="{D81AA754-720C-3FCB-F361-B301BB9937C4}"/>
          </ac:picMkLst>
        </pc:picChg>
      </pc:sldChg>
      <pc:sldChg chg="addSp modSp mod modAnim">
        <pc:chgData name="Geoffrey BRASSART" userId="5aaea65a-13f1-414b-883f-3348b35d3135" providerId="ADAL" clId="{633BCDF9-2AA2-4884-8DCF-D0A66098197E}" dt="2024-10-17T14:46:56.496" v="148" actId="1076"/>
        <pc:sldMkLst>
          <pc:docMk/>
          <pc:sldMk cId="720107036" sldId="276"/>
        </pc:sldMkLst>
        <pc:spChg chg="mod">
          <ac:chgData name="Geoffrey BRASSART" userId="5aaea65a-13f1-414b-883f-3348b35d3135" providerId="ADAL" clId="{633BCDF9-2AA2-4884-8DCF-D0A66098197E}" dt="2024-10-17T14:46:56.496" v="148" actId="1076"/>
          <ac:spMkLst>
            <pc:docMk/>
            <pc:sldMk cId="720107036" sldId="276"/>
            <ac:spMk id="2" creationId="{5AEB6FEF-48EC-230A-6E34-B84091D8247E}"/>
          </ac:spMkLst>
        </pc:spChg>
        <pc:spChg chg="mod">
          <ac:chgData name="Geoffrey BRASSART" userId="5aaea65a-13f1-414b-883f-3348b35d3135" providerId="ADAL" clId="{633BCDF9-2AA2-4884-8DCF-D0A66098197E}" dt="2024-10-17T14:46:56.496" v="148" actId="1076"/>
          <ac:spMkLst>
            <pc:docMk/>
            <pc:sldMk cId="720107036" sldId="276"/>
            <ac:spMk id="3" creationId="{4765FFDC-BD84-C368-22E3-1B6C3D451F78}"/>
          </ac:spMkLst>
        </pc:spChg>
        <pc:spChg chg="mod">
          <ac:chgData name="Geoffrey BRASSART" userId="5aaea65a-13f1-414b-883f-3348b35d3135" providerId="ADAL" clId="{633BCDF9-2AA2-4884-8DCF-D0A66098197E}" dt="2024-10-17T14:46:56.496" v="148" actId="1076"/>
          <ac:spMkLst>
            <pc:docMk/>
            <pc:sldMk cId="720107036" sldId="276"/>
            <ac:spMk id="4" creationId="{24ACEFAC-0058-4150-EDA9-F5376318A303}"/>
          </ac:spMkLst>
        </pc:spChg>
        <pc:spChg chg="mod">
          <ac:chgData name="Geoffrey BRASSART" userId="5aaea65a-13f1-414b-883f-3348b35d3135" providerId="ADAL" clId="{633BCDF9-2AA2-4884-8DCF-D0A66098197E}" dt="2024-10-17T14:46:56.496" v="148" actId="1076"/>
          <ac:spMkLst>
            <pc:docMk/>
            <pc:sldMk cId="720107036" sldId="276"/>
            <ac:spMk id="5" creationId="{9DB7F8C5-6BB3-E640-EEBD-CB7D35C1C6AB}"/>
          </ac:spMkLst>
        </pc:spChg>
        <pc:spChg chg="mod">
          <ac:chgData name="Geoffrey BRASSART" userId="5aaea65a-13f1-414b-883f-3348b35d3135" providerId="ADAL" clId="{633BCDF9-2AA2-4884-8DCF-D0A66098197E}" dt="2024-10-17T14:46:56.496" v="148" actId="1076"/>
          <ac:spMkLst>
            <pc:docMk/>
            <pc:sldMk cId="720107036" sldId="276"/>
            <ac:spMk id="6" creationId="{4EE8906F-F308-D8F3-FAF5-D1933DE05CEB}"/>
          </ac:spMkLst>
        </pc:spChg>
        <pc:spChg chg="mod">
          <ac:chgData name="Geoffrey BRASSART" userId="5aaea65a-13f1-414b-883f-3348b35d3135" providerId="ADAL" clId="{633BCDF9-2AA2-4884-8DCF-D0A66098197E}" dt="2024-10-17T14:46:56.496" v="148" actId="1076"/>
          <ac:spMkLst>
            <pc:docMk/>
            <pc:sldMk cId="720107036" sldId="276"/>
            <ac:spMk id="7" creationId="{CE8363A3-A13F-BC35-857C-094F587FA4F1}"/>
          </ac:spMkLst>
        </pc:spChg>
        <pc:spChg chg="mod">
          <ac:chgData name="Geoffrey BRASSART" userId="5aaea65a-13f1-414b-883f-3348b35d3135" providerId="ADAL" clId="{633BCDF9-2AA2-4884-8DCF-D0A66098197E}" dt="2024-10-17T14:46:56.496" v="148" actId="1076"/>
          <ac:spMkLst>
            <pc:docMk/>
            <pc:sldMk cId="720107036" sldId="276"/>
            <ac:spMk id="9" creationId="{4828CC02-23ED-006A-9535-7EF49ED40AFB}"/>
          </ac:spMkLst>
        </pc:spChg>
        <pc:spChg chg="mod">
          <ac:chgData name="Geoffrey BRASSART" userId="5aaea65a-13f1-414b-883f-3348b35d3135" providerId="ADAL" clId="{633BCDF9-2AA2-4884-8DCF-D0A66098197E}" dt="2024-10-17T14:46:56.496" v="148" actId="1076"/>
          <ac:spMkLst>
            <pc:docMk/>
            <pc:sldMk cId="720107036" sldId="276"/>
            <ac:spMk id="10" creationId="{A6AC55AD-4A5F-74C5-0F30-0C5ECD4AC7E6}"/>
          </ac:spMkLst>
        </pc:spChg>
        <pc:spChg chg="mod">
          <ac:chgData name="Geoffrey BRASSART" userId="5aaea65a-13f1-414b-883f-3348b35d3135" providerId="ADAL" clId="{633BCDF9-2AA2-4884-8DCF-D0A66098197E}" dt="2024-10-17T14:46:56.496" v="148" actId="1076"/>
          <ac:spMkLst>
            <pc:docMk/>
            <pc:sldMk cId="720107036" sldId="276"/>
            <ac:spMk id="11" creationId="{7E46FA0E-6EF5-128E-315B-44677AF96AB5}"/>
          </ac:spMkLst>
        </pc:spChg>
        <pc:spChg chg="mod">
          <ac:chgData name="Geoffrey BRASSART" userId="5aaea65a-13f1-414b-883f-3348b35d3135" providerId="ADAL" clId="{633BCDF9-2AA2-4884-8DCF-D0A66098197E}" dt="2024-10-17T14:46:56.496" v="148" actId="1076"/>
          <ac:spMkLst>
            <pc:docMk/>
            <pc:sldMk cId="720107036" sldId="276"/>
            <ac:spMk id="12" creationId="{CACB5DA9-F7EC-1D66-6BBF-491F95ADA07D}"/>
          </ac:spMkLst>
        </pc:spChg>
        <pc:spChg chg="mod">
          <ac:chgData name="Geoffrey BRASSART" userId="5aaea65a-13f1-414b-883f-3348b35d3135" providerId="ADAL" clId="{633BCDF9-2AA2-4884-8DCF-D0A66098197E}" dt="2024-10-17T14:46:56.496" v="148" actId="1076"/>
          <ac:spMkLst>
            <pc:docMk/>
            <pc:sldMk cId="720107036" sldId="276"/>
            <ac:spMk id="13" creationId="{CF5E8BE9-F92E-9B85-13EC-6EEE6847D149}"/>
          </ac:spMkLst>
        </pc:spChg>
        <pc:spChg chg="mod">
          <ac:chgData name="Geoffrey BRASSART" userId="5aaea65a-13f1-414b-883f-3348b35d3135" providerId="ADAL" clId="{633BCDF9-2AA2-4884-8DCF-D0A66098197E}" dt="2024-10-17T14:46:56.496" v="148" actId="1076"/>
          <ac:spMkLst>
            <pc:docMk/>
            <pc:sldMk cId="720107036" sldId="276"/>
            <ac:spMk id="14" creationId="{2062E64E-E0A4-5B0C-7BF6-49CD4726A06F}"/>
          </ac:spMkLst>
        </pc:spChg>
        <pc:spChg chg="mod">
          <ac:chgData name="Geoffrey BRASSART" userId="5aaea65a-13f1-414b-883f-3348b35d3135" providerId="ADAL" clId="{633BCDF9-2AA2-4884-8DCF-D0A66098197E}" dt="2024-10-17T14:46:56.496" v="148" actId="1076"/>
          <ac:spMkLst>
            <pc:docMk/>
            <pc:sldMk cId="720107036" sldId="276"/>
            <ac:spMk id="15" creationId="{06E46370-235F-072D-CDC4-28F0100F2A85}"/>
          </ac:spMkLst>
        </pc:spChg>
        <pc:spChg chg="mod">
          <ac:chgData name="Geoffrey BRASSART" userId="5aaea65a-13f1-414b-883f-3348b35d3135" providerId="ADAL" clId="{633BCDF9-2AA2-4884-8DCF-D0A66098197E}" dt="2024-10-17T14:46:04.534" v="141"/>
          <ac:spMkLst>
            <pc:docMk/>
            <pc:sldMk cId="720107036" sldId="276"/>
            <ac:spMk id="117" creationId="{00000000-0000-0000-0000-000000000000}"/>
          </ac:spMkLst>
        </pc:spChg>
        <pc:picChg chg="mod">
          <ac:chgData name="Geoffrey BRASSART" userId="5aaea65a-13f1-414b-883f-3348b35d3135" providerId="ADAL" clId="{633BCDF9-2AA2-4884-8DCF-D0A66098197E}" dt="2024-10-17T14:46:56.496" v="148" actId="1076"/>
          <ac:picMkLst>
            <pc:docMk/>
            <pc:sldMk cId="720107036" sldId="276"/>
            <ac:picMk id="8" creationId="{B5EDDC53-4AA7-1CAF-A865-88B62D511B71}"/>
          </ac:picMkLst>
        </pc:picChg>
        <pc:picChg chg="add mod">
          <ac:chgData name="Geoffrey BRASSART" userId="5aaea65a-13f1-414b-883f-3348b35d3135" providerId="ADAL" clId="{633BCDF9-2AA2-4884-8DCF-D0A66098197E}" dt="2024-10-17T14:46:13.461" v="143" actId="1076"/>
          <ac:picMkLst>
            <pc:docMk/>
            <pc:sldMk cId="720107036" sldId="276"/>
            <ac:picMk id="17" creationId="{A94B6E3C-15AC-65E2-28BE-8EB4353B54D1}"/>
          </ac:picMkLst>
        </pc:picChg>
        <pc:picChg chg="add mod">
          <ac:chgData name="Geoffrey BRASSART" userId="5aaea65a-13f1-414b-883f-3348b35d3135" providerId="ADAL" clId="{633BCDF9-2AA2-4884-8DCF-D0A66098197E}" dt="2024-10-17T14:46:24.196" v="145" actId="1076"/>
          <ac:picMkLst>
            <pc:docMk/>
            <pc:sldMk cId="720107036" sldId="276"/>
            <ac:picMk id="18" creationId="{155F06E2-5B16-2BD6-6F6E-FBF86E4D39C8}"/>
          </ac:picMkLst>
        </pc:picChg>
      </pc:sldChg>
      <pc:sldChg chg="addSp modSp mod modAnim">
        <pc:chgData name="Geoffrey BRASSART" userId="5aaea65a-13f1-414b-883f-3348b35d3135" providerId="ADAL" clId="{633BCDF9-2AA2-4884-8DCF-D0A66098197E}" dt="2024-10-18T13:49:18.690" v="1051"/>
        <pc:sldMkLst>
          <pc:docMk/>
          <pc:sldMk cId="3162331107" sldId="278"/>
        </pc:sldMkLst>
        <pc:spChg chg="mod ord">
          <ac:chgData name="Geoffrey BRASSART" userId="5aaea65a-13f1-414b-883f-3348b35d3135" providerId="ADAL" clId="{633BCDF9-2AA2-4884-8DCF-D0A66098197E}" dt="2024-10-18T13:48:32.311" v="1044" actId="14100"/>
          <ac:spMkLst>
            <pc:docMk/>
            <pc:sldMk cId="3162331107" sldId="278"/>
            <ac:spMk id="6" creationId="{4EE8906F-F308-D8F3-FAF5-D1933DE05CEB}"/>
          </ac:spMkLst>
        </pc:spChg>
        <pc:spChg chg="mod ord">
          <ac:chgData name="Geoffrey BRASSART" userId="5aaea65a-13f1-414b-883f-3348b35d3135" providerId="ADAL" clId="{633BCDF9-2AA2-4884-8DCF-D0A66098197E}" dt="2024-10-18T13:49:03.512" v="1049" actId="166"/>
          <ac:spMkLst>
            <pc:docMk/>
            <pc:sldMk cId="3162331107" sldId="278"/>
            <ac:spMk id="7" creationId="{CE8363A3-A13F-BC35-857C-094F587FA4F1}"/>
          </ac:spMkLst>
        </pc:spChg>
        <pc:picChg chg="add mod ord">
          <ac:chgData name="Geoffrey BRASSART" userId="5aaea65a-13f1-414b-883f-3348b35d3135" providerId="ADAL" clId="{633BCDF9-2AA2-4884-8DCF-D0A66098197E}" dt="2024-10-18T13:48:57.867" v="1047" actId="167"/>
          <ac:picMkLst>
            <pc:docMk/>
            <pc:sldMk cId="3162331107" sldId="278"/>
            <ac:picMk id="8" creationId="{DE618398-EF85-E9F5-C805-3B5E1EC4C263}"/>
          </ac:picMkLst>
        </pc:picChg>
        <pc:picChg chg="add mod">
          <ac:chgData name="Geoffrey BRASSART" userId="5aaea65a-13f1-414b-883f-3348b35d3135" providerId="ADAL" clId="{633BCDF9-2AA2-4884-8DCF-D0A66098197E}" dt="2024-10-18T13:47:58.192" v="1039" actId="1076"/>
          <ac:picMkLst>
            <pc:docMk/>
            <pc:sldMk cId="3162331107" sldId="278"/>
            <ac:picMk id="9" creationId="{2681DE98-236A-68F2-B1BF-39EC9086D063}"/>
          </ac:picMkLst>
        </pc:picChg>
      </pc:sldChg>
      <pc:sldChg chg="modSp modAnim">
        <pc:chgData name="Geoffrey BRASSART" userId="5aaea65a-13f1-414b-883f-3348b35d3135" providerId="ADAL" clId="{633BCDF9-2AA2-4884-8DCF-D0A66098197E}" dt="2024-10-17T14:20:15.573" v="33" actId="5793"/>
        <pc:sldMkLst>
          <pc:docMk/>
          <pc:sldMk cId="2700387387" sldId="279"/>
        </pc:sldMkLst>
        <pc:spChg chg="mod">
          <ac:chgData name="Geoffrey BRASSART" userId="5aaea65a-13f1-414b-883f-3348b35d3135" providerId="ADAL" clId="{633BCDF9-2AA2-4884-8DCF-D0A66098197E}" dt="2024-10-17T14:20:13.437" v="32" actId="5793"/>
          <ac:spMkLst>
            <pc:docMk/>
            <pc:sldMk cId="2700387387" sldId="279"/>
            <ac:spMk id="117" creationId="{00000000-0000-0000-0000-000000000000}"/>
          </ac:spMkLst>
        </pc:spChg>
      </pc:sldChg>
      <pc:sldChg chg="modSp mod">
        <pc:chgData name="Geoffrey BRASSART" userId="5aaea65a-13f1-414b-883f-3348b35d3135" providerId="ADAL" clId="{633BCDF9-2AA2-4884-8DCF-D0A66098197E}" dt="2024-10-18T15:02:17.053" v="1888" actId="20577"/>
        <pc:sldMkLst>
          <pc:docMk/>
          <pc:sldMk cId="670674914" sldId="280"/>
        </pc:sldMkLst>
        <pc:spChg chg="mod">
          <ac:chgData name="Geoffrey BRASSART" userId="5aaea65a-13f1-414b-883f-3348b35d3135" providerId="ADAL" clId="{633BCDF9-2AA2-4884-8DCF-D0A66098197E}" dt="2024-10-18T15:02:17.053" v="1888" actId="20577"/>
          <ac:spMkLst>
            <pc:docMk/>
            <pc:sldMk cId="670674914" sldId="280"/>
            <ac:spMk id="116" creationId="{00000000-0000-0000-0000-000000000000}"/>
          </ac:spMkLst>
        </pc:spChg>
      </pc:sldChg>
      <pc:sldChg chg="modSp mod modAnim">
        <pc:chgData name="Geoffrey BRASSART" userId="5aaea65a-13f1-414b-883f-3348b35d3135" providerId="ADAL" clId="{633BCDF9-2AA2-4884-8DCF-D0A66098197E}" dt="2024-10-18T15:03:06.749" v="1889" actId="20577"/>
        <pc:sldMkLst>
          <pc:docMk/>
          <pc:sldMk cId="2315452098" sldId="282"/>
        </pc:sldMkLst>
        <pc:spChg chg="mod">
          <ac:chgData name="Geoffrey BRASSART" userId="5aaea65a-13f1-414b-883f-3348b35d3135" providerId="ADAL" clId="{633BCDF9-2AA2-4884-8DCF-D0A66098197E}" dt="2024-10-18T15:03:06.749" v="1889" actId="20577"/>
          <ac:spMkLst>
            <pc:docMk/>
            <pc:sldMk cId="2315452098" sldId="282"/>
            <ac:spMk id="116" creationId="{00000000-0000-0000-0000-000000000000}"/>
          </ac:spMkLst>
        </pc:spChg>
        <pc:spChg chg="mod">
          <ac:chgData name="Geoffrey BRASSART" userId="5aaea65a-13f1-414b-883f-3348b35d3135" providerId="ADAL" clId="{633BCDF9-2AA2-4884-8DCF-D0A66098197E}" dt="2024-10-18T14:59:14.004" v="1872" actId="20577"/>
          <ac:spMkLst>
            <pc:docMk/>
            <pc:sldMk cId="2315452098" sldId="282"/>
            <ac:spMk id="117" creationId="{00000000-0000-0000-0000-000000000000}"/>
          </ac:spMkLst>
        </pc:spChg>
        <pc:picChg chg="mod">
          <ac:chgData name="Geoffrey BRASSART" userId="5aaea65a-13f1-414b-883f-3348b35d3135" providerId="ADAL" clId="{633BCDF9-2AA2-4884-8DCF-D0A66098197E}" dt="2024-10-18T14:57:44.957" v="1854" actId="1076"/>
          <ac:picMkLst>
            <pc:docMk/>
            <pc:sldMk cId="2315452098" sldId="282"/>
            <ac:picMk id="11" creationId="{EAB350AC-A9DA-B51C-7CCE-8B02ACB71A4E}"/>
          </ac:picMkLst>
        </pc:picChg>
      </pc:sldChg>
      <pc:sldChg chg="modSp mod modAnim">
        <pc:chgData name="Geoffrey BRASSART" userId="5aaea65a-13f1-414b-883f-3348b35d3135" providerId="ADAL" clId="{633BCDF9-2AA2-4884-8DCF-D0A66098197E}" dt="2024-10-18T15:07:56.013" v="1906" actId="6549"/>
        <pc:sldMkLst>
          <pc:docMk/>
          <pc:sldMk cId="3721115961" sldId="288"/>
        </pc:sldMkLst>
        <pc:spChg chg="mod">
          <ac:chgData name="Geoffrey BRASSART" userId="5aaea65a-13f1-414b-883f-3348b35d3135" providerId="ADAL" clId="{633BCDF9-2AA2-4884-8DCF-D0A66098197E}" dt="2024-10-18T15:07:14.803" v="1902" actId="14100"/>
          <ac:spMkLst>
            <pc:docMk/>
            <pc:sldMk cId="3721115961" sldId="288"/>
            <ac:spMk id="18" creationId="{3424C08F-260C-315D-7B66-3B37EB008947}"/>
          </ac:spMkLst>
        </pc:spChg>
        <pc:spChg chg="mod">
          <ac:chgData name="Geoffrey BRASSART" userId="5aaea65a-13f1-414b-883f-3348b35d3135" providerId="ADAL" clId="{633BCDF9-2AA2-4884-8DCF-D0A66098197E}" dt="2024-10-18T15:07:56.013" v="1906" actId="6549"/>
          <ac:spMkLst>
            <pc:docMk/>
            <pc:sldMk cId="3721115961" sldId="288"/>
            <ac:spMk id="117" creationId="{00000000-0000-0000-0000-000000000000}"/>
          </ac:spMkLst>
        </pc:spChg>
        <pc:picChg chg="mod">
          <ac:chgData name="Geoffrey BRASSART" userId="5aaea65a-13f1-414b-883f-3348b35d3135" providerId="ADAL" clId="{633BCDF9-2AA2-4884-8DCF-D0A66098197E}" dt="2024-10-18T15:07:30.230" v="1903" actId="14100"/>
          <ac:picMkLst>
            <pc:docMk/>
            <pc:sldMk cId="3721115961" sldId="288"/>
            <ac:picMk id="6" creationId="{4B3655F4-899D-B4C3-AFAB-AC69584437B9}"/>
          </ac:picMkLst>
        </pc:picChg>
      </pc:sldChg>
      <pc:sldChg chg="addSp modSp mod modAnim">
        <pc:chgData name="Geoffrey BRASSART" userId="5aaea65a-13f1-414b-883f-3348b35d3135" providerId="ADAL" clId="{633BCDF9-2AA2-4884-8DCF-D0A66098197E}" dt="2024-10-18T15:14:36.116" v="1910"/>
        <pc:sldMkLst>
          <pc:docMk/>
          <pc:sldMk cId="1870294577" sldId="289"/>
        </pc:sldMkLst>
        <pc:spChg chg="add mod">
          <ac:chgData name="Geoffrey BRASSART" userId="5aaea65a-13f1-414b-883f-3348b35d3135" providerId="ADAL" clId="{633BCDF9-2AA2-4884-8DCF-D0A66098197E}" dt="2024-10-18T15:14:36.116" v="1910"/>
          <ac:spMkLst>
            <pc:docMk/>
            <pc:sldMk cId="1870294577" sldId="289"/>
            <ac:spMk id="6" creationId="{52AE1D80-5C1D-1E45-5D7C-2092B61D4F43}"/>
          </ac:spMkLst>
        </pc:spChg>
        <pc:spChg chg="mod">
          <ac:chgData name="Geoffrey BRASSART" userId="5aaea65a-13f1-414b-883f-3348b35d3135" providerId="ADAL" clId="{633BCDF9-2AA2-4884-8DCF-D0A66098197E}" dt="2024-10-18T15:14:23.087" v="1908" actId="14100"/>
          <ac:spMkLst>
            <pc:docMk/>
            <pc:sldMk cId="1870294577" sldId="289"/>
            <ac:spMk id="117" creationId="{00000000-0000-0000-0000-000000000000}"/>
          </ac:spMkLst>
        </pc:spChg>
        <pc:picChg chg="add mod">
          <ac:chgData name="Geoffrey BRASSART" userId="5aaea65a-13f1-414b-883f-3348b35d3135" providerId="ADAL" clId="{633BCDF9-2AA2-4884-8DCF-D0A66098197E}" dt="2024-10-18T15:14:28.329" v="1909"/>
          <ac:picMkLst>
            <pc:docMk/>
            <pc:sldMk cId="1870294577" sldId="289"/>
            <ac:picMk id="5" creationId="{8EE1FF55-BF01-E465-7CD8-2DA1830DB720}"/>
          </ac:picMkLst>
        </pc:picChg>
      </pc:sldChg>
      <pc:sldChg chg="addSp modSp mod modAnim">
        <pc:chgData name="Geoffrey BRASSART" userId="5aaea65a-13f1-414b-883f-3348b35d3135" providerId="ADAL" clId="{633BCDF9-2AA2-4884-8DCF-D0A66098197E}" dt="2024-10-18T15:21:57.245" v="1953"/>
        <pc:sldMkLst>
          <pc:docMk/>
          <pc:sldMk cId="1281894747" sldId="290"/>
        </pc:sldMkLst>
        <pc:spChg chg="mod">
          <ac:chgData name="Geoffrey BRASSART" userId="5aaea65a-13f1-414b-883f-3348b35d3135" providerId="ADAL" clId="{633BCDF9-2AA2-4884-8DCF-D0A66098197E}" dt="2024-10-18T15:21:23.503" v="1951" actId="1076"/>
          <ac:spMkLst>
            <pc:docMk/>
            <pc:sldMk cId="1281894747" sldId="290"/>
            <ac:spMk id="2" creationId="{E3351ED5-6EEE-B56E-F94C-C49B46EA20AE}"/>
          </ac:spMkLst>
        </pc:spChg>
        <pc:spChg chg="mod">
          <ac:chgData name="Geoffrey BRASSART" userId="5aaea65a-13f1-414b-883f-3348b35d3135" providerId="ADAL" clId="{633BCDF9-2AA2-4884-8DCF-D0A66098197E}" dt="2024-10-18T15:21:23.503" v="1951" actId="1076"/>
          <ac:spMkLst>
            <pc:docMk/>
            <pc:sldMk cId="1281894747" sldId="290"/>
            <ac:spMk id="3" creationId="{5E06BA1F-665C-6676-5F40-C0AB3797645A}"/>
          </ac:spMkLst>
        </pc:spChg>
        <pc:spChg chg="mod">
          <ac:chgData name="Geoffrey BRASSART" userId="5aaea65a-13f1-414b-883f-3348b35d3135" providerId="ADAL" clId="{633BCDF9-2AA2-4884-8DCF-D0A66098197E}" dt="2024-10-18T15:21:23.503" v="1951" actId="1076"/>
          <ac:spMkLst>
            <pc:docMk/>
            <pc:sldMk cId="1281894747" sldId="290"/>
            <ac:spMk id="16" creationId="{14AB47F3-9A13-1053-23A3-688F1AF8546E}"/>
          </ac:spMkLst>
        </pc:spChg>
        <pc:spChg chg="mod">
          <ac:chgData name="Geoffrey BRASSART" userId="5aaea65a-13f1-414b-883f-3348b35d3135" providerId="ADAL" clId="{633BCDF9-2AA2-4884-8DCF-D0A66098197E}" dt="2024-10-18T15:21:23.503" v="1951" actId="1076"/>
          <ac:spMkLst>
            <pc:docMk/>
            <pc:sldMk cId="1281894747" sldId="290"/>
            <ac:spMk id="20" creationId="{D0C3FC85-27C5-ABE9-7ADB-D54E1FC27407}"/>
          </ac:spMkLst>
        </pc:spChg>
        <pc:spChg chg="mod">
          <ac:chgData name="Geoffrey BRASSART" userId="5aaea65a-13f1-414b-883f-3348b35d3135" providerId="ADAL" clId="{633BCDF9-2AA2-4884-8DCF-D0A66098197E}" dt="2024-10-18T15:21:23.503" v="1951" actId="1076"/>
          <ac:spMkLst>
            <pc:docMk/>
            <pc:sldMk cId="1281894747" sldId="290"/>
            <ac:spMk id="21" creationId="{9C363026-3A31-646E-54A7-DBFB789ABAB8}"/>
          </ac:spMkLst>
        </pc:spChg>
        <pc:spChg chg="mod">
          <ac:chgData name="Geoffrey BRASSART" userId="5aaea65a-13f1-414b-883f-3348b35d3135" providerId="ADAL" clId="{633BCDF9-2AA2-4884-8DCF-D0A66098197E}" dt="2024-10-18T15:21:23.503" v="1951" actId="1076"/>
          <ac:spMkLst>
            <pc:docMk/>
            <pc:sldMk cId="1281894747" sldId="290"/>
            <ac:spMk id="29" creationId="{E5B97E33-E3F9-4DE0-54DE-2263F3AB5461}"/>
          </ac:spMkLst>
        </pc:spChg>
        <pc:spChg chg="mod">
          <ac:chgData name="Geoffrey BRASSART" userId="5aaea65a-13f1-414b-883f-3348b35d3135" providerId="ADAL" clId="{633BCDF9-2AA2-4884-8DCF-D0A66098197E}" dt="2024-10-18T15:21:23.503" v="1951" actId="1076"/>
          <ac:spMkLst>
            <pc:docMk/>
            <pc:sldMk cId="1281894747" sldId="290"/>
            <ac:spMk id="30" creationId="{19758CA7-6660-4E92-CBC0-A16329C7B081}"/>
          </ac:spMkLst>
        </pc:spChg>
        <pc:spChg chg="mod">
          <ac:chgData name="Geoffrey BRASSART" userId="5aaea65a-13f1-414b-883f-3348b35d3135" providerId="ADAL" clId="{633BCDF9-2AA2-4884-8DCF-D0A66098197E}" dt="2024-10-18T15:21:23.503" v="1951" actId="1076"/>
          <ac:spMkLst>
            <pc:docMk/>
            <pc:sldMk cId="1281894747" sldId="290"/>
            <ac:spMk id="31" creationId="{AE0EC37D-6353-D20D-624E-068F24483AD8}"/>
          </ac:spMkLst>
        </pc:spChg>
        <pc:spChg chg="mod">
          <ac:chgData name="Geoffrey BRASSART" userId="5aaea65a-13f1-414b-883f-3348b35d3135" providerId="ADAL" clId="{633BCDF9-2AA2-4884-8DCF-D0A66098197E}" dt="2024-10-18T15:21:23.503" v="1951" actId="1076"/>
          <ac:spMkLst>
            <pc:docMk/>
            <pc:sldMk cId="1281894747" sldId="290"/>
            <ac:spMk id="32" creationId="{81DFF64B-B10C-CCAB-47F6-F9CF1BCB7BDD}"/>
          </ac:spMkLst>
        </pc:spChg>
        <pc:spChg chg="mod">
          <ac:chgData name="Geoffrey BRASSART" userId="5aaea65a-13f1-414b-883f-3348b35d3135" providerId="ADAL" clId="{633BCDF9-2AA2-4884-8DCF-D0A66098197E}" dt="2024-10-18T15:21:14.558" v="1950" actId="20577"/>
          <ac:spMkLst>
            <pc:docMk/>
            <pc:sldMk cId="1281894747" sldId="290"/>
            <ac:spMk id="117" creationId="{00000000-0000-0000-0000-000000000000}"/>
          </ac:spMkLst>
        </pc:spChg>
        <pc:picChg chg="add mod">
          <ac:chgData name="Geoffrey BRASSART" userId="5aaea65a-13f1-414b-883f-3348b35d3135" providerId="ADAL" clId="{633BCDF9-2AA2-4884-8DCF-D0A66098197E}" dt="2024-10-18T15:21:32.369" v="1952" actId="1076"/>
          <ac:picMkLst>
            <pc:docMk/>
            <pc:sldMk cId="1281894747" sldId="290"/>
            <ac:picMk id="5" creationId="{3C0F0AAF-7254-3186-4E3E-45596646E713}"/>
          </ac:picMkLst>
        </pc:picChg>
        <pc:picChg chg="mod">
          <ac:chgData name="Geoffrey BRASSART" userId="5aaea65a-13f1-414b-883f-3348b35d3135" providerId="ADAL" clId="{633BCDF9-2AA2-4884-8DCF-D0A66098197E}" dt="2024-10-18T15:21:23.503" v="1951" actId="1076"/>
          <ac:picMkLst>
            <pc:docMk/>
            <pc:sldMk cId="1281894747" sldId="290"/>
            <ac:picMk id="11" creationId="{BC1EFF24-046B-7A13-B71E-E37B30072443}"/>
          </ac:picMkLst>
        </pc:picChg>
      </pc:sldChg>
      <pc:sldChg chg="modSp modAnim">
        <pc:chgData name="Geoffrey BRASSART" userId="5aaea65a-13f1-414b-883f-3348b35d3135" providerId="ADAL" clId="{633BCDF9-2AA2-4884-8DCF-D0A66098197E}" dt="2024-10-17T14:22:43.539" v="76" actId="5793"/>
        <pc:sldMkLst>
          <pc:docMk/>
          <pc:sldMk cId="3565776667" sldId="291"/>
        </pc:sldMkLst>
        <pc:spChg chg="mod">
          <ac:chgData name="Geoffrey BRASSART" userId="5aaea65a-13f1-414b-883f-3348b35d3135" providerId="ADAL" clId="{633BCDF9-2AA2-4884-8DCF-D0A66098197E}" dt="2024-10-17T14:22:42.029" v="75" actId="5793"/>
          <ac:spMkLst>
            <pc:docMk/>
            <pc:sldMk cId="3565776667" sldId="291"/>
            <ac:spMk id="117" creationId="{00000000-0000-0000-0000-000000000000}"/>
          </ac:spMkLst>
        </pc:spChg>
      </pc:sldChg>
      <pc:sldChg chg="addSp modSp mod modAnim">
        <pc:chgData name="Geoffrey BRASSART" userId="5aaea65a-13f1-414b-883f-3348b35d3135" providerId="ADAL" clId="{633BCDF9-2AA2-4884-8DCF-D0A66098197E}" dt="2024-10-18T14:05:30.805" v="1143" actId="20577"/>
        <pc:sldMkLst>
          <pc:docMk/>
          <pc:sldMk cId="3601815719" sldId="292"/>
        </pc:sldMkLst>
        <pc:spChg chg="mod">
          <ac:chgData name="Geoffrey BRASSART" userId="5aaea65a-13f1-414b-883f-3348b35d3135" providerId="ADAL" clId="{633BCDF9-2AA2-4884-8DCF-D0A66098197E}" dt="2024-10-17T16:23:09.909" v="1005" actId="1076"/>
          <ac:spMkLst>
            <pc:docMk/>
            <pc:sldMk cId="3601815719" sldId="292"/>
            <ac:spMk id="7" creationId="{687C7E35-382B-B7E7-FAD5-F21F28E680AB}"/>
          </ac:spMkLst>
        </pc:spChg>
        <pc:spChg chg="mod">
          <ac:chgData name="Geoffrey BRASSART" userId="5aaea65a-13f1-414b-883f-3348b35d3135" providerId="ADAL" clId="{633BCDF9-2AA2-4884-8DCF-D0A66098197E}" dt="2024-10-17T16:23:16.385" v="1007" actId="14100"/>
          <ac:spMkLst>
            <pc:docMk/>
            <pc:sldMk cId="3601815719" sldId="292"/>
            <ac:spMk id="9" creationId="{4828CC02-23ED-006A-9535-7EF49ED40AFB}"/>
          </ac:spMkLst>
        </pc:spChg>
        <pc:spChg chg="mod">
          <ac:chgData name="Geoffrey BRASSART" userId="5aaea65a-13f1-414b-883f-3348b35d3135" providerId="ADAL" clId="{633BCDF9-2AA2-4884-8DCF-D0A66098197E}" dt="2024-10-17T16:23:07.584" v="1004" actId="1076"/>
          <ac:spMkLst>
            <pc:docMk/>
            <pc:sldMk cId="3601815719" sldId="292"/>
            <ac:spMk id="11" creationId="{7E46FA0E-6EF5-128E-315B-44677AF96AB5}"/>
          </ac:spMkLst>
        </pc:spChg>
        <pc:spChg chg="mod">
          <ac:chgData name="Geoffrey BRASSART" userId="5aaea65a-13f1-414b-883f-3348b35d3135" providerId="ADAL" clId="{633BCDF9-2AA2-4884-8DCF-D0A66098197E}" dt="2024-10-17T16:27:01.590" v="1027" actId="1076"/>
          <ac:spMkLst>
            <pc:docMk/>
            <pc:sldMk cId="3601815719" sldId="292"/>
            <ac:spMk id="14" creationId="{2062E64E-E0A4-5B0C-7BF6-49CD4726A06F}"/>
          </ac:spMkLst>
        </pc:spChg>
        <pc:spChg chg="mod">
          <ac:chgData name="Geoffrey BRASSART" userId="5aaea65a-13f1-414b-883f-3348b35d3135" providerId="ADAL" clId="{633BCDF9-2AA2-4884-8DCF-D0A66098197E}" dt="2024-10-17T16:22:56.182" v="1002" actId="14100"/>
          <ac:spMkLst>
            <pc:docMk/>
            <pc:sldMk cId="3601815719" sldId="292"/>
            <ac:spMk id="18" creationId="{5730DA2A-BE50-3AA7-8630-121AF81BFCDD}"/>
          </ac:spMkLst>
        </pc:spChg>
        <pc:spChg chg="mod">
          <ac:chgData name="Geoffrey BRASSART" userId="5aaea65a-13f1-414b-883f-3348b35d3135" providerId="ADAL" clId="{633BCDF9-2AA2-4884-8DCF-D0A66098197E}" dt="2024-10-17T16:26:56.381" v="1026" actId="14100"/>
          <ac:spMkLst>
            <pc:docMk/>
            <pc:sldMk cId="3601815719" sldId="292"/>
            <ac:spMk id="25" creationId="{1DC71218-C08D-001B-15A3-6CC447C9BC3A}"/>
          </ac:spMkLst>
        </pc:spChg>
        <pc:spChg chg="mod">
          <ac:chgData name="Geoffrey BRASSART" userId="5aaea65a-13f1-414b-883f-3348b35d3135" providerId="ADAL" clId="{633BCDF9-2AA2-4884-8DCF-D0A66098197E}" dt="2024-10-17T16:27:55.498" v="1028" actId="1076"/>
          <ac:spMkLst>
            <pc:docMk/>
            <pc:sldMk cId="3601815719" sldId="292"/>
            <ac:spMk id="26" creationId="{A892CBE8-9168-D561-F2AA-A309CA521897}"/>
          </ac:spMkLst>
        </pc:spChg>
        <pc:spChg chg="mod">
          <ac:chgData name="Geoffrey BRASSART" userId="5aaea65a-13f1-414b-883f-3348b35d3135" providerId="ADAL" clId="{633BCDF9-2AA2-4884-8DCF-D0A66098197E}" dt="2024-10-17T16:26:47.463" v="1024" actId="14100"/>
          <ac:spMkLst>
            <pc:docMk/>
            <pc:sldMk cId="3601815719" sldId="292"/>
            <ac:spMk id="27" creationId="{041ECD7A-57D9-0862-B2EF-70A756D22D9A}"/>
          </ac:spMkLst>
        </pc:spChg>
        <pc:spChg chg="mod">
          <ac:chgData name="Geoffrey BRASSART" userId="5aaea65a-13f1-414b-883f-3348b35d3135" providerId="ADAL" clId="{633BCDF9-2AA2-4884-8DCF-D0A66098197E}" dt="2024-10-17T16:23:29.710" v="1011" actId="1076"/>
          <ac:spMkLst>
            <pc:docMk/>
            <pc:sldMk cId="3601815719" sldId="292"/>
            <ac:spMk id="28" creationId="{F3585DB2-2C14-093E-C5B9-3BEDC5103928}"/>
          </ac:spMkLst>
        </pc:spChg>
        <pc:spChg chg="mod">
          <ac:chgData name="Geoffrey BRASSART" userId="5aaea65a-13f1-414b-883f-3348b35d3135" providerId="ADAL" clId="{633BCDF9-2AA2-4884-8DCF-D0A66098197E}" dt="2024-10-18T14:05:30.805" v="1143" actId="20577"/>
          <ac:spMkLst>
            <pc:docMk/>
            <pc:sldMk cId="3601815719" sldId="292"/>
            <ac:spMk id="117" creationId="{00000000-0000-0000-0000-000000000000}"/>
          </ac:spMkLst>
        </pc:spChg>
        <pc:picChg chg="add mod">
          <ac:chgData name="Geoffrey BRASSART" userId="5aaea65a-13f1-414b-883f-3348b35d3135" providerId="ADAL" clId="{633BCDF9-2AA2-4884-8DCF-D0A66098197E}" dt="2024-10-17T16:24:28.300" v="1019" actId="1076"/>
          <ac:picMkLst>
            <pc:docMk/>
            <pc:sldMk cId="3601815719" sldId="292"/>
            <ac:picMk id="2" creationId="{31EC9F4F-77AF-0C27-788B-DD9D2AFB8325}"/>
          </ac:picMkLst>
        </pc:picChg>
        <pc:picChg chg="add mod">
          <ac:chgData name="Geoffrey BRASSART" userId="5aaea65a-13f1-414b-883f-3348b35d3135" providerId="ADAL" clId="{633BCDF9-2AA2-4884-8DCF-D0A66098197E}" dt="2024-10-17T16:22:15.893" v="992" actId="1076"/>
          <ac:picMkLst>
            <pc:docMk/>
            <pc:sldMk cId="3601815719" sldId="292"/>
            <ac:picMk id="3" creationId="{4E1CC198-AC95-6699-1C06-0E971B325A33}"/>
          </ac:picMkLst>
        </pc:picChg>
        <pc:picChg chg="mod">
          <ac:chgData name="Geoffrey BRASSART" userId="5aaea65a-13f1-414b-883f-3348b35d3135" providerId="ADAL" clId="{633BCDF9-2AA2-4884-8DCF-D0A66098197E}" dt="2024-10-17T16:24:17.073" v="1018" actId="1036"/>
          <ac:picMkLst>
            <pc:docMk/>
            <pc:sldMk cId="3601815719" sldId="292"/>
            <ac:picMk id="16" creationId="{74449802-0D7E-E587-D6B7-0AE70C6ACFFC}"/>
          </ac:picMkLst>
        </pc:picChg>
        <pc:picChg chg="mod">
          <ac:chgData name="Geoffrey BRASSART" userId="5aaea65a-13f1-414b-883f-3348b35d3135" providerId="ADAL" clId="{633BCDF9-2AA2-4884-8DCF-D0A66098197E}" dt="2024-10-17T16:22:33.572" v="995" actId="1076"/>
          <ac:picMkLst>
            <pc:docMk/>
            <pc:sldMk cId="3601815719" sldId="292"/>
            <ac:picMk id="22" creationId="{129DDEE0-AECD-AE3C-C9FD-06FBADE91097}"/>
          </ac:picMkLst>
        </pc:picChg>
      </pc:sldChg>
      <pc:sldChg chg="addSp modSp mod modAnim">
        <pc:chgData name="Geoffrey BRASSART" userId="5aaea65a-13f1-414b-883f-3348b35d3135" providerId="ADAL" clId="{633BCDF9-2AA2-4884-8DCF-D0A66098197E}" dt="2024-10-18T14:05:08.110" v="1119" actId="20577"/>
        <pc:sldMkLst>
          <pc:docMk/>
          <pc:sldMk cId="2907621744" sldId="293"/>
        </pc:sldMkLst>
        <pc:spChg chg="mod">
          <ac:chgData name="Geoffrey BRASSART" userId="5aaea65a-13f1-414b-883f-3348b35d3135" providerId="ADAL" clId="{633BCDF9-2AA2-4884-8DCF-D0A66098197E}" dt="2024-10-18T14:01:12.434" v="1072" actId="14100"/>
          <ac:spMkLst>
            <pc:docMk/>
            <pc:sldMk cId="2907621744" sldId="293"/>
            <ac:spMk id="9" creationId="{4828CC02-23ED-006A-9535-7EF49ED40AFB}"/>
          </ac:spMkLst>
        </pc:spChg>
        <pc:spChg chg="mod">
          <ac:chgData name="Geoffrey BRASSART" userId="5aaea65a-13f1-414b-883f-3348b35d3135" providerId="ADAL" clId="{633BCDF9-2AA2-4884-8DCF-D0A66098197E}" dt="2024-10-18T14:01:23.750" v="1075" actId="1076"/>
          <ac:spMkLst>
            <pc:docMk/>
            <pc:sldMk cId="2907621744" sldId="293"/>
            <ac:spMk id="14" creationId="{2062E64E-E0A4-5B0C-7BF6-49CD4726A06F}"/>
          </ac:spMkLst>
        </pc:spChg>
        <pc:spChg chg="mod">
          <ac:chgData name="Geoffrey BRASSART" userId="5aaea65a-13f1-414b-883f-3348b35d3135" providerId="ADAL" clId="{633BCDF9-2AA2-4884-8DCF-D0A66098197E}" dt="2024-10-18T14:01:17.370" v="1074" actId="14100"/>
          <ac:spMkLst>
            <pc:docMk/>
            <pc:sldMk cId="2907621744" sldId="293"/>
            <ac:spMk id="25" creationId="{1DC71218-C08D-001B-15A3-6CC447C9BC3A}"/>
          </ac:spMkLst>
        </pc:spChg>
        <pc:spChg chg="mod">
          <ac:chgData name="Geoffrey BRASSART" userId="5aaea65a-13f1-414b-883f-3348b35d3135" providerId="ADAL" clId="{633BCDF9-2AA2-4884-8DCF-D0A66098197E}" dt="2024-10-18T14:04:26.787" v="1092" actId="1076"/>
          <ac:spMkLst>
            <pc:docMk/>
            <pc:sldMk cId="2907621744" sldId="293"/>
            <ac:spMk id="26" creationId="{A892CBE8-9168-D561-F2AA-A309CA521897}"/>
          </ac:spMkLst>
        </pc:spChg>
        <pc:spChg chg="mod">
          <ac:chgData name="Geoffrey BRASSART" userId="5aaea65a-13f1-414b-883f-3348b35d3135" providerId="ADAL" clId="{633BCDF9-2AA2-4884-8DCF-D0A66098197E}" dt="2024-10-18T14:04:36.699" v="1094" actId="14100"/>
          <ac:spMkLst>
            <pc:docMk/>
            <pc:sldMk cId="2907621744" sldId="293"/>
            <ac:spMk id="27" creationId="{041ECD7A-57D9-0862-B2EF-70A756D22D9A}"/>
          </ac:spMkLst>
        </pc:spChg>
        <pc:spChg chg="mod ord">
          <ac:chgData name="Geoffrey BRASSART" userId="5aaea65a-13f1-414b-883f-3348b35d3135" providerId="ADAL" clId="{633BCDF9-2AA2-4884-8DCF-D0A66098197E}" dt="2024-10-18T14:02:18.160" v="1084" actId="166"/>
          <ac:spMkLst>
            <pc:docMk/>
            <pc:sldMk cId="2907621744" sldId="293"/>
            <ac:spMk id="28" creationId="{F3585DB2-2C14-093E-C5B9-3BEDC5103928}"/>
          </ac:spMkLst>
        </pc:spChg>
        <pc:spChg chg="mod">
          <ac:chgData name="Geoffrey BRASSART" userId="5aaea65a-13f1-414b-883f-3348b35d3135" providerId="ADAL" clId="{633BCDF9-2AA2-4884-8DCF-D0A66098197E}" dt="2024-10-18T14:05:08.110" v="1119" actId="20577"/>
          <ac:spMkLst>
            <pc:docMk/>
            <pc:sldMk cId="2907621744" sldId="293"/>
            <ac:spMk id="117" creationId="{00000000-0000-0000-0000-000000000000}"/>
          </ac:spMkLst>
        </pc:spChg>
        <pc:picChg chg="add mod">
          <ac:chgData name="Geoffrey BRASSART" userId="5aaea65a-13f1-414b-883f-3348b35d3135" providerId="ADAL" clId="{633BCDF9-2AA2-4884-8DCF-D0A66098197E}" dt="2024-10-18T14:03:13.503" v="1086" actId="1038"/>
          <ac:picMkLst>
            <pc:docMk/>
            <pc:sldMk cId="2907621744" sldId="293"/>
            <ac:picMk id="2" creationId="{312674D3-DC49-163A-8E1B-2ECE4E01F991}"/>
          </ac:picMkLst>
        </pc:picChg>
        <pc:picChg chg="add mod">
          <ac:chgData name="Geoffrey BRASSART" userId="5aaea65a-13f1-414b-883f-3348b35d3135" providerId="ADAL" clId="{633BCDF9-2AA2-4884-8DCF-D0A66098197E}" dt="2024-10-18T14:01:29.060" v="1076" actId="1076"/>
          <ac:picMkLst>
            <pc:docMk/>
            <pc:sldMk cId="2907621744" sldId="293"/>
            <ac:picMk id="3" creationId="{513FBACB-DBA7-40EB-5E09-B9657EC60EF4}"/>
          </ac:picMkLst>
        </pc:picChg>
        <pc:picChg chg="mod">
          <ac:chgData name="Geoffrey BRASSART" userId="5aaea65a-13f1-414b-883f-3348b35d3135" providerId="ADAL" clId="{633BCDF9-2AA2-4884-8DCF-D0A66098197E}" dt="2024-10-18T13:57:54.010" v="1053" actId="14100"/>
          <ac:picMkLst>
            <pc:docMk/>
            <pc:sldMk cId="2907621744" sldId="293"/>
            <ac:picMk id="22" creationId="{129DDEE0-AECD-AE3C-C9FD-06FBADE91097}"/>
          </ac:picMkLst>
        </pc:picChg>
      </pc:sldChg>
      <pc:sldChg chg="modSp modAnim">
        <pc:chgData name="Geoffrey BRASSART" userId="5aaea65a-13f1-414b-883f-3348b35d3135" providerId="ADAL" clId="{633BCDF9-2AA2-4884-8DCF-D0A66098197E}" dt="2024-10-18T14:49:22.355" v="1368" actId="20577"/>
        <pc:sldMkLst>
          <pc:docMk/>
          <pc:sldMk cId="1972432976" sldId="294"/>
        </pc:sldMkLst>
        <pc:spChg chg="mod">
          <ac:chgData name="Geoffrey BRASSART" userId="5aaea65a-13f1-414b-883f-3348b35d3135" providerId="ADAL" clId="{633BCDF9-2AA2-4884-8DCF-D0A66098197E}" dt="2024-10-18T14:49:22.355" v="1368" actId="20577"/>
          <ac:spMkLst>
            <pc:docMk/>
            <pc:sldMk cId="1972432976" sldId="294"/>
            <ac:spMk id="117" creationId="{00000000-0000-0000-0000-000000000000}"/>
          </ac:spMkLst>
        </pc:spChg>
      </pc:sldChg>
      <pc:sldChg chg="addSp modSp mod modAnim">
        <pc:chgData name="Geoffrey BRASSART" userId="5aaea65a-13f1-414b-883f-3348b35d3135" providerId="ADAL" clId="{633BCDF9-2AA2-4884-8DCF-D0A66098197E}" dt="2024-10-18T15:24:09.530" v="1961" actId="1076"/>
        <pc:sldMkLst>
          <pc:docMk/>
          <pc:sldMk cId="2636226291" sldId="295"/>
        </pc:sldMkLst>
        <pc:spChg chg="mod">
          <ac:chgData name="Geoffrey BRASSART" userId="5aaea65a-13f1-414b-883f-3348b35d3135" providerId="ADAL" clId="{633BCDF9-2AA2-4884-8DCF-D0A66098197E}" dt="2024-10-18T15:23:12.532" v="1956" actId="1076"/>
          <ac:spMkLst>
            <pc:docMk/>
            <pc:sldMk cId="2636226291" sldId="295"/>
            <ac:spMk id="2" creationId="{E3351ED5-6EEE-B56E-F94C-C49B46EA20AE}"/>
          </ac:spMkLst>
        </pc:spChg>
        <pc:spChg chg="mod">
          <ac:chgData name="Geoffrey BRASSART" userId="5aaea65a-13f1-414b-883f-3348b35d3135" providerId="ADAL" clId="{633BCDF9-2AA2-4884-8DCF-D0A66098197E}" dt="2024-10-18T15:23:12.532" v="1956" actId="1076"/>
          <ac:spMkLst>
            <pc:docMk/>
            <pc:sldMk cId="2636226291" sldId="295"/>
            <ac:spMk id="3" creationId="{5E06BA1F-665C-6676-5F40-C0AB3797645A}"/>
          </ac:spMkLst>
        </pc:spChg>
        <pc:spChg chg="mod">
          <ac:chgData name="Geoffrey BRASSART" userId="5aaea65a-13f1-414b-883f-3348b35d3135" providerId="ADAL" clId="{633BCDF9-2AA2-4884-8DCF-D0A66098197E}" dt="2024-10-18T15:23:12.532" v="1956" actId="1076"/>
          <ac:spMkLst>
            <pc:docMk/>
            <pc:sldMk cId="2636226291" sldId="295"/>
            <ac:spMk id="16" creationId="{14AB47F3-9A13-1053-23A3-688F1AF8546E}"/>
          </ac:spMkLst>
        </pc:spChg>
        <pc:spChg chg="mod">
          <ac:chgData name="Geoffrey BRASSART" userId="5aaea65a-13f1-414b-883f-3348b35d3135" providerId="ADAL" clId="{633BCDF9-2AA2-4884-8DCF-D0A66098197E}" dt="2024-10-18T15:23:12.532" v="1956" actId="1076"/>
          <ac:spMkLst>
            <pc:docMk/>
            <pc:sldMk cId="2636226291" sldId="295"/>
            <ac:spMk id="20" creationId="{D0C3FC85-27C5-ABE9-7ADB-D54E1FC27407}"/>
          </ac:spMkLst>
        </pc:spChg>
        <pc:spChg chg="mod">
          <ac:chgData name="Geoffrey BRASSART" userId="5aaea65a-13f1-414b-883f-3348b35d3135" providerId="ADAL" clId="{633BCDF9-2AA2-4884-8DCF-D0A66098197E}" dt="2024-10-18T15:23:12.532" v="1956" actId="1076"/>
          <ac:spMkLst>
            <pc:docMk/>
            <pc:sldMk cId="2636226291" sldId="295"/>
            <ac:spMk id="21" creationId="{9C363026-3A31-646E-54A7-DBFB789ABAB8}"/>
          </ac:spMkLst>
        </pc:spChg>
        <pc:spChg chg="mod">
          <ac:chgData name="Geoffrey BRASSART" userId="5aaea65a-13f1-414b-883f-3348b35d3135" providerId="ADAL" clId="{633BCDF9-2AA2-4884-8DCF-D0A66098197E}" dt="2024-10-18T15:23:12.532" v="1956" actId="1076"/>
          <ac:spMkLst>
            <pc:docMk/>
            <pc:sldMk cId="2636226291" sldId="295"/>
            <ac:spMk id="29" creationId="{E5B97E33-E3F9-4DE0-54DE-2263F3AB5461}"/>
          </ac:spMkLst>
        </pc:spChg>
        <pc:spChg chg="mod">
          <ac:chgData name="Geoffrey BRASSART" userId="5aaea65a-13f1-414b-883f-3348b35d3135" providerId="ADAL" clId="{633BCDF9-2AA2-4884-8DCF-D0A66098197E}" dt="2024-10-18T15:23:12.532" v="1956" actId="1076"/>
          <ac:spMkLst>
            <pc:docMk/>
            <pc:sldMk cId="2636226291" sldId="295"/>
            <ac:spMk id="30" creationId="{19758CA7-6660-4E92-CBC0-A16329C7B081}"/>
          </ac:spMkLst>
        </pc:spChg>
        <pc:spChg chg="mod">
          <ac:chgData name="Geoffrey BRASSART" userId="5aaea65a-13f1-414b-883f-3348b35d3135" providerId="ADAL" clId="{633BCDF9-2AA2-4884-8DCF-D0A66098197E}" dt="2024-10-18T15:23:12.532" v="1956" actId="1076"/>
          <ac:spMkLst>
            <pc:docMk/>
            <pc:sldMk cId="2636226291" sldId="295"/>
            <ac:spMk id="31" creationId="{AE0EC37D-6353-D20D-624E-068F24483AD8}"/>
          </ac:spMkLst>
        </pc:spChg>
        <pc:spChg chg="mod">
          <ac:chgData name="Geoffrey BRASSART" userId="5aaea65a-13f1-414b-883f-3348b35d3135" providerId="ADAL" clId="{633BCDF9-2AA2-4884-8DCF-D0A66098197E}" dt="2024-10-18T15:23:12.532" v="1956" actId="1076"/>
          <ac:spMkLst>
            <pc:docMk/>
            <pc:sldMk cId="2636226291" sldId="295"/>
            <ac:spMk id="32" creationId="{81DFF64B-B10C-CCAB-47F6-F9CF1BCB7BDD}"/>
          </ac:spMkLst>
        </pc:spChg>
        <pc:spChg chg="mod">
          <ac:chgData name="Geoffrey BRASSART" userId="5aaea65a-13f1-414b-883f-3348b35d3135" providerId="ADAL" clId="{633BCDF9-2AA2-4884-8DCF-D0A66098197E}" dt="2024-10-18T15:23:47.340" v="1959" actId="255"/>
          <ac:spMkLst>
            <pc:docMk/>
            <pc:sldMk cId="2636226291" sldId="295"/>
            <ac:spMk id="117" creationId="{00000000-0000-0000-0000-000000000000}"/>
          </ac:spMkLst>
        </pc:spChg>
        <pc:picChg chg="add mod">
          <ac:chgData name="Geoffrey BRASSART" userId="5aaea65a-13f1-414b-883f-3348b35d3135" providerId="ADAL" clId="{633BCDF9-2AA2-4884-8DCF-D0A66098197E}" dt="2024-10-18T15:24:09.530" v="1961" actId="1076"/>
          <ac:picMkLst>
            <pc:docMk/>
            <pc:sldMk cId="2636226291" sldId="295"/>
            <ac:picMk id="5" creationId="{3FC0DDCB-7200-47E2-6800-2B4ED2277BB7}"/>
          </ac:picMkLst>
        </pc:picChg>
        <pc:picChg chg="mod">
          <ac:chgData name="Geoffrey BRASSART" userId="5aaea65a-13f1-414b-883f-3348b35d3135" providerId="ADAL" clId="{633BCDF9-2AA2-4884-8DCF-D0A66098197E}" dt="2024-10-18T15:23:12.532" v="1956" actId="1076"/>
          <ac:picMkLst>
            <pc:docMk/>
            <pc:sldMk cId="2636226291" sldId="295"/>
            <ac:picMk id="8" creationId="{3E7772E5-AEA9-7F2A-04B7-1D68A6EAC7D3}"/>
          </ac:picMkLst>
        </pc:picChg>
      </pc:sldChg>
      <pc:sldChg chg="modSp">
        <pc:chgData name="Geoffrey BRASSART" userId="5aaea65a-13f1-414b-883f-3348b35d3135" providerId="ADAL" clId="{633BCDF9-2AA2-4884-8DCF-D0A66098197E}" dt="2024-10-17T14:22:56.316" v="77" actId="20577"/>
        <pc:sldMkLst>
          <pc:docMk/>
          <pc:sldMk cId="2541153227" sldId="296"/>
        </pc:sldMkLst>
        <pc:spChg chg="mod">
          <ac:chgData name="Geoffrey BRASSART" userId="5aaea65a-13f1-414b-883f-3348b35d3135" providerId="ADAL" clId="{633BCDF9-2AA2-4884-8DCF-D0A66098197E}" dt="2024-10-17T14:22:56.316" v="77" actId="20577"/>
          <ac:spMkLst>
            <pc:docMk/>
            <pc:sldMk cId="2541153227" sldId="296"/>
            <ac:spMk id="117" creationId="{00000000-0000-0000-0000-000000000000}"/>
          </ac:spMkLst>
        </pc:spChg>
      </pc:sldChg>
      <pc:sldChg chg="modSp add mod">
        <pc:chgData name="Geoffrey BRASSART" userId="5aaea65a-13f1-414b-883f-3348b35d3135" providerId="ADAL" clId="{633BCDF9-2AA2-4884-8DCF-D0A66098197E}" dt="2024-10-17T15:00:17.091" v="158" actId="1076"/>
        <pc:sldMkLst>
          <pc:docMk/>
          <pc:sldMk cId="1110608051" sldId="297"/>
        </pc:sldMkLst>
        <pc:spChg chg="mod">
          <ac:chgData name="Geoffrey BRASSART" userId="5aaea65a-13f1-414b-883f-3348b35d3135" providerId="ADAL" clId="{633BCDF9-2AA2-4884-8DCF-D0A66098197E}" dt="2024-10-17T14:59:35.958" v="155" actId="14100"/>
          <ac:spMkLst>
            <pc:docMk/>
            <pc:sldMk cId="1110608051" sldId="297"/>
            <ac:spMk id="6" creationId="{4EE8906F-F308-D8F3-FAF5-D1933DE05CEB}"/>
          </ac:spMkLst>
        </pc:spChg>
        <pc:spChg chg="mod">
          <ac:chgData name="Geoffrey BRASSART" userId="5aaea65a-13f1-414b-883f-3348b35d3135" providerId="ADAL" clId="{633BCDF9-2AA2-4884-8DCF-D0A66098197E}" dt="2024-10-17T14:59:25.343" v="153" actId="14100"/>
          <ac:spMkLst>
            <pc:docMk/>
            <pc:sldMk cId="1110608051" sldId="297"/>
            <ac:spMk id="9" creationId="{4828CC02-23ED-006A-9535-7EF49ED40AFB}"/>
          </ac:spMkLst>
        </pc:spChg>
        <pc:spChg chg="mod">
          <ac:chgData name="Geoffrey BRASSART" userId="5aaea65a-13f1-414b-883f-3348b35d3135" providerId="ADAL" clId="{633BCDF9-2AA2-4884-8DCF-D0A66098197E}" dt="2024-10-17T15:00:11.974" v="157" actId="1076"/>
          <ac:spMkLst>
            <pc:docMk/>
            <pc:sldMk cId="1110608051" sldId="297"/>
            <ac:spMk id="19" creationId="{B36D5269-AFF8-D9D2-100F-4373EBC395C0}"/>
          </ac:spMkLst>
        </pc:spChg>
        <pc:spChg chg="mod">
          <ac:chgData name="Geoffrey BRASSART" userId="5aaea65a-13f1-414b-883f-3348b35d3135" providerId="ADAL" clId="{633BCDF9-2AA2-4884-8DCF-D0A66098197E}" dt="2024-10-17T14:59:57.595" v="156" actId="1076"/>
          <ac:spMkLst>
            <pc:docMk/>
            <pc:sldMk cId="1110608051" sldId="297"/>
            <ac:spMk id="22" creationId="{C95128F3-A430-9FA8-2408-1F7C2D968B66}"/>
          </ac:spMkLst>
        </pc:spChg>
        <pc:spChg chg="mod">
          <ac:chgData name="Geoffrey BRASSART" userId="5aaea65a-13f1-414b-883f-3348b35d3135" providerId="ADAL" clId="{633BCDF9-2AA2-4884-8DCF-D0A66098197E}" dt="2024-10-17T15:00:11.974" v="157" actId="1076"/>
          <ac:spMkLst>
            <pc:docMk/>
            <pc:sldMk cId="1110608051" sldId="297"/>
            <ac:spMk id="25" creationId="{D562B181-682B-5E37-62E0-04FFEE4B1A4A}"/>
          </ac:spMkLst>
        </pc:spChg>
        <pc:spChg chg="mod">
          <ac:chgData name="Geoffrey BRASSART" userId="5aaea65a-13f1-414b-883f-3348b35d3135" providerId="ADAL" clId="{633BCDF9-2AA2-4884-8DCF-D0A66098197E}" dt="2024-10-17T14:59:57.595" v="156" actId="1076"/>
          <ac:spMkLst>
            <pc:docMk/>
            <pc:sldMk cId="1110608051" sldId="297"/>
            <ac:spMk id="27" creationId="{F5BED3A7-08A3-BC66-E617-CD6E27F30095}"/>
          </ac:spMkLst>
        </pc:spChg>
        <pc:spChg chg="mod">
          <ac:chgData name="Geoffrey BRASSART" userId="5aaea65a-13f1-414b-883f-3348b35d3135" providerId="ADAL" clId="{633BCDF9-2AA2-4884-8DCF-D0A66098197E}" dt="2024-10-17T15:00:17.091" v="158" actId="1076"/>
          <ac:spMkLst>
            <pc:docMk/>
            <pc:sldMk cId="1110608051" sldId="297"/>
            <ac:spMk id="28" creationId="{341591F0-6409-410E-9C26-B51E5FA1A74C}"/>
          </ac:spMkLst>
        </pc:spChg>
        <pc:picChg chg="mod">
          <ac:chgData name="Geoffrey BRASSART" userId="5aaea65a-13f1-414b-883f-3348b35d3135" providerId="ADAL" clId="{633BCDF9-2AA2-4884-8DCF-D0A66098197E}" dt="2024-10-17T14:59:21.273" v="152" actId="14100"/>
          <ac:picMkLst>
            <pc:docMk/>
            <pc:sldMk cId="1110608051" sldId="297"/>
            <ac:picMk id="15" creationId="{E3205EBF-40B4-E0E8-906E-DC4AAA25561F}"/>
          </ac:picMkLst>
        </pc:picChg>
      </pc:sldChg>
      <pc:sldChg chg="modSp add mod modAnim">
        <pc:chgData name="Geoffrey BRASSART" userId="5aaea65a-13f1-414b-883f-3348b35d3135" providerId="ADAL" clId="{633BCDF9-2AA2-4884-8DCF-D0A66098197E}" dt="2024-10-17T15:43:09.390" v="496" actId="14100"/>
        <pc:sldMkLst>
          <pc:docMk/>
          <pc:sldMk cId="1950579323" sldId="298"/>
        </pc:sldMkLst>
        <pc:spChg chg="mod">
          <ac:chgData name="Geoffrey BRASSART" userId="5aaea65a-13f1-414b-883f-3348b35d3135" providerId="ADAL" clId="{633BCDF9-2AA2-4884-8DCF-D0A66098197E}" dt="2024-10-17T15:43:09.390" v="496" actId="14100"/>
          <ac:spMkLst>
            <pc:docMk/>
            <pc:sldMk cId="1950579323" sldId="298"/>
            <ac:spMk id="8" creationId="{5CA707F3-376F-C5E4-F167-FA9EAB2B2B4E}"/>
          </ac:spMkLst>
        </pc:spChg>
        <pc:spChg chg="mod">
          <ac:chgData name="Geoffrey BRASSART" userId="5aaea65a-13f1-414b-883f-3348b35d3135" providerId="ADAL" clId="{633BCDF9-2AA2-4884-8DCF-D0A66098197E}" dt="2024-10-17T15:43:04.778" v="495" actId="20577"/>
          <ac:spMkLst>
            <pc:docMk/>
            <pc:sldMk cId="1950579323" sldId="298"/>
            <ac:spMk id="117" creationId="{00000000-0000-0000-0000-000000000000}"/>
          </ac:spMkLst>
        </pc:spChg>
        <pc:picChg chg="mod">
          <ac:chgData name="Geoffrey BRASSART" userId="5aaea65a-13f1-414b-883f-3348b35d3135" providerId="ADAL" clId="{633BCDF9-2AA2-4884-8DCF-D0A66098197E}" dt="2024-10-17T15:42:46.343" v="490" actId="1076"/>
          <ac:picMkLst>
            <pc:docMk/>
            <pc:sldMk cId="1950579323" sldId="298"/>
            <ac:picMk id="11" creationId="{EAB350AC-A9DA-B51C-7CCE-8B02ACB71A4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8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762120"/>
            <a:ext cx="6855840" cy="5333760"/>
          </a:xfrm>
          <a:prstGeom prst="rect">
            <a:avLst/>
          </a:prstGeom>
          <a:solidFill>
            <a:srgbClr val="2D3091"/>
          </a:solidFill>
          <a:ln>
            <a:no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802440" y="2634840"/>
            <a:ext cx="5486040" cy="1918800"/>
          </a:xfrm>
          <a:prstGeom prst="rect">
            <a:avLst/>
          </a:prstGeom>
        </p:spPr>
        <p:txBody>
          <a:bodyPr anchor="ctr">
            <a:normAutofit/>
          </a:bodyPr>
          <a:lstStyle/>
          <a:p>
            <a:pPr>
              <a:lnSpc>
                <a:spcPct val="90000"/>
              </a:lnSpc>
            </a:pPr>
            <a:r>
              <a:rPr lang="fr-FR" sz="5400" b="0" strike="noStrike" spc="-100">
                <a:solidFill>
                  <a:srgbClr val="FFFFFF"/>
                </a:solidFill>
                <a:latin typeface="Corbel"/>
              </a:rPr>
              <a:t>MODE D’EMPLOI</a:t>
            </a:r>
            <a:endParaRPr lang="fr-FR" sz="5400" b="0" strike="noStrike" spc="-1">
              <a:solidFill>
                <a:srgbClr val="000000"/>
              </a:solidFill>
              <a:latin typeface="Corbel"/>
            </a:endParaRPr>
          </a:p>
        </p:txBody>
      </p:sp>
      <p:sp>
        <p:nvSpPr>
          <p:cNvPr id="4" name="PlaceHolder 5"/>
          <p:cNvSpPr>
            <a:spLocks noGrp="1"/>
          </p:cNvSpPr>
          <p:nvPr>
            <p:ph type="dt"/>
          </p:nvPr>
        </p:nvSpPr>
        <p:spPr>
          <a:xfrm>
            <a:off x="196920" y="6356520"/>
            <a:ext cx="2057040" cy="364680"/>
          </a:xfrm>
          <a:prstGeom prst="rect">
            <a:avLst/>
          </a:prstGeom>
        </p:spPr>
        <p:txBody>
          <a:bodyPr anchor="ctr">
            <a:noAutofit/>
          </a:bodyPr>
          <a:lstStyle/>
          <a:p>
            <a:pPr>
              <a:lnSpc>
                <a:spcPct val="100000"/>
              </a:lnSpc>
            </a:pPr>
            <a:fld id="{10EE9491-9ABE-4AD1-8C95-849440A557F3}" type="datetime1">
              <a:rPr lang="fr-FR" sz="1000" b="0" strike="noStrike" spc="-1">
                <a:solidFill>
                  <a:srgbClr val="808080"/>
                </a:solidFill>
                <a:latin typeface="Corbel"/>
              </a:rPr>
              <a:t>18/10/2024</a:t>
            </a:fld>
            <a:endParaRPr lang="fr-FR" sz="1000" b="0" strike="noStrike" spc="-1">
              <a:latin typeface="Times New Roman"/>
            </a:endParaRPr>
          </a:p>
        </p:txBody>
      </p:sp>
      <p:sp>
        <p:nvSpPr>
          <p:cNvPr id="5" name="PlaceHolder 6"/>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6" name="PlaceHolder 7"/>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CC54F420-B987-4F6E-9549-A2BB6FA5DDBE}" type="slidenum">
              <a:rPr lang="fr-FR" sz="1100" b="1" strike="noStrike" spc="-1">
                <a:solidFill>
                  <a:srgbClr val="E84C22"/>
                </a:solidFill>
                <a:latin typeface="Corbel"/>
              </a:rPr>
              <a:t>‹N°›</a:t>
            </a:fld>
            <a:endParaRPr lang="fr-FR" sz="1100" b="0" strike="noStrike" spc="-1">
              <a:latin typeface="Times New Roman"/>
            </a:endParaRPr>
          </a:p>
        </p:txBody>
      </p:sp>
      <p:pic>
        <p:nvPicPr>
          <p:cNvPr id="7" name="Image 13" descr="Une image contenant dessin, parapluie&#10;&#10;Description générée automatiquement"/>
          <p:cNvPicPr/>
          <p:nvPr/>
        </p:nvPicPr>
        <p:blipFill>
          <a:blip r:embed="rId14"/>
          <a:stretch/>
        </p:blipFill>
        <p:spPr>
          <a:xfrm>
            <a:off x="0" y="0"/>
            <a:ext cx="9143640" cy="2634480"/>
          </a:xfrm>
          <a:prstGeom prst="rect">
            <a:avLst/>
          </a:prstGeom>
          <a:ln>
            <a:noFill/>
          </a:ln>
        </p:spPr>
      </p:pic>
      <p:sp>
        <p:nvSpPr>
          <p:cNvPr id="8"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47" name="PlaceHolder 3"/>
          <p:cNvSpPr>
            <a:spLocks noGrp="1"/>
          </p:cNvSpPr>
          <p:nvPr>
            <p:ph type="dt"/>
          </p:nvPr>
        </p:nvSpPr>
        <p:spPr>
          <a:xfrm>
            <a:off x="196920" y="6356520"/>
            <a:ext cx="2057040" cy="364680"/>
          </a:xfrm>
          <a:prstGeom prst="rect">
            <a:avLst/>
          </a:prstGeom>
        </p:spPr>
        <p:txBody>
          <a:bodyPr anchor="ctr">
            <a:noAutofit/>
          </a:bodyPr>
          <a:lstStyle/>
          <a:p>
            <a:pPr>
              <a:lnSpc>
                <a:spcPct val="100000"/>
              </a:lnSpc>
            </a:pPr>
            <a:fld id="{417CE93D-656A-41EE-8F00-078E18F02A57}" type="datetime1">
              <a:rPr lang="fr-FR" sz="1000" b="0" strike="noStrike" spc="-1">
                <a:solidFill>
                  <a:srgbClr val="808080"/>
                </a:solidFill>
                <a:latin typeface="Corbel"/>
              </a:rPr>
              <a:t>18/10/2024</a:t>
            </a:fld>
            <a:endParaRPr lang="fr-FR" sz="1000" b="0" strike="noStrike" spc="-1">
              <a:latin typeface="Times New Roman"/>
            </a:endParaRPr>
          </a:p>
        </p:txBody>
      </p:sp>
      <p:sp>
        <p:nvSpPr>
          <p:cNvPr id="48" name="PlaceHolder 4"/>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49" name="PlaceHolder 5"/>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0E98ADC9-9C4D-4D79-B407-3499EAF6C5CF}" type="slidenum">
              <a:rPr lang="fr-FR" sz="1100" b="1" strike="noStrike" spc="-1">
                <a:solidFill>
                  <a:srgbClr val="E84C22"/>
                </a:solidFill>
                <a:latin typeface="Corbel"/>
              </a:rPr>
              <a:t>‹N°›</a:t>
            </a:fld>
            <a:endParaRPr lang="fr-FR" sz="1100" b="0" strike="noStrike" spc="-1">
              <a:latin typeface="Times New Roman"/>
            </a:endParaRPr>
          </a:p>
        </p:txBody>
      </p:sp>
      <p:sp>
        <p:nvSpPr>
          <p:cNvPr id="50" name="PlaceHolder 6"/>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Corbel"/>
              </a:rPr>
              <a:t>Cliquez pour éditer le format du texte-titre</a:t>
            </a:r>
          </a:p>
        </p:txBody>
      </p:sp>
      <p:sp>
        <p:nvSpPr>
          <p:cNvPr id="51"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gselnet.org/uspor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slide" Target="slide2.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slide" Target="slide18.xml"/><Relationship Id="rId5" Type="http://schemas.openxmlformats.org/officeDocument/2006/relationships/slide" Target="slide9.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3.xml"/><Relationship Id="rId3" Type="http://schemas.openxmlformats.org/officeDocument/2006/relationships/slide" Target="slide3.xml"/><Relationship Id="rId7" Type="http://schemas.openxmlformats.org/officeDocument/2006/relationships/slide" Target="slide11.xml"/><Relationship Id="rId12" Type="http://schemas.openxmlformats.org/officeDocument/2006/relationships/slide" Target="slide20.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7.xml"/><Relationship Id="rId10" Type="http://schemas.openxmlformats.org/officeDocument/2006/relationships/slide" Target="slide15.xml"/><Relationship Id="rId4" Type="http://schemas.openxmlformats.org/officeDocument/2006/relationships/slide" Target="slide4.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slide" Target="slide2.xml"/><Relationship Id="rId4" Type="http://schemas.openxmlformats.org/officeDocument/2006/relationships/slide" Target="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4521"/>
        </a:solidFill>
        <a:effectLst/>
      </p:bgPr>
    </p:bg>
    <p:spTree>
      <p:nvGrpSpPr>
        <p:cNvPr id="1" name=""/>
        <p:cNvGrpSpPr/>
        <p:nvPr/>
      </p:nvGrpSpPr>
      <p:grpSpPr>
        <a:xfrm>
          <a:off x="0" y="0"/>
          <a:ext cx="0" cy="0"/>
          <a:chOff x="0" y="0"/>
          <a:chExt cx="0" cy="0"/>
        </a:xfrm>
      </p:grpSpPr>
      <p:sp>
        <p:nvSpPr>
          <p:cNvPr id="88" name="TextShape 1"/>
          <p:cNvSpPr txBox="1"/>
          <p:nvPr/>
        </p:nvSpPr>
        <p:spPr>
          <a:xfrm>
            <a:off x="802440" y="2368440"/>
            <a:ext cx="5486040" cy="1918800"/>
          </a:xfrm>
          <a:prstGeom prst="rect">
            <a:avLst/>
          </a:prstGeom>
          <a:noFill/>
          <a:ln>
            <a:noFill/>
          </a:ln>
        </p:spPr>
        <p:txBody>
          <a:bodyPr anchor="ctr">
            <a:noAutofit/>
          </a:bodyPr>
          <a:lstStyle/>
          <a:p>
            <a:pPr>
              <a:lnSpc>
                <a:spcPct val="90000"/>
              </a:lnSpc>
            </a:pPr>
            <a:r>
              <a:rPr lang="fr-FR" sz="5400" b="0" strike="noStrike" spc="-100" dirty="0">
                <a:solidFill>
                  <a:srgbClr val="FFFFFF"/>
                </a:solidFill>
                <a:latin typeface="Corbel"/>
              </a:rPr>
              <a:t>TUTORIEL</a:t>
            </a:r>
            <a:r>
              <a:rPr lang="fr-FR" sz="5400" spc="-100" dirty="0">
                <a:solidFill>
                  <a:srgbClr val="FFFFFF"/>
                </a:solidFill>
                <a:latin typeface="Corbel"/>
              </a:rPr>
              <a:t> </a:t>
            </a:r>
          </a:p>
          <a:p>
            <a:pPr>
              <a:lnSpc>
                <a:spcPct val="90000"/>
              </a:lnSpc>
            </a:pPr>
            <a:r>
              <a:rPr lang="fr-FR" sz="5400" spc="-100" dirty="0">
                <a:solidFill>
                  <a:srgbClr val="FFFFFF"/>
                </a:solidFill>
                <a:latin typeface="Corbel"/>
              </a:rPr>
              <a:t>ATHLE SALLE BM</a:t>
            </a:r>
            <a:endParaRPr lang="fr-FR" sz="5400" spc="-1" dirty="0">
              <a:solidFill>
                <a:srgbClr val="000000"/>
              </a:solidFill>
              <a:latin typeface="Corbel"/>
            </a:endParaRPr>
          </a:p>
        </p:txBody>
      </p:sp>
      <p:sp>
        <p:nvSpPr>
          <p:cNvPr id="89" name="TextShape 2"/>
          <p:cNvSpPr txBox="1"/>
          <p:nvPr/>
        </p:nvSpPr>
        <p:spPr>
          <a:xfrm>
            <a:off x="802440" y="4769188"/>
            <a:ext cx="5486040" cy="561960"/>
          </a:xfrm>
          <a:prstGeom prst="rect">
            <a:avLst/>
          </a:prstGeom>
          <a:noFill/>
          <a:ln>
            <a:noFill/>
          </a:ln>
        </p:spPr>
        <p:txBody>
          <a:bodyPr>
            <a:noAutofit/>
          </a:bodyPr>
          <a:lstStyle/>
          <a:p>
            <a:pPr>
              <a:lnSpc>
                <a:spcPct val="90000"/>
              </a:lnSpc>
              <a:spcBef>
                <a:spcPts val="1199"/>
              </a:spcBef>
            </a:pPr>
            <a:r>
              <a:rPr lang="fr-FR" sz="4400" spc="-1" dirty="0">
                <a:solidFill>
                  <a:srgbClr val="FADBD3"/>
                </a:solidFill>
                <a:latin typeface="Corbel"/>
              </a:rPr>
              <a:t>INTERVENANT AS</a:t>
            </a:r>
            <a:endParaRPr lang="fr-FR" sz="4400" b="0" strike="noStrike" spc="-1" dirty="0">
              <a:latin typeface="Arial"/>
            </a:endParaRPr>
          </a:p>
        </p:txBody>
      </p:sp>
      <p:pic>
        <p:nvPicPr>
          <p:cNvPr id="90" name="Image 3"/>
          <p:cNvPicPr/>
          <p:nvPr/>
        </p:nvPicPr>
        <p:blipFill>
          <a:blip r:embed="rId2"/>
          <a:stretch/>
        </p:blipFill>
        <p:spPr>
          <a:xfrm>
            <a:off x="7478280" y="3789000"/>
            <a:ext cx="1078560" cy="1078560"/>
          </a:xfrm>
          <a:prstGeom prst="rect">
            <a:avLst/>
          </a:prstGeom>
          <a:ln>
            <a:noFill/>
          </a:ln>
        </p:spPr>
      </p:pic>
      <p:sp>
        <p:nvSpPr>
          <p:cNvPr id="91" name="CustomShape 3"/>
          <p:cNvSpPr/>
          <p:nvPr/>
        </p:nvSpPr>
        <p:spPr>
          <a:xfrm>
            <a:off x="4412160" y="569880"/>
            <a:ext cx="360540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800" b="0" strike="noStrike" spc="-1" dirty="0">
                <a:solidFill>
                  <a:srgbClr val="FFFFFF"/>
                </a:solidFill>
                <a:latin typeface="Corbel"/>
              </a:rPr>
              <a:t>USPORT</a:t>
            </a:r>
            <a:endParaRPr lang="fr-FR" sz="4800" b="0" strike="noStrike" spc="-1" dirty="0">
              <a:latin typeface="Arial"/>
            </a:endParaRPr>
          </a:p>
        </p:txBody>
      </p:sp>
      <p:sp>
        <p:nvSpPr>
          <p:cNvPr id="92" name="TextShape 4"/>
          <p:cNvSpPr txBox="1"/>
          <p:nvPr/>
        </p:nvSpPr>
        <p:spPr>
          <a:xfrm>
            <a:off x="7288560" y="6356520"/>
            <a:ext cx="1458000" cy="364680"/>
          </a:xfrm>
          <a:prstGeom prst="rect">
            <a:avLst/>
          </a:prstGeom>
          <a:noFill/>
          <a:ln>
            <a:noFill/>
          </a:ln>
        </p:spPr>
        <p:txBody>
          <a:bodyPr anchor="ctr">
            <a:noAutofit/>
          </a:bodyPr>
          <a:lstStyle/>
          <a:p>
            <a:pPr>
              <a:lnSpc>
                <a:spcPct val="100000"/>
              </a:lnSpc>
            </a:pPr>
            <a:r>
              <a:rPr lang="fr-FR" sz="1000" b="0" strike="noStrike" spc="-1" dirty="0">
                <a:latin typeface="Corbel"/>
              </a:rPr>
              <a:t>Mis à jour le 18/10/2024</a:t>
            </a:r>
            <a:endParaRPr lang="fr-FR" sz="1000" b="0" strike="noStrike" spc="-1" dirty="0">
              <a:latin typeface="Times New Roman"/>
            </a:endParaRPr>
          </a:p>
        </p:txBody>
      </p:sp>
      <p:sp>
        <p:nvSpPr>
          <p:cNvPr id="93" name="CustomShape 5"/>
          <p:cNvSpPr/>
          <p:nvPr/>
        </p:nvSpPr>
        <p:spPr>
          <a:xfrm>
            <a:off x="3182616" y="1956060"/>
            <a:ext cx="3605400" cy="698400"/>
          </a:xfrm>
          <a:prstGeom prst="rect">
            <a:avLst/>
          </a:prstGeom>
          <a:solidFill>
            <a:srgbClr val="2D3091"/>
          </a:solidFill>
          <a:ln>
            <a:noFill/>
          </a:ln>
        </p:spPr>
        <p:style>
          <a:lnRef idx="0">
            <a:scrgbClr r="0" g="0" b="0"/>
          </a:lnRef>
          <a:fillRef idx="0">
            <a:scrgbClr r="0" g="0" b="0"/>
          </a:fillRef>
          <a:effectRef idx="0">
            <a:scrgbClr r="0" g="0" b="0"/>
          </a:effectRef>
          <a:fontRef idx="minor"/>
        </p:style>
        <p:txBody>
          <a:bodyPr/>
          <a:lstStyle/>
          <a:p>
            <a:endParaRPr lang="fr-FR"/>
          </a:p>
        </p:txBody>
      </p:sp>
      <p:pic>
        <p:nvPicPr>
          <p:cNvPr id="94" name="Picture 2">
            <a:hlinkClick r:id="rId3"/>
          </p:cNvPr>
          <p:cNvPicPr/>
          <p:nvPr/>
        </p:nvPicPr>
        <p:blipFill>
          <a:blip r:embed="rId4"/>
          <a:stretch/>
        </p:blipFill>
        <p:spPr>
          <a:xfrm>
            <a:off x="7401240" y="518400"/>
            <a:ext cx="952200" cy="9331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10</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Les performances renseignées</a:t>
            </a:r>
            <a:endParaRPr lang="fr-FR" sz="1800" b="0" strike="noStrike" spc="-1" dirty="0">
              <a:latin typeface="Arial"/>
            </a:endParaRPr>
          </a:p>
        </p:txBody>
      </p:sp>
      <p:sp>
        <p:nvSpPr>
          <p:cNvPr id="117" name="CustomShape 5"/>
          <p:cNvSpPr/>
          <p:nvPr/>
        </p:nvSpPr>
        <p:spPr>
          <a:xfrm>
            <a:off x="138023" y="1335951"/>
            <a:ext cx="8806256" cy="242998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FR" sz="1200" spc="-1" dirty="0">
                <a:solidFill>
                  <a:srgbClr val="000000"/>
                </a:solidFill>
                <a:latin typeface="Corbel"/>
              </a:rPr>
              <a:t>Sur la liste des inscrits, 3 types de performances existent :</a:t>
            </a:r>
          </a:p>
          <a:p>
            <a:pPr lvl="1" indent="-228600">
              <a:buFont typeface="+mj-lt"/>
              <a:buAutoNum type="arabicParenR"/>
            </a:pPr>
            <a:r>
              <a:rPr lang="fr-FR" sz="1200" spc="-1" dirty="0">
                <a:solidFill>
                  <a:srgbClr val="000000"/>
                </a:solidFill>
                <a:latin typeface="Corbel"/>
              </a:rPr>
              <a:t>La performance de chaque épreuve : Les courses en temps et les sauts et le poids en distance,</a:t>
            </a:r>
          </a:p>
          <a:p>
            <a:pPr lvl="1" indent="-228600">
              <a:buFont typeface="+mj-lt"/>
              <a:buAutoNum type="arabicParenR"/>
            </a:pPr>
            <a:r>
              <a:rPr lang="fr-FR" sz="1200" spc="-1" dirty="0">
                <a:solidFill>
                  <a:srgbClr val="000000"/>
                </a:solidFill>
                <a:latin typeface="Corbel"/>
              </a:rPr>
              <a:t>La performance du triathlon en points (addition des cotations des 3 épreuves),</a:t>
            </a:r>
          </a:p>
          <a:p>
            <a:pPr lvl="1" indent="-228600">
              <a:buFont typeface="+mj-lt"/>
              <a:buAutoNum type="arabicParenR"/>
            </a:pPr>
            <a:r>
              <a:rPr lang="fr-FR" sz="1200" spc="-1" dirty="0">
                <a:solidFill>
                  <a:srgbClr val="000000"/>
                </a:solidFill>
                <a:latin typeface="Corbel"/>
              </a:rPr>
              <a:t>La performance de l’équipe en points (addition des points des membres de l’équipe),</a:t>
            </a:r>
          </a:p>
          <a:p>
            <a:pPr lvl="1" indent="-228600">
              <a:buFont typeface="+mj-lt"/>
              <a:buAutoNum type="arabicParenR"/>
            </a:pPr>
            <a:r>
              <a:rPr lang="fr-FR" sz="1200" spc="-1" dirty="0">
                <a:solidFill>
                  <a:srgbClr val="000000"/>
                </a:solidFill>
                <a:latin typeface="Corbel"/>
              </a:rPr>
              <a:t>Le niveau est utile pour forcer le type de triathlon souhaité si l’élève est inscrit sur plus de 3 épreuves. Cette information sert sur le logiciel de gestion </a:t>
            </a:r>
            <a:r>
              <a:rPr lang="fr-FR" sz="1200" spc="-1" dirty="0" err="1">
                <a:solidFill>
                  <a:srgbClr val="000000"/>
                </a:solidFill>
                <a:latin typeface="Corbel"/>
              </a:rPr>
              <a:t>Ucompetitions</a:t>
            </a:r>
            <a:r>
              <a:rPr lang="fr-FR" sz="1200" spc="-1" dirty="0">
                <a:solidFill>
                  <a:srgbClr val="000000"/>
                </a:solidFill>
                <a:latin typeface="Corbel"/>
              </a:rPr>
              <a:t> (</a:t>
            </a:r>
            <a:r>
              <a:rPr lang="fr-FR" sz="1200" spc="-1" dirty="0" err="1">
                <a:solidFill>
                  <a:srgbClr val="000000"/>
                </a:solidFill>
                <a:latin typeface="Corbel"/>
              </a:rPr>
              <a:t>cf</a:t>
            </a:r>
            <a:r>
              <a:rPr lang="fr-FR" sz="1200" spc="-1" dirty="0">
                <a:solidFill>
                  <a:srgbClr val="000000"/>
                </a:solidFill>
                <a:latin typeface="Corbel"/>
              </a:rPr>
              <a:t> </a:t>
            </a:r>
            <a:r>
              <a:rPr lang="fr-FR" sz="1200" spc="-1" dirty="0">
                <a:solidFill>
                  <a:srgbClr val="000000"/>
                </a:solidFill>
                <a:latin typeface="Corbel"/>
                <a:hlinkClick r:id="rId3" action="ppaction://hlinksldjump"/>
              </a:rPr>
              <a:t>diapositive 13</a:t>
            </a:r>
            <a:r>
              <a:rPr lang="fr-FR" sz="1200" spc="-1" dirty="0">
                <a:solidFill>
                  <a:srgbClr val="000000"/>
                </a:solidFill>
                <a:latin typeface="Corbel"/>
              </a:rPr>
              <a:t>),</a:t>
            </a:r>
          </a:p>
          <a:p>
            <a:r>
              <a:rPr lang="fr-FR" sz="1200" spc="-1" dirty="0">
                <a:solidFill>
                  <a:srgbClr val="000000"/>
                </a:solidFill>
                <a:latin typeface="Corbel"/>
              </a:rPr>
              <a:t>Note 1 : Si une performance apparait, c’est que le gestionnaire l’a complétée ou qu’elle provient d’un résultat d’un niveau inférieur,</a:t>
            </a:r>
          </a:p>
          <a:p>
            <a:r>
              <a:rPr lang="fr-FR" sz="1200" spc="-1" dirty="0">
                <a:solidFill>
                  <a:srgbClr val="000000"/>
                </a:solidFill>
                <a:latin typeface="Corbel"/>
              </a:rPr>
              <a:t>Note 2 : Les performances en points sont informatives, les performances des épreuves permettent de répartir des élèves dans les groupes, les séries et les couloirs sur le logiciel Ucompetitions.</a:t>
            </a:r>
          </a:p>
          <a:p>
            <a:r>
              <a:rPr lang="fr-FR" sz="1200" b="1" u="sng" spc="-1" dirty="0">
                <a:solidFill>
                  <a:srgbClr val="000000"/>
                </a:solidFill>
                <a:latin typeface="Corbel"/>
              </a:rPr>
              <a:t>Cliquer sur « Modifier » pour compléter une performance.</a:t>
            </a:r>
          </a:p>
          <a:p>
            <a:r>
              <a:rPr lang="fr-FR" sz="1200" spc="-1" dirty="0">
                <a:solidFill>
                  <a:srgbClr val="000000"/>
                </a:solidFill>
                <a:latin typeface="Corbel"/>
              </a:rPr>
              <a:t>Note : Au niveau national, vous ne pouvez pas le faire.</a:t>
            </a:r>
          </a:p>
          <a:p>
            <a:r>
              <a:rPr lang="fr-FR" sz="1000" b="1" u="sng" spc="-1" dirty="0">
                <a:solidFill>
                  <a:srgbClr val="000000"/>
                </a:solidFill>
                <a:latin typeface="Corbel"/>
              </a:rPr>
              <a:t>Format de saisie courses :</a:t>
            </a:r>
            <a:r>
              <a:rPr lang="fr-FR" sz="1000" spc="-1" dirty="0">
                <a:solidFill>
                  <a:srgbClr val="000000"/>
                </a:solidFill>
                <a:latin typeface="Corbel"/>
              </a:rPr>
              <a:t> saisir 12345 pour 1 minute 23 secondes 45 centièmes, soit 1’23’’45 (format si la performance vient d’un résultat d’un niveau inférieur).</a:t>
            </a:r>
          </a:p>
          <a:p>
            <a:r>
              <a:rPr lang="fr-FR" sz="1000" b="1" u="sng" spc="-1" dirty="0">
                <a:solidFill>
                  <a:srgbClr val="000000"/>
                </a:solidFill>
                <a:latin typeface="Corbel"/>
              </a:rPr>
              <a:t>Format de saisie sauts et poids </a:t>
            </a:r>
            <a:r>
              <a:rPr lang="fr-FR" sz="1000" u="sng" spc="-1" dirty="0">
                <a:solidFill>
                  <a:srgbClr val="000000"/>
                </a:solidFill>
                <a:latin typeface="Corbel"/>
              </a:rPr>
              <a:t>:</a:t>
            </a:r>
            <a:r>
              <a:rPr lang="fr-FR" sz="1000" spc="-1" dirty="0">
                <a:solidFill>
                  <a:srgbClr val="000000"/>
                </a:solidFill>
                <a:latin typeface="Corbel"/>
              </a:rPr>
              <a:t> saisir 678 pour 6 mètres 78 centimètres, soit 6m78 (format si la performance vient d’un résultat d’un niveau inférieur).</a:t>
            </a: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7176" y="4183948"/>
            <a:ext cx="7423770" cy="2520441"/>
          </a:xfrm>
          <a:prstGeom prst="rect">
            <a:avLst/>
          </a:prstGeom>
        </p:spPr>
      </p:pic>
      <p:sp>
        <p:nvSpPr>
          <p:cNvPr id="2" name="CustomShape 1">
            <a:extLst>
              <a:ext uri="{FF2B5EF4-FFF2-40B4-BE49-F238E27FC236}">
                <a16:creationId xmlns:a16="http://schemas.microsoft.com/office/drawing/2014/main" id="{142D930D-F663-BB24-BA54-9E1D2DBF5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3" name="CustomShape 8">
            <a:extLst>
              <a:ext uri="{FF2B5EF4-FFF2-40B4-BE49-F238E27FC236}">
                <a16:creationId xmlns:a16="http://schemas.microsoft.com/office/drawing/2014/main" id="{5C8594A5-6298-5BD7-06C0-0A57AC31106D}"/>
              </a:ext>
            </a:extLst>
          </p:cNvPr>
          <p:cNvSpPr/>
          <p:nvPr/>
        </p:nvSpPr>
        <p:spPr>
          <a:xfrm>
            <a:off x="2450996" y="376895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4" name="CustomShape 8">
            <a:extLst>
              <a:ext uri="{FF2B5EF4-FFF2-40B4-BE49-F238E27FC236}">
                <a16:creationId xmlns:a16="http://schemas.microsoft.com/office/drawing/2014/main" id="{EC1C30BD-AD53-6C07-B1A1-3ED0AB6A398D}"/>
              </a:ext>
            </a:extLst>
          </p:cNvPr>
          <p:cNvSpPr/>
          <p:nvPr/>
        </p:nvSpPr>
        <p:spPr>
          <a:xfrm>
            <a:off x="5541217" y="376851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5" name="CustomShape 8">
            <a:extLst>
              <a:ext uri="{FF2B5EF4-FFF2-40B4-BE49-F238E27FC236}">
                <a16:creationId xmlns:a16="http://schemas.microsoft.com/office/drawing/2014/main" id="{2D0F0E52-C335-20A4-8E27-FF25907BC610}"/>
              </a:ext>
            </a:extLst>
          </p:cNvPr>
          <p:cNvSpPr/>
          <p:nvPr/>
        </p:nvSpPr>
        <p:spPr>
          <a:xfrm>
            <a:off x="1504965" y="376851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6" name="CustomShape 6">
            <a:extLst>
              <a:ext uri="{FF2B5EF4-FFF2-40B4-BE49-F238E27FC236}">
                <a16:creationId xmlns:a16="http://schemas.microsoft.com/office/drawing/2014/main" id="{72E8F563-66E2-7E60-48D7-F9582834D35E}"/>
              </a:ext>
            </a:extLst>
          </p:cNvPr>
          <p:cNvSpPr/>
          <p:nvPr/>
        </p:nvSpPr>
        <p:spPr>
          <a:xfrm rot="4758687">
            <a:off x="2491457" y="4195676"/>
            <a:ext cx="409190"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6">
            <a:extLst>
              <a:ext uri="{FF2B5EF4-FFF2-40B4-BE49-F238E27FC236}">
                <a16:creationId xmlns:a16="http://schemas.microsoft.com/office/drawing/2014/main" id="{0E734312-7B8E-5CB0-7F6F-0DB9B162072B}"/>
              </a:ext>
            </a:extLst>
          </p:cNvPr>
          <p:cNvSpPr/>
          <p:nvPr/>
        </p:nvSpPr>
        <p:spPr>
          <a:xfrm rot="4758687" flipV="1">
            <a:off x="5467694" y="4263663"/>
            <a:ext cx="621381" cy="9002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8" name="CustomShape 6">
            <a:extLst>
              <a:ext uri="{FF2B5EF4-FFF2-40B4-BE49-F238E27FC236}">
                <a16:creationId xmlns:a16="http://schemas.microsoft.com/office/drawing/2014/main" id="{B393A655-FEEA-18E0-F87F-D95B79FA532F}"/>
              </a:ext>
            </a:extLst>
          </p:cNvPr>
          <p:cNvSpPr/>
          <p:nvPr/>
        </p:nvSpPr>
        <p:spPr>
          <a:xfrm rot="4758687" flipV="1">
            <a:off x="1451990" y="4298247"/>
            <a:ext cx="554390"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600295AE-5A42-08E8-C570-8B6BCDFF7F30}"/>
              </a:ext>
            </a:extLst>
          </p:cNvPr>
          <p:cNvSpPr>
            <a:spLocks/>
          </p:cNvSpPr>
          <p:nvPr/>
        </p:nvSpPr>
        <p:spPr>
          <a:xfrm>
            <a:off x="2702724" y="4422700"/>
            <a:ext cx="407414" cy="60457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7B8F2FF-80A2-31E0-9F93-8338CC709A34}"/>
              </a:ext>
            </a:extLst>
          </p:cNvPr>
          <p:cNvSpPr>
            <a:spLocks/>
          </p:cNvSpPr>
          <p:nvPr/>
        </p:nvSpPr>
        <p:spPr>
          <a:xfrm>
            <a:off x="5830157" y="4605626"/>
            <a:ext cx="407414" cy="1953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61AA6B-53E1-05EC-E2A3-58D7F8F5F221}"/>
              </a:ext>
            </a:extLst>
          </p:cNvPr>
          <p:cNvSpPr>
            <a:spLocks/>
          </p:cNvSpPr>
          <p:nvPr/>
        </p:nvSpPr>
        <p:spPr>
          <a:xfrm>
            <a:off x="1784493" y="4634878"/>
            <a:ext cx="407414" cy="1953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CustomShape 8">
            <a:extLst>
              <a:ext uri="{FF2B5EF4-FFF2-40B4-BE49-F238E27FC236}">
                <a16:creationId xmlns:a16="http://schemas.microsoft.com/office/drawing/2014/main" id="{2F715040-5644-D4EB-4E0D-3A6EFAC07E9B}"/>
              </a:ext>
            </a:extLst>
          </p:cNvPr>
          <p:cNvSpPr/>
          <p:nvPr/>
        </p:nvSpPr>
        <p:spPr>
          <a:xfrm>
            <a:off x="6323454" y="377476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14" name="CustomShape 6">
            <a:extLst>
              <a:ext uri="{FF2B5EF4-FFF2-40B4-BE49-F238E27FC236}">
                <a16:creationId xmlns:a16="http://schemas.microsoft.com/office/drawing/2014/main" id="{B8B5A622-941D-E657-14B9-08048136889E}"/>
              </a:ext>
            </a:extLst>
          </p:cNvPr>
          <p:cNvSpPr/>
          <p:nvPr/>
        </p:nvSpPr>
        <p:spPr>
          <a:xfrm rot="4758687" flipV="1">
            <a:off x="6436086" y="4104707"/>
            <a:ext cx="204610" cy="9284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5" name="Rectangle 14">
            <a:extLst>
              <a:ext uri="{FF2B5EF4-FFF2-40B4-BE49-F238E27FC236}">
                <a16:creationId xmlns:a16="http://schemas.microsoft.com/office/drawing/2014/main" id="{A646DD6F-7498-A27A-DB5B-54AC3345CA98}"/>
              </a:ext>
            </a:extLst>
          </p:cNvPr>
          <p:cNvSpPr>
            <a:spLocks/>
          </p:cNvSpPr>
          <p:nvPr/>
        </p:nvSpPr>
        <p:spPr>
          <a:xfrm>
            <a:off x="6432587" y="4218536"/>
            <a:ext cx="407414" cy="1715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24329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81D540E-4E79-4C59-5163-2BE9F8ABBA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42540" y="2565174"/>
            <a:ext cx="1461211" cy="3804366"/>
          </a:xfrm>
          <a:prstGeom prst="rect">
            <a:avLst/>
          </a:prstGeom>
        </p:spPr>
      </p:pic>
      <p:pic>
        <p:nvPicPr>
          <p:cNvPr id="17" name="Image 16">
            <a:extLst>
              <a:ext uri="{FF2B5EF4-FFF2-40B4-BE49-F238E27FC236}">
                <a16:creationId xmlns:a16="http://schemas.microsoft.com/office/drawing/2014/main" id="{29FD094C-7F17-B675-5BC9-BAA10ED73D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7170" y="1864811"/>
            <a:ext cx="8367856" cy="503261"/>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613648" y="205200"/>
            <a:ext cx="472392"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11</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Filtrer les élèves</a:t>
            </a:r>
            <a:endParaRPr lang="fr-FR" sz="1800" b="0" strike="noStrike" spc="-1" dirty="0">
              <a:latin typeface="Arial"/>
            </a:endParaRPr>
          </a:p>
        </p:txBody>
      </p:sp>
      <p:sp>
        <p:nvSpPr>
          <p:cNvPr id="117" name="CustomShape 5"/>
          <p:cNvSpPr/>
          <p:nvPr/>
        </p:nvSpPr>
        <p:spPr>
          <a:xfrm>
            <a:off x="589353" y="1352160"/>
            <a:ext cx="6393176" cy="267620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Pour filtrer votre liste d’élèves avant d’inscrire :</a:t>
            </a:r>
          </a:p>
          <a:p>
            <a:pPr marL="342900" indent="-342900">
              <a:lnSpc>
                <a:spcPct val="100000"/>
              </a:lnSpc>
              <a:buAutoNum type="arabicParenR"/>
            </a:pPr>
            <a:r>
              <a:rPr lang="fr-FR" sz="1400" b="0" strike="noStrike" spc="-1" dirty="0">
                <a:solidFill>
                  <a:srgbClr val="000000"/>
                </a:solidFill>
                <a:latin typeface="Corbel"/>
              </a:rPr>
              <a:t>Cliquer sur le bouton « Filtres » en haut à droite de votre écran,</a:t>
            </a:r>
          </a:p>
          <a:p>
            <a:pPr>
              <a:lnSpc>
                <a:spcPct val="100000"/>
              </a:lnSpc>
            </a:pPr>
            <a:endParaRPr lang="fr-FR" sz="1400" b="0" strike="noStrike"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b="1"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Parmi les nombreuses possibilités, </a:t>
            </a:r>
            <a:r>
              <a:rPr lang="fr-FR" sz="1400" spc="-1" dirty="0">
                <a:solidFill>
                  <a:srgbClr val="000000"/>
                </a:solidFill>
                <a:latin typeface="Corbel"/>
              </a:rPr>
              <a:t>sélectionner :</a:t>
            </a:r>
          </a:p>
          <a:p>
            <a:pPr>
              <a:lnSpc>
                <a:spcPct val="100000"/>
              </a:lnSpc>
            </a:pPr>
            <a:r>
              <a:rPr lang="fr-FR" sz="1400" spc="-1" dirty="0">
                <a:solidFill>
                  <a:srgbClr val="000000"/>
                </a:solidFill>
                <a:latin typeface="Corbel"/>
              </a:rPr>
              <a:t>	a- le genre,</a:t>
            </a:r>
          </a:p>
          <a:p>
            <a:pPr>
              <a:lnSpc>
                <a:spcPct val="100000"/>
              </a:lnSpc>
            </a:pPr>
            <a:r>
              <a:rPr lang="fr-FR" sz="1400" spc="-1" dirty="0">
                <a:solidFill>
                  <a:srgbClr val="000000"/>
                </a:solidFill>
                <a:latin typeface="Corbel"/>
              </a:rPr>
              <a:t>	b- la catégorie.</a:t>
            </a:r>
          </a:p>
          <a:p>
            <a:pPr>
              <a:lnSpc>
                <a:spcPct val="100000"/>
              </a:lnSpc>
            </a:pPr>
            <a:r>
              <a:rPr lang="fr-FR" sz="1400" spc="-1" dirty="0">
                <a:solidFill>
                  <a:srgbClr val="000000"/>
                </a:solidFill>
                <a:latin typeface="Corbel"/>
              </a:rPr>
              <a:t>Note : pour sélectionner plusieurs catégories, comme poussins + benjamins 1, cliquer sur « Poussins », rester appuyé sur la touche « Contrôle » (Ctrl) de votre clavier, puis cliquer sur « Benjamins 1.</a:t>
            </a:r>
          </a:p>
          <a:p>
            <a:pPr marL="342900" indent="-342900">
              <a:lnSpc>
                <a:spcPct val="100000"/>
              </a:lnSpc>
              <a:buFont typeface="+mj-lt"/>
              <a:buAutoNum type="arabicParenR" startAt="3"/>
            </a:pPr>
            <a:r>
              <a:rPr lang="fr-FR" sz="1400" spc="-1" dirty="0">
                <a:solidFill>
                  <a:srgbClr val="000000"/>
                </a:solidFill>
                <a:latin typeface="Corbel"/>
              </a:rPr>
              <a:t>Cliquer sur « Filtrer » pour appliquer le(s) filtre(s).</a:t>
            </a:r>
          </a:p>
        </p:txBody>
      </p:sp>
      <p:sp>
        <p:nvSpPr>
          <p:cNvPr id="5" name="CustomShape 6">
            <a:extLst>
              <a:ext uri="{FF2B5EF4-FFF2-40B4-BE49-F238E27FC236}">
                <a16:creationId xmlns:a16="http://schemas.microsoft.com/office/drawing/2014/main" id="{9DB7F8C5-6BB3-E640-EEBD-CB7D35C1C6AB}"/>
              </a:ext>
            </a:extLst>
          </p:cNvPr>
          <p:cNvSpPr/>
          <p:nvPr/>
        </p:nvSpPr>
        <p:spPr>
          <a:xfrm rot="4758687" flipH="1" flipV="1">
            <a:off x="7086980" y="2610200"/>
            <a:ext cx="246994" cy="33952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0" name="CustomShape 6">
            <a:extLst>
              <a:ext uri="{FF2B5EF4-FFF2-40B4-BE49-F238E27FC236}">
                <a16:creationId xmlns:a16="http://schemas.microsoft.com/office/drawing/2014/main" id="{A6AC55AD-4A5F-74C5-0F30-0C5ECD4AC7E6}"/>
              </a:ext>
            </a:extLst>
          </p:cNvPr>
          <p:cNvSpPr/>
          <p:nvPr/>
        </p:nvSpPr>
        <p:spPr>
          <a:xfrm rot="4758687" flipV="1">
            <a:off x="7073195" y="3100177"/>
            <a:ext cx="274485" cy="2410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p:nvPr/>
        </p:nvSpPr>
        <p:spPr>
          <a:xfrm rot="4758687" flipV="1">
            <a:off x="7844121" y="1788492"/>
            <a:ext cx="500647" cy="42191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p:nvPr/>
        </p:nvSpPr>
        <p:spPr>
          <a:xfrm>
            <a:off x="6815641" y="613036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p:nvPr/>
        </p:nvSpPr>
        <p:spPr>
          <a:xfrm>
            <a:off x="6813899" y="288365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p:nvPr/>
        </p:nvSpPr>
        <p:spPr>
          <a:xfrm>
            <a:off x="7549207" y="156657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 name="Rectangle 1">
            <a:extLst>
              <a:ext uri="{FF2B5EF4-FFF2-40B4-BE49-F238E27FC236}">
                <a16:creationId xmlns:a16="http://schemas.microsoft.com/office/drawing/2014/main" id="{5AEB6FEF-48EC-230A-6E34-B84091D8247E}"/>
              </a:ext>
            </a:extLst>
          </p:cNvPr>
          <p:cNvSpPr>
            <a:spLocks/>
          </p:cNvSpPr>
          <p:nvPr/>
        </p:nvSpPr>
        <p:spPr>
          <a:xfrm>
            <a:off x="8384465" y="2163440"/>
            <a:ext cx="407414" cy="1953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765FFDC-BD84-C368-22E3-1B6C3D451F78}"/>
              </a:ext>
            </a:extLst>
          </p:cNvPr>
          <p:cNvSpPr>
            <a:spLocks/>
          </p:cNvSpPr>
          <p:nvPr/>
        </p:nvSpPr>
        <p:spPr>
          <a:xfrm>
            <a:off x="7363476" y="2544896"/>
            <a:ext cx="426694" cy="19080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4ACEFAC-0058-4150-EDA9-F5376318A303}"/>
              </a:ext>
            </a:extLst>
          </p:cNvPr>
          <p:cNvSpPr>
            <a:spLocks/>
          </p:cNvSpPr>
          <p:nvPr/>
        </p:nvSpPr>
        <p:spPr>
          <a:xfrm>
            <a:off x="7400198" y="6102037"/>
            <a:ext cx="389698" cy="24312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6E46370-235F-072D-CDC4-28F0100F2A85}"/>
              </a:ext>
            </a:extLst>
          </p:cNvPr>
          <p:cNvSpPr>
            <a:spLocks/>
          </p:cNvSpPr>
          <p:nvPr/>
        </p:nvSpPr>
        <p:spPr>
          <a:xfrm>
            <a:off x="7366073" y="3232311"/>
            <a:ext cx="604826" cy="156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CustomShape 6">
            <a:extLst>
              <a:ext uri="{FF2B5EF4-FFF2-40B4-BE49-F238E27FC236}">
                <a16:creationId xmlns:a16="http://schemas.microsoft.com/office/drawing/2014/main" id="{57A4F1B3-7D29-1070-A386-2D9577485C2B}"/>
              </a:ext>
            </a:extLst>
          </p:cNvPr>
          <p:cNvSpPr/>
          <p:nvPr/>
        </p:nvSpPr>
        <p:spPr>
          <a:xfrm rot="4758687" flipV="1">
            <a:off x="7220665" y="6214086"/>
            <a:ext cx="45719" cy="22906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97939" y="4089493"/>
            <a:ext cx="3743786" cy="2705105"/>
          </a:xfrm>
          <a:prstGeom prst="rect">
            <a:avLst/>
          </a:prstGeom>
        </p:spPr>
      </p:pic>
      <p:sp>
        <p:nvSpPr>
          <p:cNvPr id="23" name="CustomShape 6">
            <a:extLst>
              <a:ext uri="{FF2B5EF4-FFF2-40B4-BE49-F238E27FC236}">
                <a16:creationId xmlns:a16="http://schemas.microsoft.com/office/drawing/2014/main" id="{81E11203-9A33-5699-8A09-C1529F469A4A}"/>
              </a:ext>
            </a:extLst>
          </p:cNvPr>
          <p:cNvSpPr/>
          <p:nvPr/>
        </p:nvSpPr>
        <p:spPr>
          <a:xfrm rot="15606690" flipH="1" flipV="1">
            <a:off x="6104277" y="3371066"/>
            <a:ext cx="1088276" cy="8680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4989982" y="4228334"/>
            <a:ext cx="1191631" cy="25662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6">
            <a:extLst>
              <a:ext uri="{FF2B5EF4-FFF2-40B4-BE49-F238E27FC236}">
                <a16:creationId xmlns:a16="http://schemas.microsoft.com/office/drawing/2014/main" id="{73C72CEF-08B8-DEF9-024B-CFDDC3059132}"/>
              </a:ext>
            </a:extLst>
          </p:cNvPr>
          <p:cNvSpPr/>
          <p:nvPr/>
        </p:nvSpPr>
        <p:spPr>
          <a:xfrm rot="15497200" flipV="1">
            <a:off x="6491228" y="5995361"/>
            <a:ext cx="253970" cy="54936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76078275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3205EBF-40B4-E0E8-906E-DC4AAA2556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45929" y="3864634"/>
            <a:ext cx="4160453" cy="2620715"/>
          </a:xfrm>
          <a:prstGeom prst="rect">
            <a:avLst/>
          </a:prstGeom>
        </p:spPr>
      </p:pic>
      <p:pic>
        <p:nvPicPr>
          <p:cNvPr id="3" name="Image 2">
            <a:extLst>
              <a:ext uri="{FF2B5EF4-FFF2-40B4-BE49-F238E27FC236}">
                <a16:creationId xmlns:a16="http://schemas.microsoft.com/office/drawing/2014/main" id="{071E3B1F-7006-B3FD-8671-A648C953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25" y="2124515"/>
            <a:ext cx="2584389" cy="794553"/>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12</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La liste des inscrits – page 1/2</a:t>
            </a:r>
            <a:endParaRPr lang="fr-FR" sz="1800" b="0" strike="noStrike" spc="-1" dirty="0">
              <a:latin typeface="Arial"/>
            </a:endParaRPr>
          </a:p>
        </p:txBody>
      </p:sp>
      <p:sp>
        <p:nvSpPr>
          <p:cNvPr id="117" name="CustomShape 5"/>
          <p:cNvSpPr/>
          <p:nvPr/>
        </p:nvSpPr>
        <p:spPr>
          <a:xfrm>
            <a:off x="411480" y="1552133"/>
            <a:ext cx="8183879" cy="24607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AutoNum type="arabicParenR"/>
            </a:pPr>
            <a:r>
              <a:rPr lang="fr-FR" sz="1400" b="0" strike="noStrike" spc="-1" dirty="0">
                <a:solidFill>
                  <a:srgbClr val="000000"/>
                </a:solidFill>
                <a:latin typeface="Corbel"/>
              </a:rPr>
              <a:t>Cliquer sur « Liste des inscrits en compétitions »,</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Sélectionner le Championnat,</a:t>
            </a:r>
          </a:p>
          <a:p>
            <a:pPr marL="342900" indent="-342900">
              <a:lnSpc>
                <a:spcPct val="100000"/>
              </a:lnSpc>
              <a:buAutoNum type="arabicParenR" startAt="2"/>
            </a:pPr>
            <a:r>
              <a:rPr lang="fr-FR" sz="1400" spc="-1" dirty="0">
                <a:solidFill>
                  <a:srgbClr val="000000"/>
                </a:solidFill>
                <a:latin typeface="Corbel"/>
              </a:rPr>
              <a:t>Sélectionner le niveau du championnat,</a:t>
            </a:r>
          </a:p>
          <a:p>
            <a:pPr marL="342900" indent="-342900">
              <a:lnSpc>
                <a:spcPct val="100000"/>
              </a:lnSpc>
              <a:buAutoNum type="arabicParenR" startAt="2"/>
            </a:pPr>
            <a:r>
              <a:rPr lang="fr-FR" sz="1400" spc="-1" dirty="0">
                <a:solidFill>
                  <a:srgbClr val="000000"/>
                </a:solidFill>
                <a:latin typeface="Corbel"/>
              </a:rPr>
              <a:t>Optionnel : vous pouvez choisir la compétition pour accéder plus rapidement à une course en particulier,</a:t>
            </a:r>
          </a:p>
          <a:p>
            <a:pPr marL="342900" indent="-342900">
              <a:lnSpc>
                <a:spcPct val="100000"/>
              </a:lnSpc>
              <a:buAutoNum type="arabicParenR" startAt="2"/>
            </a:pPr>
            <a:r>
              <a:rPr lang="fr-FR" sz="1400" b="0" strike="noStrike" spc="-1" dirty="0">
                <a:solidFill>
                  <a:srgbClr val="000000"/>
                </a:solidFill>
                <a:latin typeface="Corbel"/>
              </a:rPr>
              <a:t>Optionnel : si la compétition est répartie en plusieurs journées, vous pouvez choisir laquelle,</a:t>
            </a:r>
          </a:p>
          <a:p>
            <a:pPr marL="342900" indent="-342900">
              <a:lnSpc>
                <a:spcPct val="100000"/>
              </a:lnSpc>
              <a:buAutoNum type="arabicParenR" startAt="2"/>
            </a:pPr>
            <a:r>
              <a:rPr lang="fr-FR" sz="1400" spc="-1" dirty="0">
                <a:solidFill>
                  <a:srgbClr val="000000"/>
                </a:solidFill>
                <a:latin typeface="Corbel"/>
              </a:rPr>
              <a:t>Cliquer sur « Filtrer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2882109" y="2352008"/>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4059477" y="5231568"/>
            <a:ext cx="1278456" cy="403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3749040" y="2404872"/>
            <a:ext cx="576071" cy="51419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4076914" y="4324842"/>
            <a:ext cx="1357727" cy="4285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3785716" y="4349811"/>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3280411" y="536819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3282793" y="615399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2300899" y="244044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9" name="CustomShape 8">
            <a:extLst>
              <a:ext uri="{FF2B5EF4-FFF2-40B4-BE49-F238E27FC236}">
                <a16:creationId xmlns:a16="http://schemas.microsoft.com/office/drawing/2014/main" id="{B36D5269-AFF8-D9D2-100F-4373EBC395C0}"/>
              </a:ext>
            </a:extLst>
          </p:cNvPr>
          <p:cNvSpPr>
            <a:spLocks/>
          </p:cNvSpPr>
          <p:nvPr/>
        </p:nvSpPr>
        <p:spPr>
          <a:xfrm>
            <a:off x="3275419" y="580969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22" name="CustomShape 8">
            <a:extLst>
              <a:ext uri="{FF2B5EF4-FFF2-40B4-BE49-F238E27FC236}">
                <a16:creationId xmlns:a16="http://schemas.microsoft.com/office/drawing/2014/main" id="{C95128F3-A430-9FA8-2408-1F7C2D968B66}"/>
              </a:ext>
            </a:extLst>
          </p:cNvPr>
          <p:cNvSpPr>
            <a:spLocks/>
          </p:cNvSpPr>
          <p:nvPr/>
        </p:nvSpPr>
        <p:spPr>
          <a:xfrm>
            <a:off x="3291051" y="490007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23" name="CustomShape 8">
            <a:extLst>
              <a:ext uri="{FF2B5EF4-FFF2-40B4-BE49-F238E27FC236}">
                <a16:creationId xmlns:a16="http://schemas.microsoft.com/office/drawing/2014/main" id="{6906C15A-DE15-3AD9-CD84-6C7AECE2D6DC}"/>
              </a:ext>
            </a:extLst>
          </p:cNvPr>
          <p:cNvSpPr>
            <a:spLocks/>
          </p:cNvSpPr>
          <p:nvPr/>
        </p:nvSpPr>
        <p:spPr>
          <a:xfrm>
            <a:off x="3278943" y="443196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4" name="CustomShape 6">
            <a:extLst>
              <a:ext uri="{FF2B5EF4-FFF2-40B4-BE49-F238E27FC236}">
                <a16:creationId xmlns:a16="http://schemas.microsoft.com/office/drawing/2014/main" id="{E72AC194-E665-015D-5E78-1CCBE6FFAD98}"/>
              </a:ext>
            </a:extLst>
          </p:cNvPr>
          <p:cNvSpPr>
            <a:spLocks/>
          </p:cNvSpPr>
          <p:nvPr/>
        </p:nvSpPr>
        <p:spPr>
          <a:xfrm rot="4758687" flipV="1">
            <a:off x="3781867" y="6067394"/>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5" name="CustomShape 6">
            <a:extLst>
              <a:ext uri="{FF2B5EF4-FFF2-40B4-BE49-F238E27FC236}">
                <a16:creationId xmlns:a16="http://schemas.microsoft.com/office/drawing/2014/main" id="{D562B181-682B-5E37-62E0-04FFEE4B1A4A}"/>
              </a:ext>
            </a:extLst>
          </p:cNvPr>
          <p:cNvSpPr>
            <a:spLocks/>
          </p:cNvSpPr>
          <p:nvPr/>
        </p:nvSpPr>
        <p:spPr>
          <a:xfrm rot="4758687" flipV="1">
            <a:off x="3781868" y="5742495"/>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6">
            <a:extLst>
              <a:ext uri="{FF2B5EF4-FFF2-40B4-BE49-F238E27FC236}">
                <a16:creationId xmlns:a16="http://schemas.microsoft.com/office/drawing/2014/main" id="{C094945A-E953-0210-84CE-35CF880A8A60}"/>
              </a:ext>
            </a:extLst>
          </p:cNvPr>
          <p:cNvSpPr>
            <a:spLocks/>
          </p:cNvSpPr>
          <p:nvPr/>
        </p:nvSpPr>
        <p:spPr>
          <a:xfrm rot="4758687" flipV="1">
            <a:off x="3781869" y="5284205"/>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7" name="CustomShape 6">
            <a:extLst>
              <a:ext uri="{FF2B5EF4-FFF2-40B4-BE49-F238E27FC236}">
                <a16:creationId xmlns:a16="http://schemas.microsoft.com/office/drawing/2014/main" id="{F5BED3A7-08A3-BC66-E617-CD6E27F30095}"/>
              </a:ext>
            </a:extLst>
          </p:cNvPr>
          <p:cNvSpPr>
            <a:spLocks/>
          </p:cNvSpPr>
          <p:nvPr/>
        </p:nvSpPr>
        <p:spPr>
          <a:xfrm rot="4758687" flipV="1">
            <a:off x="3781866" y="4817008"/>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341591F0-6409-410E-9C26-B51E5FA1A74C}"/>
              </a:ext>
            </a:extLst>
          </p:cNvPr>
          <p:cNvSpPr>
            <a:spLocks/>
          </p:cNvSpPr>
          <p:nvPr/>
        </p:nvSpPr>
        <p:spPr>
          <a:xfrm>
            <a:off x="4119278" y="6217425"/>
            <a:ext cx="360123" cy="21593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stomShape 1">
            <a:extLst>
              <a:ext uri="{FF2B5EF4-FFF2-40B4-BE49-F238E27FC236}">
                <a16:creationId xmlns:a16="http://schemas.microsoft.com/office/drawing/2014/main" id="{2A69018E-6F32-3D37-DD41-7AD8FF5C6F3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6706749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13</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La liste des inscrits – page 2/2</a:t>
            </a:r>
            <a:endParaRPr lang="fr-FR" sz="1800" b="0" strike="noStrike" spc="-1" dirty="0">
              <a:latin typeface="Arial"/>
            </a:endParaRPr>
          </a:p>
        </p:txBody>
      </p:sp>
      <p:sp>
        <p:nvSpPr>
          <p:cNvPr id="117" name="CustomShape 5"/>
          <p:cNvSpPr/>
          <p:nvPr/>
        </p:nvSpPr>
        <p:spPr>
          <a:xfrm>
            <a:off x="378070" y="1445342"/>
            <a:ext cx="8183879" cy="421508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la liste des inscrits en individuels vous voyez tous les élèves inscrit(e)s (individuels – équipes) avec les informations suivantes pour chaque inscription :</a:t>
            </a:r>
          </a:p>
          <a:p>
            <a:pPr>
              <a:lnSpc>
                <a:spcPct val="100000"/>
              </a:lnSpc>
            </a:pPr>
            <a:r>
              <a:rPr lang="fr-FR" sz="1200" spc="-1" dirty="0">
                <a:solidFill>
                  <a:srgbClr val="000000"/>
                </a:solidFill>
                <a:latin typeface="Corbel"/>
              </a:rPr>
              <a:t>     </a:t>
            </a:r>
            <a:r>
              <a:rPr lang="fr-FR" sz="1200" b="0" strike="noStrike" spc="-1" dirty="0">
                <a:solidFill>
                  <a:srgbClr val="000000"/>
                </a:solidFill>
                <a:latin typeface="Corbel"/>
              </a:rPr>
              <a:t>- Le niveau (D = District, C = Comité, T = Territoire, N = National)</a:t>
            </a:r>
          </a:p>
          <a:p>
            <a:pPr>
              <a:lnSpc>
                <a:spcPct val="100000"/>
              </a:lnSpc>
            </a:pPr>
            <a:r>
              <a:rPr lang="fr-FR" sz="1200" spc="-1" dirty="0">
                <a:solidFill>
                  <a:srgbClr val="000000"/>
                </a:solidFill>
                <a:latin typeface="Corbel"/>
              </a:rPr>
              <a:t>     - Des informations de compétition : le nom de la compétition (Triathlon BF, BG, MF ou MG), les catégories ouvertes à cette compétition, les 3 épreuves de l’élève et éventuellement la performance de l’élève dans chacune, la journée,</a:t>
            </a:r>
            <a:endParaRPr lang="fr-FR" sz="1200" b="0" strike="noStrike" spc="-1" dirty="0">
              <a:solidFill>
                <a:srgbClr val="000000"/>
              </a:solidFill>
              <a:latin typeface="Corbel"/>
            </a:endParaRPr>
          </a:p>
          <a:p>
            <a:pPr>
              <a:lnSpc>
                <a:spcPct val="100000"/>
              </a:lnSpc>
            </a:pPr>
            <a:r>
              <a:rPr lang="fr-FR" sz="1200" spc="-1" dirty="0">
                <a:solidFill>
                  <a:srgbClr val="000000"/>
                </a:solidFill>
                <a:latin typeface="Corbel"/>
              </a:rPr>
              <a:t>     - Des informations sur l’élève inscrit(e) : le nom, le prénom, la date de naissance, sa catégorie, sa classe, le sigle de son AS.</a:t>
            </a:r>
          </a:p>
          <a:p>
            <a:pPr>
              <a:lnSpc>
                <a:spcPct val="100000"/>
              </a:lnSpc>
            </a:pPr>
            <a:r>
              <a:rPr lang="fr-FR" sz="1200" spc="-1" dirty="0">
                <a:solidFill>
                  <a:srgbClr val="000000"/>
                </a:solidFill>
                <a:latin typeface="Corbel"/>
              </a:rPr>
              <a:t>Note : La colonne performance concerne le triathlon en points. </a:t>
            </a:r>
          </a:p>
          <a:p>
            <a:pPr>
              <a:lnSpc>
                <a:spcPct val="100000"/>
              </a:lnSpc>
            </a:pPr>
            <a:r>
              <a:rPr lang="fr-FR" sz="1200" spc="-1" dirty="0">
                <a:solidFill>
                  <a:srgbClr val="000000"/>
                </a:solidFill>
                <a:latin typeface="Corbel"/>
              </a:rPr>
              <a:t>     - </a:t>
            </a:r>
            <a:r>
              <a:rPr lang="fr-FR" sz="1200" b="1" u="sng" spc="-1" dirty="0">
                <a:solidFill>
                  <a:srgbClr val="000000"/>
                </a:solidFill>
                <a:latin typeface="Corbel"/>
              </a:rPr>
              <a:t>La colonne niveau </a:t>
            </a:r>
            <a:r>
              <a:rPr lang="fr-FR" sz="1200" spc="-1" dirty="0">
                <a:solidFill>
                  <a:srgbClr val="000000"/>
                </a:solidFill>
                <a:latin typeface="Corbel"/>
              </a:rPr>
              <a:t>est utile pour forcer le type de triathlon souhaité si l’élève est inscrit sur plus de 3 épreuves. Cette information sert sur le logiciel de gestion </a:t>
            </a:r>
            <a:r>
              <a:rPr lang="fr-FR" sz="1200" spc="-1" dirty="0" err="1">
                <a:solidFill>
                  <a:srgbClr val="000000"/>
                </a:solidFill>
                <a:latin typeface="Corbel"/>
              </a:rPr>
              <a:t>Ucompetitions</a:t>
            </a:r>
            <a:r>
              <a:rPr lang="fr-FR" sz="1200" spc="-1" dirty="0">
                <a:solidFill>
                  <a:srgbClr val="000000"/>
                </a:solidFill>
                <a:latin typeface="Corbel"/>
              </a:rPr>
              <a:t>. Il faut cliquer sur « Modifier » puis inscrire « Classique » ou « Courses » ou « Sauts ». Par exemple, sans l’indication, un élève qui fait 50m + 50m haies + longueur + poids sortira en Triathlon Courses si les 2 courses font partie des 3 meilleurs cotations. Si l’indication « Classique » est mise, alors, quelles que soient les performances de l’élève, il sortira en « Classique »,</a:t>
            </a:r>
          </a:p>
          <a:p>
            <a:pPr>
              <a:lnSpc>
                <a:spcPct val="100000"/>
              </a:lnSpc>
            </a:pPr>
            <a:r>
              <a:rPr lang="fr-FR" sz="1200" spc="-1" dirty="0">
                <a:solidFill>
                  <a:srgbClr val="000000"/>
                </a:solidFill>
                <a:latin typeface="Corbel"/>
              </a:rPr>
              <a:t>Note 1 : vous pouvez passer le curseur dans la colonne « info » pour voir qui a créé et/ou modifié l’inscription et quand.</a:t>
            </a:r>
          </a:p>
          <a:p>
            <a:pPr>
              <a:lnSpc>
                <a:spcPct val="100000"/>
              </a:lnSpc>
            </a:pPr>
            <a:r>
              <a:rPr lang="fr-FR" sz="1200" spc="-1" dirty="0">
                <a:solidFill>
                  <a:srgbClr val="000000"/>
                </a:solidFill>
                <a:latin typeface="Corbel"/>
              </a:rPr>
              <a:t>Note 2 : le bouton « supprimer » permet de supprimer, en individuel et en équipe, l’inscription.</a:t>
            </a:r>
          </a:p>
          <a:p>
            <a:pPr>
              <a:lnSpc>
                <a:spcPct val="100000"/>
              </a:lnSpc>
            </a:pPr>
            <a:r>
              <a:rPr lang="fr-FR" sz="1200" spc="-1" dirty="0">
                <a:solidFill>
                  <a:srgbClr val="000000"/>
                </a:solidFill>
                <a:latin typeface="Corbel"/>
              </a:rPr>
              <a:t>     - Il est possible de filtrer par « Compétition » et/ou « Epreuve » et/ou « Journée » en sélectionnant la donnée puis « Filtrer »,</a:t>
            </a:r>
          </a:p>
          <a:p>
            <a:pPr>
              <a:lnSpc>
                <a:spcPct val="100000"/>
              </a:lnSpc>
            </a:pPr>
            <a:r>
              <a:rPr lang="fr-FR" sz="1200" spc="-1" dirty="0">
                <a:solidFill>
                  <a:srgbClr val="000000"/>
                </a:solidFill>
                <a:latin typeface="Corbel"/>
              </a:rPr>
              <a:t>     - Le bouton Excel permet </a:t>
            </a:r>
          </a:p>
          <a:p>
            <a:pPr>
              <a:lnSpc>
                <a:spcPct val="100000"/>
              </a:lnSpc>
            </a:pPr>
            <a:r>
              <a:rPr lang="fr-FR" sz="1200" spc="-1" dirty="0">
                <a:solidFill>
                  <a:srgbClr val="000000"/>
                </a:solidFill>
                <a:latin typeface="Corbel"/>
              </a:rPr>
              <a:t>d’extraire la liste de la page </a:t>
            </a:r>
          </a:p>
          <a:p>
            <a:pPr>
              <a:lnSpc>
                <a:spcPct val="100000"/>
              </a:lnSpc>
            </a:pPr>
            <a:r>
              <a:rPr lang="fr-FR" sz="1200" spc="-1" dirty="0">
                <a:solidFill>
                  <a:srgbClr val="000000"/>
                </a:solidFill>
                <a:latin typeface="Corbel"/>
              </a:rPr>
              <a:t>courante,</a:t>
            </a:r>
          </a:p>
          <a:p>
            <a:pPr>
              <a:lnSpc>
                <a:spcPct val="100000"/>
              </a:lnSpc>
            </a:pPr>
            <a:r>
              <a:rPr lang="fr-FR" sz="1200" spc="-1" dirty="0">
                <a:solidFill>
                  <a:srgbClr val="000000"/>
                </a:solidFill>
                <a:latin typeface="Corbel"/>
              </a:rPr>
              <a:t>     - Le bouton « Imprimer » </a:t>
            </a:r>
          </a:p>
          <a:p>
            <a:pPr>
              <a:lnSpc>
                <a:spcPct val="100000"/>
              </a:lnSpc>
            </a:pPr>
            <a:r>
              <a:rPr lang="fr-FR" sz="1200" spc="-1" dirty="0">
                <a:solidFill>
                  <a:srgbClr val="000000"/>
                </a:solidFill>
                <a:latin typeface="Corbel"/>
              </a:rPr>
              <a:t>permet d’imprimer la page </a:t>
            </a:r>
          </a:p>
          <a:p>
            <a:pPr>
              <a:lnSpc>
                <a:spcPct val="100000"/>
              </a:lnSpc>
            </a:pPr>
            <a:r>
              <a:rPr lang="fr-FR" sz="1200" spc="-1" dirty="0">
                <a:solidFill>
                  <a:srgbClr val="000000"/>
                </a:solidFill>
                <a:latin typeface="Corbel"/>
              </a:rPr>
              <a:t>(à configurer selon </a:t>
            </a:r>
          </a:p>
          <a:p>
            <a:pPr>
              <a:lnSpc>
                <a:spcPct val="100000"/>
              </a:lnSpc>
            </a:pPr>
            <a:r>
              <a:rPr lang="fr-FR" sz="1200" spc="-1" dirty="0">
                <a:solidFill>
                  <a:srgbClr val="000000"/>
                </a:solidFill>
                <a:latin typeface="Corbel"/>
              </a:rPr>
              <a:t>imprimante).</a:t>
            </a: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05943" y="4439138"/>
            <a:ext cx="6585049" cy="2230942"/>
          </a:xfrm>
          <a:prstGeom prst="rect">
            <a:avLst/>
          </a:prstGeom>
        </p:spPr>
      </p:pic>
      <p:sp>
        <p:nvSpPr>
          <p:cNvPr id="2" name="CustomShape 1">
            <a:extLst>
              <a:ext uri="{FF2B5EF4-FFF2-40B4-BE49-F238E27FC236}">
                <a16:creationId xmlns:a16="http://schemas.microsoft.com/office/drawing/2014/main" id="{142D930D-F663-BB24-BA54-9E1D2DBF5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3154520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17">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14</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Imprimer les licences des inscrits</a:t>
            </a:r>
            <a:endParaRPr lang="fr-FR" sz="1800" b="0" strike="noStrike" spc="-1" dirty="0">
              <a:latin typeface="Arial"/>
            </a:endParaRPr>
          </a:p>
        </p:txBody>
      </p:sp>
      <p:sp>
        <p:nvSpPr>
          <p:cNvPr id="117" name="CustomShape 5"/>
          <p:cNvSpPr/>
          <p:nvPr/>
        </p:nvSpPr>
        <p:spPr>
          <a:xfrm>
            <a:off x="378070" y="1445342"/>
            <a:ext cx="8183879"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imprimer les licences :</a:t>
            </a:r>
          </a:p>
          <a:p>
            <a:pPr marL="342900" indent="-342900">
              <a:lnSpc>
                <a:spcPct val="100000"/>
              </a:lnSpc>
              <a:buAutoNum type="arabicParenR"/>
            </a:pPr>
            <a:r>
              <a:rPr lang="fr-FR" sz="1400" spc="-1" dirty="0">
                <a:solidFill>
                  <a:srgbClr val="000000"/>
                </a:solidFill>
                <a:latin typeface="Corbel"/>
              </a:rPr>
              <a:t>Sélectionner les élèves,</a:t>
            </a:r>
          </a:p>
          <a:p>
            <a:pPr marL="342900" indent="-342900">
              <a:lnSpc>
                <a:spcPct val="100000"/>
              </a:lnSpc>
              <a:buFont typeface="+mj-lt"/>
              <a:buAutoNum type="arabicParenR"/>
            </a:pPr>
            <a:r>
              <a:rPr lang="fr-FR" sz="1400" spc="-1" dirty="0">
                <a:solidFill>
                  <a:srgbClr val="000000"/>
                </a:solidFill>
                <a:latin typeface="Corbel"/>
              </a:rPr>
              <a:t>Cliquer sur « Actions »,</a:t>
            </a:r>
          </a:p>
          <a:p>
            <a:pPr marL="342900" indent="-342900">
              <a:lnSpc>
                <a:spcPct val="100000"/>
              </a:lnSpc>
              <a:buFont typeface="+mj-lt"/>
              <a:buAutoNum type="arabicParenR"/>
            </a:pPr>
            <a:r>
              <a:rPr lang="fr-FR" sz="1400" spc="-1" dirty="0">
                <a:solidFill>
                  <a:srgbClr val="000000"/>
                </a:solidFill>
                <a:latin typeface="Corbel"/>
              </a:rPr>
              <a:t>Cliquer sur « Imprimer Licence ».</a:t>
            </a:r>
          </a:p>
          <a:p>
            <a:pPr>
              <a:lnSpc>
                <a:spcPct val="100000"/>
              </a:lnSpc>
            </a:pPr>
            <a:r>
              <a:rPr lang="fr-FR" sz="1400" spc="-1" dirty="0">
                <a:solidFill>
                  <a:srgbClr val="000000"/>
                </a:solidFill>
                <a:latin typeface="Corbel"/>
              </a:rPr>
              <a:t>Note 1 : Cette action vous permet d’extraire les licences sur un fichier PDF.</a:t>
            </a:r>
          </a:p>
          <a:p>
            <a:pPr>
              <a:lnSpc>
                <a:spcPct val="100000"/>
              </a:lnSpc>
            </a:pPr>
            <a:r>
              <a:rPr lang="fr-FR" sz="1400" spc="-1" dirty="0">
                <a:solidFill>
                  <a:srgbClr val="000000"/>
                </a:solidFill>
                <a:latin typeface="Corbel"/>
              </a:rPr>
              <a:t>Note 2 : La coche en haut de page permet de sélectionner tous les élèves.</a:t>
            </a:r>
          </a:p>
          <a:p>
            <a:pPr marL="228600" indent="-228600">
              <a:lnSpc>
                <a:spcPct val="100000"/>
              </a:lnSpc>
              <a:buAutoNum type="arabicParenR"/>
            </a:pP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9261" y="2824330"/>
            <a:ext cx="5780666" cy="3908345"/>
          </a:xfrm>
          <a:prstGeom prst="rect">
            <a:avLst/>
          </a:prstGeom>
        </p:spPr>
      </p:pic>
      <p:sp>
        <p:nvSpPr>
          <p:cNvPr id="16" name="Rectangle 15">
            <a:extLst>
              <a:ext uri="{FF2B5EF4-FFF2-40B4-BE49-F238E27FC236}">
                <a16:creationId xmlns:a16="http://schemas.microsoft.com/office/drawing/2014/main" id="{14AB47F3-9A13-1053-23A3-688F1AF8546E}"/>
              </a:ext>
            </a:extLst>
          </p:cNvPr>
          <p:cNvSpPr>
            <a:spLocks/>
          </p:cNvSpPr>
          <p:nvPr/>
        </p:nvSpPr>
        <p:spPr>
          <a:xfrm>
            <a:off x="2108443" y="3178551"/>
            <a:ext cx="707909" cy="1681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2155716" y="3900539"/>
            <a:ext cx="175500" cy="253288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1845321" y="3083677"/>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400349" y="362117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355613" y="487749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379531" y="317211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1892038" y="3548853"/>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1879354" y="4784600"/>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2155716" y="3724449"/>
            <a:ext cx="707909" cy="1681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stomShape 1">
            <a:extLst>
              <a:ext uri="{FF2B5EF4-FFF2-40B4-BE49-F238E27FC236}">
                <a16:creationId xmlns:a16="http://schemas.microsoft.com/office/drawing/2014/main" id="{1DA6036D-324F-8C3D-8FD9-03E6CE56C04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04758523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15</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Visualiser les équipes</a:t>
            </a:r>
          </a:p>
        </p:txBody>
      </p:sp>
      <p:sp>
        <p:nvSpPr>
          <p:cNvPr id="117" name="CustomShape 5"/>
          <p:cNvSpPr/>
          <p:nvPr/>
        </p:nvSpPr>
        <p:spPr>
          <a:xfrm>
            <a:off x="378070" y="1445342"/>
            <a:ext cx="818387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accéder à la liste des inscrits uniquement en équipes :</a:t>
            </a:r>
          </a:p>
          <a:p>
            <a:pPr marL="342900" indent="-342900">
              <a:lnSpc>
                <a:spcPct val="100000"/>
              </a:lnSpc>
              <a:buAutoNum type="arabicParenR"/>
            </a:pPr>
            <a:r>
              <a:rPr lang="fr-FR" sz="1400" spc="-1" dirty="0">
                <a:solidFill>
                  <a:srgbClr val="000000"/>
                </a:solidFill>
                <a:latin typeface="Corbel"/>
              </a:rPr>
              <a:t>Depuis la liste des inscrits, cliquer sur « Equipe Champ. »,</a:t>
            </a:r>
          </a:p>
          <a:p>
            <a:pPr marL="342900" indent="-342900">
              <a:lnSpc>
                <a:spcPct val="100000"/>
              </a:lnSpc>
              <a:buFont typeface="+mj-lt"/>
              <a:buAutoNum type="arabicParenR"/>
            </a:pPr>
            <a:r>
              <a:rPr lang="fr-FR" sz="1400" spc="-1" dirty="0">
                <a:solidFill>
                  <a:srgbClr val="000000"/>
                </a:solidFill>
                <a:latin typeface="Corbel"/>
              </a:rPr>
              <a:t>Chaque équipe est identifiée comme suit :</a:t>
            </a:r>
          </a:p>
          <a:p>
            <a:pPr marL="742950" lvl="1" indent="-285750">
              <a:buFontTx/>
              <a:buChar char="-"/>
            </a:pPr>
            <a:r>
              <a:rPr lang="fr-FR" sz="1400" spc="-1" dirty="0">
                <a:solidFill>
                  <a:srgbClr val="000000"/>
                </a:solidFill>
                <a:latin typeface="Corbel"/>
              </a:rPr>
              <a:t>Sigle d’AS,</a:t>
            </a:r>
          </a:p>
          <a:p>
            <a:pPr marL="742950" lvl="1" indent="-285750">
              <a:buFontTx/>
              <a:buChar char="-"/>
            </a:pPr>
            <a:r>
              <a:rPr lang="fr-FR" sz="1400" spc="-1" dirty="0">
                <a:solidFill>
                  <a:srgbClr val="000000"/>
                </a:solidFill>
                <a:latin typeface="Corbel"/>
              </a:rPr>
              <a:t>Numéro d’équipe,</a:t>
            </a:r>
          </a:p>
          <a:p>
            <a:pPr marL="742950" lvl="1" indent="-285750">
              <a:buFontTx/>
              <a:buChar char="-"/>
            </a:pPr>
            <a:r>
              <a:rPr lang="fr-FR" sz="1400" spc="-1" dirty="0">
                <a:solidFill>
                  <a:srgbClr val="000000"/>
                </a:solidFill>
                <a:latin typeface="Corbel"/>
              </a:rPr>
              <a:t>Identifiant équipe (utile dans le lien avec Ucompetitions).</a:t>
            </a:r>
          </a:p>
          <a:p>
            <a:pPr marL="342900" indent="-342900">
              <a:lnSpc>
                <a:spcPct val="100000"/>
              </a:lnSpc>
              <a:buFont typeface="+mj-lt"/>
              <a:buAutoNum type="arabicParenR"/>
            </a:pPr>
            <a:r>
              <a:rPr lang="fr-FR" sz="1400" spc="-1" dirty="0">
                <a:solidFill>
                  <a:srgbClr val="000000"/>
                </a:solidFill>
                <a:latin typeface="Corbel"/>
              </a:rPr>
              <a:t>Si vous avez plusieurs équipes, vous pouvez n’en visualiser qu’une seule en la sélectionnant et en cliquant sur « Filtrer ».</a:t>
            </a:r>
          </a:p>
          <a:p>
            <a:pPr>
              <a:lnSpc>
                <a:spcPct val="100000"/>
              </a:lnSpc>
            </a:pPr>
            <a:r>
              <a:rPr lang="fr-FR" sz="1400" spc="-1" dirty="0">
                <a:solidFill>
                  <a:srgbClr val="000000"/>
                </a:solidFill>
                <a:latin typeface="Corbel"/>
              </a:rPr>
              <a:t>          Note : pour revenir au visuel de toutes les équipes, sélectionner « n’importe lequel » puis « Filtrer »</a:t>
            </a: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4566" y="3577899"/>
            <a:ext cx="5040290" cy="3213497"/>
          </a:xfrm>
          <a:prstGeom prst="rect">
            <a:avLst/>
          </a:prstGeom>
        </p:spPr>
      </p:pic>
      <p:sp>
        <p:nvSpPr>
          <p:cNvPr id="16" name="Rectangle 15">
            <a:extLst>
              <a:ext uri="{FF2B5EF4-FFF2-40B4-BE49-F238E27FC236}">
                <a16:creationId xmlns:a16="http://schemas.microsoft.com/office/drawing/2014/main" id="{14AB47F3-9A13-1053-23A3-688F1AF8546E}"/>
              </a:ext>
            </a:extLst>
          </p:cNvPr>
          <p:cNvSpPr>
            <a:spLocks/>
          </p:cNvSpPr>
          <p:nvPr/>
        </p:nvSpPr>
        <p:spPr>
          <a:xfrm>
            <a:off x="3324336" y="4492873"/>
            <a:ext cx="762774" cy="3178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3144118" y="3606865"/>
            <a:ext cx="561605" cy="18437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2870226" y="4247149"/>
            <a:ext cx="146642" cy="80289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8335270" y="314964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2408666" y="363902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2252246" y="44836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a:off x="8027797" y="3172578"/>
            <a:ext cx="86584" cy="5540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2896771" y="3525037"/>
            <a:ext cx="49754" cy="4274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6986701" y="3543514"/>
            <a:ext cx="820206" cy="31068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4096513" y="4314755"/>
            <a:ext cx="4028343" cy="251102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1">
            <a:extLst>
              <a:ext uri="{FF2B5EF4-FFF2-40B4-BE49-F238E27FC236}">
                <a16:creationId xmlns:a16="http://schemas.microsoft.com/office/drawing/2014/main" id="{A767222C-3AFB-4A29-6650-26933880A83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011186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3655F4-899D-B4C3-AFAB-AC69584437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517" y="3352952"/>
            <a:ext cx="7630818" cy="329352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16</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1/4</a:t>
            </a:r>
          </a:p>
        </p:txBody>
      </p:sp>
      <p:sp>
        <p:nvSpPr>
          <p:cNvPr id="117" name="CustomShape 5"/>
          <p:cNvSpPr/>
          <p:nvPr/>
        </p:nvSpPr>
        <p:spPr>
          <a:xfrm>
            <a:off x="378070" y="1445342"/>
            <a:ext cx="8183879"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4" action="ppaction://hlinksldjump"/>
              </a:rPr>
              <a:t>cf diapositive 15</a:t>
            </a:r>
            <a:r>
              <a:rPr lang="fr-FR" sz="1400" spc="-1" dirty="0">
                <a:solidFill>
                  <a:srgbClr val="000000"/>
                </a:solidFill>
                <a:latin typeface="Corbel"/>
              </a:rPr>
              <a:t>),</a:t>
            </a:r>
          </a:p>
          <a:p>
            <a:pPr>
              <a:lnSpc>
                <a:spcPct val="100000"/>
              </a:lnSpc>
            </a:pPr>
            <a:endParaRPr lang="fr-FR" sz="1400" spc="-1" dirty="0">
              <a:solidFill>
                <a:srgbClr val="000000"/>
              </a:solidFill>
              <a:latin typeface="Corbel"/>
            </a:endParaRPr>
          </a:p>
          <a:p>
            <a:pPr marL="342900" indent="-342900">
              <a:buFontTx/>
              <a:buAutoNum type="arabicParenR"/>
            </a:pPr>
            <a:r>
              <a:rPr lang="fr-FR" sz="1400" spc="-1" dirty="0">
                <a:solidFill>
                  <a:srgbClr val="000000"/>
                </a:solidFill>
                <a:latin typeface="Corbel"/>
              </a:rPr>
              <a:t>Pour supprimer l’inscription d’un élève dans une équipe, cliquer sur « Supprimer » en bout de ligne. De cette manière, l’élève ne sera pas supprimé(e) en individuel.</a:t>
            </a:r>
          </a:p>
          <a:p>
            <a:pPr>
              <a:lnSpc>
                <a:spcPct val="100000"/>
              </a:lnSpc>
            </a:pPr>
            <a:r>
              <a:rPr lang="fr-FR" sz="1400" spc="-1" dirty="0">
                <a:solidFill>
                  <a:srgbClr val="000000"/>
                </a:solidFill>
                <a:latin typeface="Corbel"/>
              </a:rPr>
              <a:t>          Note 1 : cela supprime l’inscription en triathlon donc dans les 3 épreuves,</a:t>
            </a:r>
          </a:p>
          <a:p>
            <a:pPr>
              <a:lnSpc>
                <a:spcPct val="100000"/>
              </a:lnSpc>
            </a:pPr>
            <a:r>
              <a:rPr lang="fr-FR" sz="1400" spc="-1" dirty="0">
                <a:solidFill>
                  <a:srgbClr val="000000"/>
                </a:solidFill>
                <a:latin typeface="Corbel"/>
              </a:rPr>
              <a:t>          Note 2 : si vous supprimer un élève d’une équipe depuis l’onglet « Individuel », </a:t>
            </a:r>
          </a:p>
          <a:p>
            <a:pPr>
              <a:lnSpc>
                <a:spcPct val="100000"/>
              </a:lnSpc>
            </a:pPr>
            <a:r>
              <a:rPr lang="fr-FR" sz="1400" spc="-1" dirty="0">
                <a:solidFill>
                  <a:srgbClr val="000000"/>
                </a:solidFill>
                <a:latin typeface="Corbel"/>
              </a:rPr>
              <a:t>          cela le supprimera également de l’onglet « Equipe Champ. », donc de l’équipe.</a:t>
            </a:r>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7946785" y="4257839"/>
            <a:ext cx="410109" cy="19351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6906139" y="3322530"/>
            <a:ext cx="1846610" cy="6881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6031CD71-D936-C671-EB64-73C1B88D6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7211159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E7772E5-AEA9-7F2A-04B7-1D68A6EAC7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4072" y="3091610"/>
            <a:ext cx="8256920" cy="356119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17</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2/4</a:t>
            </a:r>
          </a:p>
        </p:txBody>
      </p:sp>
      <p:sp>
        <p:nvSpPr>
          <p:cNvPr id="117" name="CustomShape 5"/>
          <p:cNvSpPr/>
          <p:nvPr/>
        </p:nvSpPr>
        <p:spPr>
          <a:xfrm>
            <a:off x="378070" y="1445342"/>
            <a:ext cx="7271427"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4" action="ppaction://hlinksldjump"/>
              </a:rPr>
              <a:t>cf diapositive 15</a:t>
            </a:r>
            <a:r>
              <a:rPr lang="fr-FR" sz="1400" spc="-1" dirty="0">
                <a:solidFill>
                  <a:srgbClr val="000000"/>
                </a:solidFill>
                <a:latin typeface="Corbel"/>
              </a:rPr>
              <a:t>),</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Pour supprimer une équipe complète :</a:t>
            </a:r>
          </a:p>
          <a:p>
            <a:pPr marL="800100" lvl="1" indent="-342900">
              <a:buFont typeface="+mj-lt"/>
              <a:buAutoNum type="arabicPeriod"/>
            </a:pPr>
            <a:r>
              <a:rPr lang="fr-FR" sz="1400" spc="-1" dirty="0">
                <a:solidFill>
                  <a:srgbClr val="000000"/>
                </a:solidFill>
                <a:latin typeface="Corbel"/>
              </a:rPr>
              <a:t>Sélectionner l’équipe,</a:t>
            </a:r>
          </a:p>
          <a:p>
            <a:pPr marL="800100" lvl="1" indent="-342900">
              <a:buFont typeface="+mj-lt"/>
              <a:buAutoNum type="arabicPeriod"/>
            </a:pPr>
            <a:r>
              <a:rPr lang="fr-FR" sz="1400" spc="-1" dirty="0">
                <a:solidFill>
                  <a:srgbClr val="000000"/>
                </a:solidFill>
                <a:latin typeface="Corbel"/>
              </a:rPr>
              <a:t>Cliquer sur « Actions »,</a:t>
            </a:r>
          </a:p>
          <a:p>
            <a:pPr marL="800100" lvl="1" indent="-342900">
              <a:buFont typeface="+mj-lt"/>
              <a:buAutoNum type="arabicPeriod"/>
            </a:pPr>
            <a:r>
              <a:rPr lang="fr-FR" sz="1400" spc="-1" dirty="0">
                <a:solidFill>
                  <a:srgbClr val="000000"/>
                </a:solidFill>
                <a:latin typeface="Corbel"/>
              </a:rPr>
              <a:t>Cliquer sur « Supprimer Equipe », une fenêtre s’ouvrira vous demandant si vous souhaitez conserver les inscriptions individuelles (OUI ou NON puis OK ou Annuler)</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668328" y="4166322"/>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56381" y="353728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37903" y="396591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56381" y="304432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431585" y="3295544"/>
            <a:ext cx="279186" cy="19242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482278" y="4040604"/>
            <a:ext cx="81842" cy="27993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712062" y="3396016"/>
            <a:ext cx="531135"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687891" y="3909769"/>
            <a:ext cx="637512"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406577" y="3736542"/>
            <a:ext cx="252975" cy="20389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4" name="CustomShape 1">
            <a:extLst>
              <a:ext uri="{FF2B5EF4-FFF2-40B4-BE49-F238E27FC236}">
                <a16:creationId xmlns:a16="http://schemas.microsoft.com/office/drawing/2014/main" id="{5F2F2CD6-D5A0-7B7A-890D-E2E202A129D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5" name="Image 4">
            <a:extLst>
              <a:ext uri="{FF2B5EF4-FFF2-40B4-BE49-F238E27FC236}">
                <a16:creationId xmlns:a16="http://schemas.microsoft.com/office/drawing/2014/main" id="{8EE1FF55-BF01-E465-7CD8-2DA1830DB7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93072" y="1946903"/>
            <a:ext cx="1357400" cy="917306"/>
          </a:xfrm>
          <a:prstGeom prst="rect">
            <a:avLst/>
          </a:prstGeom>
        </p:spPr>
      </p:pic>
      <p:sp>
        <p:nvSpPr>
          <p:cNvPr id="6" name="CustomShape 6">
            <a:extLst>
              <a:ext uri="{FF2B5EF4-FFF2-40B4-BE49-F238E27FC236}">
                <a16:creationId xmlns:a16="http://schemas.microsoft.com/office/drawing/2014/main" id="{52AE1D80-5C1D-1E45-5D7C-2092B61D4F43}"/>
              </a:ext>
            </a:extLst>
          </p:cNvPr>
          <p:cNvSpPr>
            <a:spLocks/>
          </p:cNvSpPr>
          <p:nvPr/>
        </p:nvSpPr>
        <p:spPr>
          <a:xfrm rot="4758687" flipH="1" flipV="1">
            <a:off x="7245276" y="2285002"/>
            <a:ext cx="180806" cy="55800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187029457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D5E00FD-17CF-F0E7-971E-80C76073A5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880" y="5398105"/>
            <a:ext cx="7182220" cy="1324270"/>
          </a:xfrm>
          <a:prstGeom prst="rect">
            <a:avLst/>
          </a:prstGeom>
        </p:spPr>
      </p:pic>
      <p:pic>
        <p:nvPicPr>
          <p:cNvPr id="11" name="Image 10">
            <a:extLst>
              <a:ext uri="{FF2B5EF4-FFF2-40B4-BE49-F238E27FC236}">
                <a16:creationId xmlns:a16="http://schemas.microsoft.com/office/drawing/2014/main" id="{BC1EFF24-046B-7A13-B71E-E37B30072443}"/>
              </a:ext>
            </a:extLst>
          </p:cNvPr>
          <p:cNvPicPr>
            <a:picLocks noChangeAspect="1"/>
          </p:cNvPicPr>
          <p:nvPr/>
        </p:nvPicPr>
        <p:blipFill rotWithShape="1">
          <a:blip r:embed="rId3">
            <a:extLst>
              <a:ext uri="{28A0092B-C50C-407E-A947-70E740481C1C}">
                <a14:useLocalDpi xmlns:a14="http://schemas.microsoft.com/office/drawing/2010/main" val="0"/>
              </a:ext>
            </a:extLst>
          </a:blip>
          <a:srcRect b="51548"/>
          <a:stretch/>
        </p:blipFill>
        <p:spPr>
          <a:xfrm>
            <a:off x="747627" y="2444310"/>
            <a:ext cx="8144552" cy="1701981"/>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18</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3/4</a:t>
            </a:r>
          </a:p>
        </p:txBody>
      </p:sp>
      <p:sp>
        <p:nvSpPr>
          <p:cNvPr id="117" name="CustomShape 5"/>
          <p:cNvSpPr/>
          <p:nvPr/>
        </p:nvSpPr>
        <p:spPr>
          <a:xfrm>
            <a:off x="393364" y="1380842"/>
            <a:ext cx="8183879" cy="384575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spc="-1" dirty="0">
                <a:solidFill>
                  <a:srgbClr val="000000"/>
                </a:solidFill>
                <a:latin typeface="Corbel"/>
              </a:rPr>
              <a:t>Depuis la liste des inscrits en « Equipe Champ. » (</a:t>
            </a:r>
            <a:r>
              <a:rPr lang="fr-FR" sz="1200" spc="-1" dirty="0">
                <a:solidFill>
                  <a:srgbClr val="000000"/>
                </a:solidFill>
                <a:latin typeface="Corbel"/>
                <a:hlinkClick r:id="rId5" action="ppaction://hlinksldjump"/>
              </a:rPr>
              <a:t>cf diapositive 15</a:t>
            </a:r>
            <a:r>
              <a:rPr lang="fr-FR" sz="1200" spc="-1" dirty="0">
                <a:solidFill>
                  <a:srgbClr val="000000"/>
                </a:solidFill>
                <a:latin typeface="Corbel"/>
              </a:rPr>
              <a:t>),</a:t>
            </a:r>
          </a:p>
          <a:p>
            <a:pPr marL="342900" indent="-342900">
              <a:lnSpc>
                <a:spcPct val="100000"/>
              </a:lnSpc>
              <a:buFont typeface="+mj-lt"/>
              <a:buAutoNum type="arabicParenR" startAt="3"/>
            </a:pPr>
            <a:r>
              <a:rPr lang="fr-FR" sz="1200" spc="-1" dirty="0">
                <a:solidFill>
                  <a:srgbClr val="000000"/>
                </a:solidFill>
                <a:latin typeface="Corbel"/>
              </a:rPr>
              <a:t>Pour ajouter un(e) élève à une équipe :</a:t>
            </a:r>
          </a:p>
          <a:p>
            <a:pPr marL="800100" lvl="1" indent="-342900">
              <a:buFont typeface="+mj-lt"/>
              <a:buAutoNum type="arabicPeriod"/>
            </a:pPr>
            <a:r>
              <a:rPr lang="fr-FR" sz="1200" spc="-1" dirty="0">
                <a:solidFill>
                  <a:srgbClr val="000000"/>
                </a:solidFill>
                <a:latin typeface="Corbel"/>
              </a:rPr>
              <a:t>Sélectionner l’équipe,</a:t>
            </a:r>
          </a:p>
          <a:p>
            <a:pPr marL="800100" lvl="1" indent="-342900">
              <a:buFont typeface="+mj-lt"/>
              <a:buAutoNum type="arabicPeriod"/>
            </a:pPr>
            <a:r>
              <a:rPr lang="fr-FR" sz="1200" spc="-1" dirty="0">
                <a:solidFill>
                  <a:srgbClr val="000000"/>
                </a:solidFill>
                <a:latin typeface="Corbel"/>
              </a:rPr>
              <a:t>Cliquer sur « Actions » ,</a:t>
            </a:r>
          </a:p>
          <a:p>
            <a:pPr marL="800100" lvl="1" indent="-342900">
              <a:buFont typeface="+mj-lt"/>
              <a:buAutoNum type="arabicPeriod"/>
            </a:pPr>
            <a:r>
              <a:rPr lang="fr-FR" sz="1200" spc="-1" dirty="0">
                <a:solidFill>
                  <a:srgbClr val="000000"/>
                </a:solidFill>
                <a:latin typeface="Corbel"/>
              </a:rPr>
              <a:t>Cliquer sur « Ajouter A Equipe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u="sng"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r>
              <a:rPr lang="fr-FR" sz="1200" spc="-1" dirty="0">
                <a:solidFill>
                  <a:srgbClr val="000000"/>
                </a:solidFill>
                <a:latin typeface="Corbel"/>
              </a:rPr>
              <a:t>Sur la page suivante, cocher le/la ou les élève(s) à ajouter à votre équipe, puis « Actions » puis « Ajouter A Equipe »,</a:t>
            </a:r>
          </a:p>
          <a:p>
            <a:pPr marL="800100" lvl="1" indent="-342900">
              <a:buFont typeface="+mj-lt"/>
              <a:buAutoNum type="arabicPeriod"/>
            </a:pPr>
            <a:r>
              <a:rPr lang="fr-FR" sz="1200" spc="-1" dirty="0">
                <a:solidFill>
                  <a:srgbClr val="000000"/>
                </a:solidFill>
                <a:latin typeface="Corbel"/>
              </a:rPr>
              <a:t>Cocher les 3 épreuves pour inscrire l’élève en individuel et dans l’équipe. Les flashs verts et les coches confirment l’inscription. La marque        indique que l’élève est déjà inscrit(e) en individuel dans l’épreuve. Si la case est cochée alors décocher et recocher pour rattacher l’inscription à l’équipe,</a:t>
            </a:r>
          </a:p>
          <a:p>
            <a:pPr lvl="1"/>
            <a:r>
              <a:rPr lang="fr-FR" sz="1200" spc="-1" dirty="0">
                <a:solidFill>
                  <a:srgbClr val="000000"/>
                </a:solidFill>
                <a:latin typeface="Corbel"/>
              </a:rPr>
              <a:t>          Note : le numéro de l’équipe dans laquelle vous souhaitez rajouter l’élève est rappelé au-dessus.</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792841" y="3460625"/>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365352" y="287172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295916" y="318300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322987" y="243638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633503" y="2605422"/>
            <a:ext cx="233730" cy="24411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598097" y="3348223"/>
            <a:ext cx="195846" cy="22918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859724" y="2776015"/>
            <a:ext cx="478377"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873475" y="3111035"/>
            <a:ext cx="478379"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696478" y="3024555"/>
            <a:ext cx="161923" cy="20256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8">
            <a:extLst>
              <a:ext uri="{FF2B5EF4-FFF2-40B4-BE49-F238E27FC236}">
                <a16:creationId xmlns:a16="http://schemas.microsoft.com/office/drawing/2014/main" id="{1E612A1B-DCD4-A30F-5024-FB1C4D2EFA42}"/>
              </a:ext>
            </a:extLst>
          </p:cNvPr>
          <p:cNvSpPr>
            <a:spLocks/>
          </p:cNvSpPr>
          <p:nvPr/>
        </p:nvSpPr>
        <p:spPr>
          <a:xfrm>
            <a:off x="8360164" y="558362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7" name="CustomShape 6">
            <a:extLst>
              <a:ext uri="{FF2B5EF4-FFF2-40B4-BE49-F238E27FC236}">
                <a16:creationId xmlns:a16="http://schemas.microsoft.com/office/drawing/2014/main" id="{DD223E64-EFE2-1E77-A30B-DF4C3EA42A95}"/>
              </a:ext>
            </a:extLst>
          </p:cNvPr>
          <p:cNvSpPr>
            <a:spLocks/>
          </p:cNvSpPr>
          <p:nvPr/>
        </p:nvSpPr>
        <p:spPr>
          <a:xfrm rot="4758687">
            <a:off x="8227283" y="5792149"/>
            <a:ext cx="224210" cy="31833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1AE0408C-7AC3-B29D-F783-986731042DBB}"/>
              </a:ext>
            </a:extLst>
          </p:cNvPr>
          <p:cNvSpPr>
            <a:spLocks/>
          </p:cNvSpPr>
          <p:nvPr/>
        </p:nvSpPr>
        <p:spPr>
          <a:xfrm>
            <a:off x="4819903" y="6061635"/>
            <a:ext cx="3474197" cy="6607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93A3B0DA-3191-B405-103C-B5D39E54A310}"/>
              </a:ext>
            </a:extLst>
          </p:cNvPr>
          <p:cNvSpPr>
            <a:spLocks/>
          </p:cNvSpPr>
          <p:nvPr/>
        </p:nvSpPr>
        <p:spPr>
          <a:xfrm>
            <a:off x="3446203" y="5349706"/>
            <a:ext cx="945397" cy="2040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1">
            <a:extLst>
              <a:ext uri="{FF2B5EF4-FFF2-40B4-BE49-F238E27FC236}">
                <a16:creationId xmlns:a16="http://schemas.microsoft.com/office/drawing/2014/main" id="{C47C1679-0313-B3F9-0BCC-CCDBAA002D6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pic>
        <p:nvPicPr>
          <p:cNvPr id="5" name="Image 4">
            <a:extLst>
              <a:ext uri="{FF2B5EF4-FFF2-40B4-BE49-F238E27FC236}">
                <a16:creationId xmlns:a16="http://schemas.microsoft.com/office/drawing/2014/main" id="{3C0F0AAF-7254-3186-4E3E-45596646E713}"/>
              </a:ext>
            </a:extLst>
          </p:cNvPr>
          <p:cNvPicPr>
            <a:picLocks noChangeAspect="1"/>
          </p:cNvPicPr>
          <p:nvPr/>
        </p:nvPicPr>
        <p:blipFill>
          <a:blip r:embed="rId7"/>
          <a:stretch>
            <a:fillRect/>
          </a:stretch>
        </p:blipFill>
        <p:spPr>
          <a:xfrm>
            <a:off x="2769109" y="4591179"/>
            <a:ext cx="200053" cy="190527"/>
          </a:xfrm>
          <a:prstGeom prst="rect">
            <a:avLst/>
          </a:prstGeom>
          <a:solidFill>
            <a:schemeClr val="bg1"/>
          </a:solidFill>
        </p:spPr>
      </p:pic>
    </p:spTree>
    <p:extLst>
      <p:ext uri="{BB962C8B-B14F-4D97-AF65-F5344CB8AC3E}">
        <p14:creationId xmlns:p14="http://schemas.microsoft.com/office/powerpoint/2010/main" val="12818947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15" end="15"/>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17">
                                            <p:txEl>
                                              <p:pRg st="16" end="16"/>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E7772E5-AEA9-7F2A-04B7-1D68A6EAC7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8872" y="2301930"/>
            <a:ext cx="8256920" cy="356119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19</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4/4</a:t>
            </a:r>
          </a:p>
        </p:txBody>
      </p:sp>
      <p:sp>
        <p:nvSpPr>
          <p:cNvPr id="117" name="CustomShape 5"/>
          <p:cNvSpPr/>
          <p:nvPr/>
        </p:nvSpPr>
        <p:spPr>
          <a:xfrm>
            <a:off x="366752" y="1288637"/>
            <a:ext cx="8317874" cy="560007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spc="-1" dirty="0">
                <a:solidFill>
                  <a:srgbClr val="000000"/>
                </a:solidFill>
                <a:latin typeface="Corbel"/>
              </a:rPr>
              <a:t>Depuis la liste des inscrits en « Equipe Champ. » (</a:t>
            </a:r>
            <a:r>
              <a:rPr lang="fr-FR" sz="1200" spc="-1" dirty="0">
                <a:solidFill>
                  <a:srgbClr val="000000"/>
                </a:solidFill>
                <a:latin typeface="Corbel"/>
                <a:hlinkClick r:id="rId4" action="ppaction://hlinksldjump"/>
              </a:rPr>
              <a:t>cf diapositive 15</a:t>
            </a:r>
            <a:r>
              <a:rPr lang="fr-FR" sz="1200" spc="-1" dirty="0">
                <a:solidFill>
                  <a:srgbClr val="000000"/>
                </a:solidFill>
                <a:latin typeface="Corbel"/>
              </a:rPr>
              <a:t>),</a:t>
            </a:r>
          </a:p>
          <a:p>
            <a:pPr marL="342900" indent="-342900">
              <a:lnSpc>
                <a:spcPct val="100000"/>
              </a:lnSpc>
              <a:buFont typeface="+mj-lt"/>
              <a:buAutoNum type="arabicParenR" startAt="4"/>
            </a:pPr>
            <a:r>
              <a:rPr lang="fr-FR" sz="1200" spc="-1" dirty="0">
                <a:solidFill>
                  <a:srgbClr val="000000"/>
                </a:solidFill>
                <a:latin typeface="Corbel"/>
              </a:rPr>
              <a:t>Pour modifier une équipe (changer les épreuves des élèves ou visualiser l’équipe avant d’ajouter un élève) :</a:t>
            </a:r>
          </a:p>
          <a:p>
            <a:pPr marL="800100" lvl="1" indent="-342900">
              <a:buFont typeface="+mj-lt"/>
              <a:buAutoNum type="arabicPeriod"/>
            </a:pPr>
            <a:r>
              <a:rPr lang="fr-FR" sz="1200" spc="-1" dirty="0">
                <a:solidFill>
                  <a:srgbClr val="000000"/>
                </a:solidFill>
                <a:latin typeface="Corbel"/>
              </a:rPr>
              <a:t>Sélectionner l’équipe,</a:t>
            </a:r>
          </a:p>
          <a:p>
            <a:pPr marL="800100" lvl="1" indent="-342900">
              <a:buFont typeface="+mj-lt"/>
              <a:buAutoNum type="arabicPeriod"/>
            </a:pPr>
            <a:r>
              <a:rPr lang="fr-FR" sz="1200" spc="-1" dirty="0">
                <a:solidFill>
                  <a:srgbClr val="000000"/>
                </a:solidFill>
                <a:latin typeface="Corbel"/>
              </a:rPr>
              <a:t>Cliquer sur « Actions »,</a:t>
            </a:r>
          </a:p>
          <a:p>
            <a:pPr marL="800100" lvl="1" indent="-342900">
              <a:buFont typeface="+mj-lt"/>
              <a:buAutoNum type="arabicPeriod"/>
            </a:pPr>
            <a:r>
              <a:rPr lang="fr-FR" sz="1200" spc="-1" dirty="0">
                <a:solidFill>
                  <a:srgbClr val="000000"/>
                </a:solidFill>
                <a:latin typeface="Corbel"/>
              </a:rPr>
              <a:t>Cliquer sur « Modifier Equipe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200" spc="-1" dirty="0">
                <a:solidFill>
                  <a:srgbClr val="000000"/>
                </a:solidFill>
                <a:latin typeface="Corbel"/>
              </a:rPr>
              <a:t>Sur l’écran suivant décocher pour désinscrire et cocher pour inscrire (</a:t>
            </a:r>
            <a:r>
              <a:rPr lang="fr-FR" sz="1200" spc="-1" dirty="0">
                <a:solidFill>
                  <a:srgbClr val="000000"/>
                </a:solidFill>
                <a:latin typeface="Corbel"/>
                <a:hlinkClick r:id="rId5" action="ppaction://hlinksldjump"/>
              </a:rPr>
              <a:t>cf diapositive 9</a:t>
            </a:r>
            <a:r>
              <a:rPr lang="fr-FR" sz="1200" spc="-1" dirty="0">
                <a:solidFill>
                  <a:srgbClr val="000000"/>
                </a:solidFill>
                <a:latin typeface="Corbel"/>
              </a:rPr>
              <a:t>). Cocher la ou les épreuves pour inscrire l’élève en individuel et dans l’équipe. Les flashs verts et les coches confirment l’inscription. La marque        indique que l’élève est déjà inscrit(e) en individuel dans l’épreuve. Si la case est cochée alors décocher et recocher pour rattacher l’inscription à l’équipe. Possibilité également d’ajouter un(e) élève en sélectionnant l’équipe puis « Actions » puis « Ajouter A Equipe » (</a:t>
            </a:r>
            <a:r>
              <a:rPr lang="fr-FR" sz="1200" spc="-1" dirty="0">
                <a:solidFill>
                  <a:srgbClr val="000000"/>
                </a:solidFill>
                <a:latin typeface="Corbel"/>
                <a:hlinkClick r:id="rId6" action="ppaction://hlinksldjump"/>
              </a:rPr>
              <a:t>cf diapositive 18</a:t>
            </a:r>
            <a:r>
              <a:rPr lang="fr-FR" sz="1200" spc="-1" dirty="0">
                <a:solidFill>
                  <a:srgbClr val="000000"/>
                </a:solidFill>
                <a:latin typeface="Corbel"/>
              </a:rPr>
              <a:t>).</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633128" y="3376642"/>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21181" y="263929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02703" y="317623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21181" y="225464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396385" y="2505864"/>
            <a:ext cx="279186" cy="19242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447078" y="3250924"/>
            <a:ext cx="81842" cy="27993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676862" y="2606336"/>
            <a:ext cx="531135"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665174" y="2828375"/>
            <a:ext cx="637512"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450412" y="2769316"/>
            <a:ext cx="174955" cy="2082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4" name="CustomShape 1">
            <a:extLst>
              <a:ext uri="{FF2B5EF4-FFF2-40B4-BE49-F238E27FC236}">
                <a16:creationId xmlns:a16="http://schemas.microsoft.com/office/drawing/2014/main" id="{5F2F2CD6-D5A0-7B7A-890D-E2E202A129D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7" action="ppaction://hlinksldjump"/>
              </a:rPr>
              <a:t>Table des matières</a:t>
            </a:r>
            <a:endParaRPr lang="fr-FR" sz="1400" b="0" strike="noStrike" spc="-1" dirty="0">
              <a:latin typeface="Arial"/>
            </a:endParaRPr>
          </a:p>
        </p:txBody>
      </p:sp>
      <p:pic>
        <p:nvPicPr>
          <p:cNvPr id="5" name="Image 4">
            <a:extLst>
              <a:ext uri="{FF2B5EF4-FFF2-40B4-BE49-F238E27FC236}">
                <a16:creationId xmlns:a16="http://schemas.microsoft.com/office/drawing/2014/main" id="{3FC0DDCB-7200-47E2-6800-2B4ED2277BB7}"/>
              </a:ext>
            </a:extLst>
          </p:cNvPr>
          <p:cNvPicPr>
            <a:picLocks noChangeAspect="1"/>
          </p:cNvPicPr>
          <p:nvPr/>
        </p:nvPicPr>
        <p:blipFill>
          <a:blip r:embed="rId8"/>
          <a:stretch>
            <a:fillRect/>
          </a:stretch>
        </p:blipFill>
        <p:spPr>
          <a:xfrm>
            <a:off x="8051813" y="6079317"/>
            <a:ext cx="200053" cy="190527"/>
          </a:xfrm>
          <a:prstGeom prst="rect">
            <a:avLst/>
          </a:prstGeom>
          <a:solidFill>
            <a:schemeClr val="bg1"/>
          </a:solidFill>
        </p:spPr>
      </p:pic>
    </p:spTree>
    <p:extLst>
      <p:ext uri="{BB962C8B-B14F-4D97-AF65-F5344CB8AC3E}">
        <p14:creationId xmlns:p14="http://schemas.microsoft.com/office/powerpoint/2010/main" val="263622629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6" grpId="0" animBg="1"/>
      <p:bldP spid="32"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Espace réservé du contenu 6"/>
          <p:cNvPicPr/>
          <p:nvPr/>
        </p:nvPicPr>
        <p:blipFill>
          <a:blip r:embed="rId2"/>
          <a:stretch/>
        </p:blipFill>
        <p:spPr>
          <a:xfrm>
            <a:off x="0" y="0"/>
            <a:ext cx="9143640" cy="775800"/>
          </a:xfrm>
          <a:prstGeom prst="rect">
            <a:avLst/>
          </a:prstGeom>
          <a:ln>
            <a:noFill/>
          </a:ln>
        </p:spPr>
      </p:pic>
      <p:sp>
        <p:nvSpPr>
          <p:cNvPr id="96" name="CustomShape 1"/>
          <p:cNvSpPr/>
          <p:nvPr/>
        </p:nvSpPr>
        <p:spPr>
          <a:xfrm>
            <a:off x="4156920" y="187920"/>
            <a:ext cx="4065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USPORT_</a:t>
            </a:r>
            <a:r>
              <a:rPr lang="fr-FR" sz="2000" b="1" spc="-1" dirty="0">
                <a:solidFill>
                  <a:srgbClr val="FFFFFF"/>
                </a:solidFill>
                <a:latin typeface="Corbel"/>
              </a:rPr>
              <a:t>ATHLE SALLE BM</a:t>
            </a:r>
            <a:r>
              <a:rPr lang="fr-FR" sz="2000" b="1" strike="noStrike" spc="-1" dirty="0">
                <a:solidFill>
                  <a:srgbClr val="FFFFFF"/>
                </a:solidFill>
                <a:latin typeface="Corbel"/>
              </a:rPr>
              <a:t>_IAS</a:t>
            </a:r>
          </a:p>
        </p:txBody>
      </p:sp>
      <p:sp>
        <p:nvSpPr>
          <p:cNvPr id="97" name="CustomShape 2"/>
          <p:cNvSpPr/>
          <p:nvPr/>
        </p:nvSpPr>
        <p:spPr>
          <a:xfrm>
            <a:off x="0" y="776160"/>
            <a:ext cx="2584440" cy="5305320"/>
          </a:xfrm>
          <a:prstGeom prst="rect">
            <a:avLst/>
          </a:prstGeom>
          <a:solidFill>
            <a:srgbClr val="F1462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98"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r>
              <a:rPr lang="fr-FR" sz="1400" b="1" strike="noStrike" spc="-1">
                <a:solidFill>
                  <a:srgbClr val="E84C22"/>
                </a:solidFill>
                <a:latin typeface="Calibri"/>
              </a:rPr>
              <a:t>2</a:t>
            </a:r>
            <a:endParaRPr lang="fr-FR" sz="1400" b="0" strike="noStrike" spc="-1">
              <a:latin typeface="Times New Roman"/>
            </a:endParaRPr>
          </a:p>
        </p:txBody>
      </p:sp>
      <p:sp>
        <p:nvSpPr>
          <p:cNvPr id="99" name="CustomShape 4"/>
          <p:cNvSpPr/>
          <p:nvPr/>
        </p:nvSpPr>
        <p:spPr>
          <a:xfrm>
            <a:off x="254520" y="2324880"/>
            <a:ext cx="2177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FFFFFF"/>
                </a:solidFill>
                <a:latin typeface="Corbel"/>
              </a:rPr>
              <a:t>TABLE </a:t>
            </a:r>
            <a:endParaRPr lang="fr-FR" sz="3200" b="0" strike="noStrike" spc="-1">
              <a:latin typeface="Arial"/>
            </a:endParaRPr>
          </a:p>
          <a:p>
            <a:pPr>
              <a:lnSpc>
                <a:spcPct val="100000"/>
              </a:lnSpc>
            </a:pPr>
            <a:r>
              <a:rPr lang="fr-FR" sz="3200" b="1" strike="noStrike" spc="-1">
                <a:solidFill>
                  <a:srgbClr val="FFFFFF"/>
                </a:solidFill>
                <a:latin typeface="Corbel"/>
              </a:rPr>
              <a:t>DES MATIERES</a:t>
            </a:r>
            <a:endParaRPr lang="fr-FR" sz="3200" b="0" strike="noStrike" spc="-1">
              <a:latin typeface="Arial"/>
            </a:endParaRPr>
          </a:p>
        </p:txBody>
      </p:sp>
      <p:sp>
        <p:nvSpPr>
          <p:cNvPr id="100" name="CustomShape 5"/>
          <p:cNvSpPr/>
          <p:nvPr/>
        </p:nvSpPr>
        <p:spPr>
          <a:xfrm>
            <a:off x="2584440" y="788400"/>
            <a:ext cx="6394968" cy="600018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600075" indent="-514350">
              <a:lnSpc>
                <a:spcPct val="100000"/>
              </a:lnSpc>
              <a:buClr>
                <a:srgbClr val="000000"/>
              </a:buClr>
              <a:buFont typeface="+mj-lt"/>
              <a:buAutoNum type="romanUcPeriod"/>
              <a:tabLst>
                <a:tab pos="444500" algn="l"/>
              </a:tabLst>
            </a:pPr>
            <a:r>
              <a:rPr lang="fr-FR" sz="2400" b="1" u="sng" spc="-1" dirty="0">
                <a:latin typeface="Calibri"/>
                <a:hlinkClick r:id="rId3" action="ppaction://hlinksldjump">
                  <a:extLst>
                    <a:ext uri="{A12FA001-AC4F-418D-AE19-62706E023703}">
                      <ahyp:hlinkClr xmlns:ahyp="http://schemas.microsoft.com/office/drawing/2018/hyperlinkcolor" val="tx"/>
                    </a:ext>
                  </a:extLst>
                </a:hlinkClick>
              </a:rPr>
              <a:t>Inscrire</a:t>
            </a:r>
            <a:endParaRPr lang="fr-FR" sz="2400" b="0" u="sng" strike="noStrike" spc="-1" dirty="0">
              <a:latin typeface="Arial"/>
            </a:endParaRPr>
          </a:p>
          <a:p>
            <a:pPr marL="884340" indent="-342900">
              <a:lnSpc>
                <a:spcPct val="100000"/>
              </a:lnSpc>
              <a:buFont typeface="+mj-lt"/>
              <a:buAutoNum type="alphaLcPeriod"/>
            </a:pPr>
            <a:r>
              <a:rPr lang="fr-FR" sz="1800" b="1" strike="noStrike" spc="-1" dirty="0">
                <a:latin typeface="Calibri"/>
              </a:rPr>
              <a:t>	</a:t>
            </a:r>
            <a:r>
              <a:rPr lang="fr-FR" sz="1800" b="1" strike="noStrike" spc="-1" dirty="0">
                <a:latin typeface="Calibri"/>
                <a:hlinkClick r:id="rId3" action="ppaction://hlinksldjump"/>
              </a:rPr>
              <a:t>Accéder aux championnats d’Athlétisme en salle BM – Triathlon</a:t>
            </a:r>
            <a:endParaRPr lang="fr-FR" b="1" spc="-1" dirty="0">
              <a:latin typeface="Calibri"/>
            </a:endParaRPr>
          </a:p>
          <a:p>
            <a:pPr marL="884340" indent="-342900">
              <a:lnSpc>
                <a:spcPct val="100000"/>
              </a:lnSpc>
              <a:buFont typeface="+mj-lt"/>
              <a:buAutoNum type="alphaLcPeriod"/>
            </a:pPr>
            <a:r>
              <a:rPr lang="fr-FR" sz="1800" b="1" strike="noStrike" spc="-1" dirty="0">
                <a:latin typeface="Calibri"/>
                <a:hlinkClick r:id="rId4" action="ppaction://hlinksldjump">
                  <a:extLst>
                    <a:ext uri="{A12FA001-AC4F-418D-AE19-62706E023703}">
                      <ahyp:hlinkClr xmlns:ahyp="http://schemas.microsoft.com/office/drawing/2018/hyperlinkcolor" val="tx"/>
                    </a:ext>
                  </a:extLst>
                </a:hlinkClick>
              </a:rPr>
              <a:t>Inscrire une équipe</a:t>
            </a:r>
            <a:endParaRPr lang="fr-FR" spc="-1" dirty="0">
              <a:latin typeface="Arial"/>
            </a:endParaRPr>
          </a:p>
          <a:p>
            <a:pPr marL="884340" indent="-342900">
              <a:lnSpc>
                <a:spcPct val="100000"/>
              </a:lnSpc>
              <a:buFont typeface="+mj-lt"/>
              <a:buAutoNum type="alphaLcPeriod"/>
            </a:pPr>
            <a:r>
              <a:rPr lang="fr-FR" sz="1800" b="1" strike="noStrike" spc="-1" dirty="0">
                <a:latin typeface="Calibri"/>
                <a:hlinkClick r:id="rId5" action="ppaction://hlinksldjump">
                  <a:extLst>
                    <a:ext uri="{A12FA001-AC4F-418D-AE19-62706E023703}">
                      <ahyp:hlinkClr xmlns:ahyp="http://schemas.microsoft.com/office/drawing/2018/hyperlinkcolor" val="tx"/>
                    </a:ext>
                  </a:extLst>
                </a:hlinkClick>
              </a:rPr>
              <a:t>Inscrire en individuel</a:t>
            </a:r>
            <a:endParaRPr lang="fr-FR" sz="1800" b="1" strike="noStrike" spc="-1" dirty="0">
              <a:latin typeface="Calibri"/>
            </a:endParaRPr>
          </a:p>
          <a:p>
            <a:pPr marL="884340" indent="-342900">
              <a:lnSpc>
                <a:spcPct val="100000"/>
              </a:lnSpc>
              <a:buFont typeface="+mj-lt"/>
              <a:buAutoNum type="alphaLcPeriod"/>
            </a:pPr>
            <a:r>
              <a:rPr lang="fr-FR" sz="1800" b="1" strike="noStrike" spc="-1" dirty="0">
                <a:latin typeface="Calibri"/>
                <a:hlinkClick r:id="rId6" action="ppaction://hlinksldjump"/>
              </a:rPr>
              <a:t>Les performances renseignées</a:t>
            </a:r>
            <a:endParaRPr lang="fr-FR" sz="1800" b="1" strike="noStrike" spc="-1" dirty="0">
              <a:latin typeface="Calibri"/>
            </a:endParaRPr>
          </a:p>
          <a:p>
            <a:pPr marL="884340" indent="-342900">
              <a:lnSpc>
                <a:spcPct val="100000"/>
              </a:lnSpc>
              <a:buFont typeface="+mj-lt"/>
              <a:buAutoNum type="alphaLcPeriod"/>
            </a:pPr>
            <a:r>
              <a:rPr lang="fr-FR" sz="1800" b="1" strike="noStrike" spc="-1" dirty="0">
                <a:latin typeface="Calibri"/>
                <a:hlinkClick r:id="rId7" action="ppaction://hlinksldjump"/>
              </a:rPr>
              <a:t>Filtrer les élèves</a:t>
            </a:r>
            <a:endParaRPr lang="fr-FR" sz="1800" b="1" strike="noStrike" spc="-1" dirty="0">
              <a:latin typeface="Calibri"/>
            </a:endParaRPr>
          </a:p>
          <a:p>
            <a:pPr marL="541440">
              <a:lnSpc>
                <a:spcPct val="100000"/>
              </a:lnSpc>
            </a:pPr>
            <a:endParaRPr lang="fr-FR" sz="1800" b="1" strike="noStrike" spc="-1" dirty="0">
              <a:latin typeface="Calibri"/>
            </a:endParaRPr>
          </a:p>
          <a:p>
            <a:pPr marL="600075" indent="-514350">
              <a:lnSpc>
                <a:spcPct val="100000"/>
              </a:lnSpc>
              <a:buClr>
                <a:srgbClr val="000000"/>
              </a:buClr>
              <a:buFont typeface="+mj-lt"/>
              <a:buAutoNum type="romanUcPeriod" startAt="2"/>
            </a:pPr>
            <a:r>
              <a:rPr lang="fr-FR" sz="2400" b="1" u="sng" spc="-1" dirty="0">
                <a:latin typeface="Calibri"/>
                <a:hlinkClick r:id="rId8" action="ppaction://hlinksldjump">
                  <a:extLst>
                    <a:ext uri="{A12FA001-AC4F-418D-AE19-62706E023703}">
                      <ahyp:hlinkClr xmlns:ahyp="http://schemas.microsoft.com/office/drawing/2018/hyperlinkcolor" val="tx"/>
                    </a:ext>
                  </a:extLst>
                </a:hlinkClick>
              </a:rPr>
              <a:t>Voir les inscriptions</a:t>
            </a:r>
            <a:r>
              <a:rPr lang="fr-FR" sz="2400" b="1" u="sng" spc="-1" dirty="0">
                <a:latin typeface="Calibri"/>
              </a:rPr>
              <a:t> et imprimer les licences</a:t>
            </a:r>
            <a:endParaRPr lang="fr-FR" sz="2400" b="0" strike="noStrike" spc="-1" dirty="0">
              <a:latin typeface="Arial"/>
            </a:endParaRPr>
          </a:p>
          <a:p>
            <a:pPr marL="884340" indent="-342900">
              <a:lnSpc>
                <a:spcPct val="100000"/>
              </a:lnSpc>
              <a:buFont typeface="+mj-lt"/>
              <a:buAutoNum type="alphaLcPeriod"/>
            </a:pPr>
            <a:r>
              <a:rPr lang="fr-FR" b="1" spc="-1" dirty="0">
                <a:latin typeface="Calibri"/>
                <a:hlinkClick r:id="rId8" action="ppaction://hlinksldjump">
                  <a:extLst>
                    <a:ext uri="{A12FA001-AC4F-418D-AE19-62706E023703}">
                      <ahyp:hlinkClr xmlns:ahyp="http://schemas.microsoft.com/office/drawing/2018/hyperlinkcolor" val="tx"/>
                    </a:ext>
                  </a:extLst>
                </a:hlinkClick>
              </a:rPr>
              <a:t>La liste des inscrits</a:t>
            </a:r>
            <a:endParaRPr lang="fr-FR" b="1" spc="-1" dirty="0">
              <a:latin typeface="Calibri"/>
            </a:endParaRPr>
          </a:p>
          <a:p>
            <a:pPr marL="884340" indent="-342900">
              <a:lnSpc>
                <a:spcPct val="100000"/>
              </a:lnSpc>
              <a:buFont typeface="+mj-lt"/>
              <a:buAutoNum type="alphaLcPeriod"/>
            </a:pPr>
            <a:r>
              <a:rPr lang="fr-FR" sz="1800" b="1" strike="noStrike" spc="-1" dirty="0">
                <a:latin typeface="Calibri"/>
                <a:hlinkClick r:id="rId9" action="ppaction://hlinksldjump">
                  <a:extLst>
                    <a:ext uri="{A12FA001-AC4F-418D-AE19-62706E023703}">
                      <ahyp:hlinkClr xmlns:ahyp="http://schemas.microsoft.com/office/drawing/2018/hyperlinkcolor" val="tx"/>
                    </a:ext>
                  </a:extLst>
                </a:hlinkClick>
              </a:rPr>
              <a:t>Imprimer les licences des inscrits</a:t>
            </a:r>
            <a:endParaRPr lang="fr-FR" sz="1800" b="1" strike="noStrike" spc="-1" dirty="0">
              <a:latin typeface="Calibri"/>
            </a:endParaRPr>
          </a:p>
          <a:p>
            <a:pPr marL="884340" indent="-342900">
              <a:lnSpc>
                <a:spcPct val="100000"/>
              </a:lnSpc>
              <a:buFont typeface="+mj-lt"/>
              <a:buAutoNum type="alphaLcPeriod"/>
            </a:pPr>
            <a:r>
              <a:rPr lang="fr-FR" b="1" spc="-1" dirty="0">
                <a:latin typeface="Calibri"/>
                <a:hlinkClick r:id="rId10" action="ppaction://hlinksldjump">
                  <a:extLst>
                    <a:ext uri="{A12FA001-AC4F-418D-AE19-62706E023703}">
                      <ahyp:hlinkClr xmlns:ahyp="http://schemas.microsoft.com/office/drawing/2018/hyperlinkcolor" val="tx"/>
                    </a:ext>
                  </a:extLst>
                </a:hlinkClick>
              </a:rPr>
              <a:t>Visualiser les équipes</a:t>
            </a:r>
            <a:endParaRPr lang="fr-FR" b="1" spc="-1" dirty="0">
              <a:latin typeface="Calibri"/>
            </a:endParaRPr>
          </a:p>
          <a:p>
            <a:pPr marL="541440">
              <a:lnSpc>
                <a:spcPct val="100000"/>
              </a:lnSpc>
            </a:pPr>
            <a:endParaRPr lang="fr-FR" b="1" strike="noStrike" spc="-1" dirty="0">
              <a:latin typeface="Calibri"/>
              <a:hlinkClick r:id="rId8" action="ppaction://hlinksldjump">
                <a:extLst>
                  <a:ext uri="{A12FA001-AC4F-418D-AE19-62706E023703}">
                    <ahyp:hlinkClr xmlns:ahyp="http://schemas.microsoft.com/office/drawing/2018/hyperlinkcolor" val="tx"/>
                  </a:ext>
                </a:extLst>
              </a:hlinkClick>
            </a:endParaRPr>
          </a:p>
          <a:p>
            <a:pPr marL="600075" indent="-514350">
              <a:lnSpc>
                <a:spcPct val="100000"/>
              </a:lnSpc>
              <a:buFont typeface="+mj-lt"/>
              <a:buAutoNum type="romanUcPeriod" startAt="3"/>
            </a:pPr>
            <a:r>
              <a:rPr lang="fr-FR" sz="2400" b="1" u="sng" strike="noStrike" spc="-1" dirty="0">
                <a:latin typeface="Calibri"/>
                <a:hlinkClick r:id="rId11" action="ppaction://hlinksldjump"/>
              </a:rPr>
              <a:t>Supprimer/Modifier les inscriptions</a:t>
            </a:r>
            <a:endParaRPr lang="fr-FR" sz="2400" b="1" u="sng" strike="noStrike" spc="-1" dirty="0">
              <a:latin typeface="Calibri"/>
            </a:endParaRPr>
          </a:p>
          <a:p>
            <a:pPr marL="885825" lvl="1" indent="-342900">
              <a:buFont typeface="+mj-lt"/>
              <a:buAutoNum type="alphaLcPeriod"/>
            </a:pPr>
            <a:r>
              <a:rPr lang="fr-FR" b="1" strike="noStrike" spc="-1" dirty="0">
                <a:latin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Supprimer/Modifier une équipe </a:t>
            </a:r>
            <a:endParaRPr lang="fr-FR" b="1" strike="noStrike" spc="-1" dirty="0">
              <a:latin typeface="Calibri" panose="020F0502020204030204" pitchFamily="34" charset="0"/>
              <a:cs typeface="Calibri" panose="020F0502020204030204" pitchFamily="34" charset="0"/>
            </a:endParaRPr>
          </a:p>
          <a:p>
            <a:pPr marL="885825" lvl="1" indent="-342900">
              <a:buFont typeface="+mj-lt"/>
              <a:buAutoNum type="alphaLcPeriod"/>
            </a:pPr>
            <a:r>
              <a:rPr lang="fr-FR" b="1" strike="noStrike" spc="-1" dirty="0">
                <a:latin typeface="Calibri" panose="020F0502020204030204" pitchFamily="34" charset="0"/>
                <a:cs typeface="Calibri" panose="020F0502020204030204" pitchFamily="34" charset="0"/>
                <a:hlinkClick r:id="rId12" action="ppaction://hlinksldjump"/>
              </a:rPr>
              <a:t>Supprimer/Modifier une inscription individuelle</a:t>
            </a:r>
            <a:endParaRPr lang="fr-FR" b="1" strike="noStrike" spc="-1" dirty="0">
              <a:latin typeface="Calibri" panose="020F0502020204030204" pitchFamily="34" charset="0"/>
              <a:cs typeface="Calibri" panose="020F0502020204030204" pitchFamily="34" charset="0"/>
            </a:endParaRPr>
          </a:p>
          <a:p>
            <a:pPr marL="542925" lvl="1"/>
            <a:endParaRPr lang="fr-FR" b="1" strike="noStrike" spc="-1" dirty="0">
              <a:latin typeface="Calibri" panose="020F0502020204030204" pitchFamily="34" charset="0"/>
              <a:cs typeface="Calibri" panose="020F0502020204030204" pitchFamily="34" charset="0"/>
            </a:endParaRPr>
          </a:p>
          <a:p>
            <a:pPr marL="600075" indent="-514350">
              <a:lnSpc>
                <a:spcPct val="100000"/>
              </a:lnSpc>
              <a:buFont typeface="+mj-lt"/>
              <a:buAutoNum type="romanUcPeriod" startAt="4"/>
            </a:pPr>
            <a:r>
              <a:rPr lang="fr-FR" sz="2400" b="1" u="sng" strike="noStrike" spc="-1" dirty="0">
                <a:latin typeface="Calibri"/>
                <a:hlinkClick r:id="rId13" action="ppaction://hlinksldjump"/>
              </a:rPr>
              <a:t>Voir les résultats</a:t>
            </a:r>
            <a:endParaRPr lang="fr-FR" sz="2400" b="1" u="sng" spc="-1" dirty="0">
              <a:latin typeface="Calibri" panose="020F0502020204030204" pitchFamily="34" charset="0"/>
              <a:cs typeface="Calibri" panose="020F0502020204030204" pitchFamily="34" charset="0"/>
              <a:hlinkClick r:id="rId13" action="ppaction://hlinksldjump"/>
            </a:endParaRPr>
          </a:p>
          <a:p>
            <a:pPr marL="885825" lvl="1" indent="-342900">
              <a:buFont typeface="+mj-lt"/>
              <a:buAutoNum type="alphaLcPeriod"/>
            </a:pPr>
            <a:r>
              <a:rPr lang="fr-FR" b="1" spc="-1" dirty="0">
                <a:latin typeface="Calibri" panose="020F0502020204030204" pitchFamily="34" charset="0"/>
                <a:cs typeface="Calibri" panose="020F0502020204030204" pitchFamily="34" charset="0"/>
                <a:hlinkClick r:id="rId13" action="ppaction://hlinksldjump"/>
              </a:rPr>
              <a:t>Accéder aux résultats</a:t>
            </a:r>
            <a:endParaRPr lang="fr-FR" spc="-1" dirty="0">
              <a:latin typeface="Calibri" panose="020F0502020204030204" pitchFamily="34" charset="0"/>
              <a:cs typeface="Calibri" panose="020F0502020204030204" pitchFamily="34" charset="0"/>
              <a:hlinkClick r:id="rId13" action="ppaction://hlinksldjump"/>
            </a:endParaRPr>
          </a:p>
          <a:p>
            <a:pPr marL="885825" lvl="1" indent="-342900">
              <a:buFont typeface="+mj-lt"/>
              <a:buAutoNum type="alphaLcPeriod"/>
            </a:pPr>
            <a:r>
              <a:rPr lang="fr-FR" b="1" strike="noStrike" spc="-1" dirty="0">
                <a:latin typeface="Calibri" panose="020F0502020204030204" pitchFamily="34" charset="0"/>
                <a:cs typeface="Calibri" panose="020F0502020204030204" pitchFamily="34" charset="0"/>
                <a:hlinkClick r:id="rId13" action="ppaction://hlinksldjump"/>
              </a:rPr>
              <a:t>Contenu de la page résultats</a:t>
            </a:r>
            <a:endParaRPr lang="fr-FR" b="0" strike="noStrike" spc="-1"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3655F4-899D-B4C3-AFAB-AC69584437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0084" y="3621903"/>
            <a:ext cx="7656443" cy="305842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20</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Supprimer/Modifier une inscription individuelle – page 1/2</a:t>
            </a:r>
          </a:p>
        </p:txBody>
      </p:sp>
      <p:sp>
        <p:nvSpPr>
          <p:cNvPr id="117" name="CustomShape 5"/>
          <p:cNvSpPr/>
          <p:nvPr/>
        </p:nvSpPr>
        <p:spPr>
          <a:xfrm>
            <a:off x="378070" y="1445342"/>
            <a:ext cx="818387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Individuel (</a:t>
            </a:r>
            <a:r>
              <a:rPr lang="fr-FR" sz="1400" spc="-1" dirty="0">
                <a:solidFill>
                  <a:srgbClr val="000000"/>
                </a:solidFill>
                <a:latin typeface="Corbel"/>
                <a:hlinkClick r:id="rId4" action="ppaction://hlinksldjump"/>
              </a:rPr>
              <a:t>cf diapositives 12</a:t>
            </a:r>
            <a:r>
              <a:rPr lang="fr-FR" sz="1400" spc="-1" dirty="0">
                <a:solidFill>
                  <a:srgbClr val="000000"/>
                </a:solidFill>
                <a:latin typeface="Corbel"/>
              </a:rPr>
              <a:t>),</a:t>
            </a:r>
          </a:p>
          <a:p>
            <a:pPr>
              <a:lnSpc>
                <a:spcPct val="100000"/>
              </a:lnSpc>
            </a:pPr>
            <a:endParaRPr lang="fr-FR" sz="1400" spc="-1" dirty="0">
              <a:solidFill>
                <a:srgbClr val="000000"/>
              </a:solidFill>
              <a:latin typeface="Corbel"/>
            </a:endParaRPr>
          </a:p>
          <a:p>
            <a:pPr marL="342900" indent="-342900">
              <a:buFontTx/>
              <a:buAutoNum type="arabicParenR"/>
            </a:pPr>
            <a:r>
              <a:rPr lang="fr-FR" sz="1400" spc="-1" dirty="0">
                <a:solidFill>
                  <a:srgbClr val="000000"/>
                </a:solidFill>
                <a:latin typeface="Corbel"/>
              </a:rPr>
              <a:t>Pour supprimer l’inscription d’un(e) élève, cliquer sur « Supprimer » en bout de ligne (ou sélectionner l’élève puis « Actions » puis « Supprimer »).</a:t>
            </a:r>
          </a:p>
          <a:p>
            <a:pPr>
              <a:lnSpc>
                <a:spcPct val="100000"/>
              </a:lnSpc>
            </a:pPr>
            <a:r>
              <a:rPr lang="fr-FR" sz="1400" spc="-1" dirty="0">
                <a:solidFill>
                  <a:srgbClr val="000000"/>
                </a:solidFill>
                <a:latin typeface="Corbel"/>
              </a:rPr>
              <a:t>          Note 1 : Cela supprime les inscriptions dans les 3 épreuves.</a:t>
            </a:r>
          </a:p>
          <a:p>
            <a:pPr>
              <a:lnSpc>
                <a:spcPct val="100000"/>
              </a:lnSpc>
            </a:pPr>
            <a:r>
              <a:rPr lang="fr-FR" sz="1400" spc="-1" dirty="0">
                <a:solidFill>
                  <a:srgbClr val="000000"/>
                </a:solidFill>
                <a:latin typeface="Corbel"/>
              </a:rPr>
              <a:t>          Note 2 : Si vous supprimez un(e) élève qui fait partie d’une équipe,</a:t>
            </a:r>
          </a:p>
          <a:p>
            <a:pPr>
              <a:lnSpc>
                <a:spcPct val="100000"/>
              </a:lnSpc>
            </a:pPr>
            <a:r>
              <a:rPr lang="fr-FR" sz="1400" spc="-1" dirty="0">
                <a:solidFill>
                  <a:srgbClr val="000000"/>
                </a:solidFill>
                <a:latin typeface="Corbel"/>
              </a:rPr>
              <a:t>          cela le supprime de l’équipe.</a:t>
            </a:r>
          </a:p>
          <a:p>
            <a:pPr>
              <a:lnSpc>
                <a:spcPct val="100000"/>
              </a:lnSpc>
            </a:pPr>
            <a:r>
              <a:rPr lang="fr-FR" sz="1400" spc="-1" dirty="0">
                <a:solidFill>
                  <a:srgbClr val="000000"/>
                </a:solidFill>
                <a:latin typeface="Corbel"/>
              </a:rPr>
              <a:t>          Note 3 : Vous pouvez supprimer plusieurs élèves en les sélectionnant puis </a:t>
            </a:r>
          </a:p>
          <a:p>
            <a:pPr>
              <a:lnSpc>
                <a:spcPct val="100000"/>
              </a:lnSpc>
            </a:pPr>
            <a:r>
              <a:rPr lang="fr-FR" sz="1400" spc="-1" dirty="0">
                <a:solidFill>
                  <a:srgbClr val="000000"/>
                </a:solidFill>
                <a:latin typeface="Corbel"/>
              </a:rPr>
              <a:t>          « Actions » puis « Supprimer ».</a:t>
            </a:r>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8285799" y="4480323"/>
            <a:ext cx="510728" cy="2879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6499975" y="2879869"/>
            <a:ext cx="2288816" cy="116853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0D456226-61FB-B8FB-9E9B-40540E7ABC6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6577666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4" end="4"/>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17">
                                            <p:txEl>
                                              <p:pRg st="6" end="6"/>
                                            </p:txEl>
                                          </p:spTgt>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3655F4-899D-B4C3-AFAB-AC69584437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00310" y="2603348"/>
            <a:ext cx="7290682" cy="267305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21</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Supprimer/Modifier une inscription individuelle – page 2/2</a:t>
            </a:r>
          </a:p>
        </p:txBody>
      </p:sp>
      <p:sp>
        <p:nvSpPr>
          <p:cNvPr id="117" name="CustomShape 5"/>
          <p:cNvSpPr/>
          <p:nvPr/>
        </p:nvSpPr>
        <p:spPr>
          <a:xfrm>
            <a:off x="378070" y="1445344"/>
            <a:ext cx="8592194" cy="43997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Individuel (</a:t>
            </a:r>
            <a:r>
              <a:rPr lang="fr-FR" sz="1400" spc="-1" dirty="0">
                <a:solidFill>
                  <a:srgbClr val="000000"/>
                </a:solidFill>
                <a:latin typeface="Corbel"/>
                <a:hlinkClick r:id="rId4" action="ppaction://hlinksldjump"/>
              </a:rPr>
              <a:t>cf diapositives 12</a:t>
            </a:r>
            <a:r>
              <a:rPr lang="fr-FR" sz="1400" spc="-1" dirty="0">
                <a:solidFill>
                  <a:srgbClr val="000000"/>
                </a:solidFill>
                <a:latin typeface="Corbel"/>
              </a:rPr>
              <a:t>)</a:t>
            </a:r>
          </a:p>
          <a:p>
            <a:pPr marL="342900" indent="-342900">
              <a:lnSpc>
                <a:spcPct val="100000"/>
              </a:lnSpc>
              <a:buFont typeface="+mj-lt"/>
              <a:buAutoNum type="arabicParenR" startAt="2"/>
            </a:pPr>
            <a:r>
              <a:rPr lang="fr-FR" sz="1400" spc="-1" dirty="0">
                <a:solidFill>
                  <a:srgbClr val="000000"/>
                </a:solidFill>
                <a:latin typeface="Corbel"/>
              </a:rPr>
              <a:t>Pour modifier l’inscription d’un ou de plusieurs élève(s) : </a:t>
            </a:r>
          </a:p>
          <a:p>
            <a:pPr marL="800100" lvl="1" indent="-342900">
              <a:buFont typeface="+mj-lt"/>
              <a:buAutoNum type="arabicPeriod"/>
            </a:pPr>
            <a:r>
              <a:rPr lang="fr-FR" sz="1400" spc="-1" dirty="0">
                <a:solidFill>
                  <a:srgbClr val="000000"/>
                </a:solidFill>
                <a:latin typeface="Corbel"/>
              </a:rPr>
              <a:t>Sélectionner l’élève ou les élèves concerné(es),</a:t>
            </a:r>
          </a:p>
          <a:p>
            <a:pPr marL="800100" lvl="1" indent="-342900">
              <a:buFont typeface="+mj-lt"/>
              <a:buAutoNum type="arabicPeriod"/>
            </a:pPr>
            <a:r>
              <a:rPr lang="fr-FR" sz="1400" spc="-1" dirty="0">
                <a:solidFill>
                  <a:srgbClr val="000000"/>
                </a:solidFill>
                <a:latin typeface="Corbel"/>
              </a:rPr>
              <a:t>Cliquer sur « Actions »,</a:t>
            </a:r>
          </a:p>
          <a:p>
            <a:pPr marL="800100" lvl="1" indent="-342900">
              <a:buFont typeface="+mj-lt"/>
              <a:buAutoNum type="arabicPeriod"/>
            </a:pPr>
            <a:r>
              <a:rPr lang="fr-FR" sz="1400" spc="-1" dirty="0">
                <a:solidFill>
                  <a:srgbClr val="000000"/>
                </a:solidFill>
                <a:latin typeface="Corbel"/>
              </a:rPr>
              <a:t>Cliquer sur « Modifier Inscription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Sur l’écran suivant décocher pour désinscrire dans une épreuve et cocher pour inscrire dans la nouvelle épreuve du triathlon.</a:t>
            </a:r>
          </a:p>
        </p:txBody>
      </p:sp>
      <p:sp>
        <p:nvSpPr>
          <p:cNvPr id="2" name="CustomShape 1">
            <a:extLst>
              <a:ext uri="{FF2B5EF4-FFF2-40B4-BE49-F238E27FC236}">
                <a16:creationId xmlns:a16="http://schemas.microsoft.com/office/drawing/2014/main" id="{0D456226-61FB-B8FB-9E9B-40540E7ABC6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4" name="Image 3">
            <a:extLst>
              <a:ext uri="{FF2B5EF4-FFF2-40B4-BE49-F238E27FC236}">
                <a16:creationId xmlns:a16="http://schemas.microsoft.com/office/drawing/2014/main" id="{BB972331-CE0E-0B15-7D9E-AE4D07ED6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9636" y="5782931"/>
            <a:ext cx="6350932" cy="832506"/>
          </a:xfrm>
          <a:prstGeom prst="rect">
            <a:avLst/>
          </a:prstGeom>
        </p:spPr>
      </p:pic>
      <p:sp>
        <p:nvSpPr>
          <p:cNvPr id="5" name="Rectangle 4">
            <a:extLst>
              <a:ext uri="{FF2B5EF4-FFF2-40B4-BE49-F238E27FC236}">
                <a16:creationId xmlns:a16="http://schemas.microsoft.com/office/drawing/2014/main" id="{FA8A1464-51B7-E438-C75B-1BDD35921D52}"/>
              </a:ext>
            </a:extLst>
          </p:cNvPr>
          <p:cNvSpPr>
            <a:spLocks/>
          </p:cNvSpPr>
          <p:nvPr/>
        </p:nvSpPr>
        <p:spPr>
          <a:xfrm>
            <a:off x="1688332" y="3883680"/>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CustomShape 8">
            <a:extLst>
              <a:ext uri="{FF2B5EF4-FFF2-40B4-BE49-F238E27FC236}">
                <a16:creationId xmlns:a16="http://schemas.microsoft.com/office/drawing/2014/main" id="{DE102728-3531-E435-5852-9A6A030EF2E2}"/>
              </a:ext>
            </a:extLst>
          </p:cNvPr>
          <p:cNvSpPr>
            <a:spLocks/>
          </p:cNvSpPr>
          <p:nvPr/>
        </p:nvSpPr>
        <p:spPr>
          <a:xfrm>
            <a:off x="963048" y="329707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8" name="CustomShape 8">
            <a:extLst>
              <a:ext uri="{FF2B5EF4-FFF2-40B4-BE49-F238E27FC236}">
                <a16:creationId xmlns:a16="http://schemas.microsoft.com/office/drawing/2014/main" id="{E3072996-77FC-35D2-D695-24229DAD9F85}"/>
              </a:ext>
            </a:extLst>
          </p:cNvPr>
          <p:cNvSpPr>
            <a:spLocks/>
          </p:cNvSpPr>
          <p:nvPr/>
        </p:nvSpPr>
        <p:spPr>
          <a:xfrm>
            <a:off x="912457" y="36895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9" name="CustomShape 8">
            <a:extLst>
              <a:ext uri="{FF2B5EF4-FFF2-40B4-BE49-F238E27FC236}">
                <a16:creationId xmlns:a16="http://schemas.microsoft.com/office/drawing/2014/main" id="{CC5F8F98-63E5-7219-090D-38BB9491D2F4}"/>
              </a:ext>
            </a:extLst>
          </p:cNvPr>
          <p:cNvSpPr>
            <a:spLocks/>
          </p:cNvSpPr>
          <p:nvPr/>
        </p:nvSpPr>
        <p:spPr>
          <a:xfrm>
            <a:off x="951466" y="290464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CustomShape 6">
            <a:extLst>
              <a:ext uri="{FF2B5EF4-FFF2-40B4-BE49-F238E27FC236}">
                <a16:creationId xmlns:a16="http://schemas.microsoft.com/office/drawing/2014/main" id="{982E4855-79D3-2C04-F2A6-7759BCE3BFAF}"/>
              </a:ext>
            </a:extLst>
          </p:cNvPr>
          <p:cNvSpPr>
            <a:spLocks/>
          </p:cNvSpPr>
          <p:nvPr/>
        </p:nvSpPr>
        <p:spPr>
          <a:xfrm rot="4758687" flipV="1">
            <a:off x="1372341" y="2978481"/>
            <a:ext cx="119934" cy="31486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D77A987E-B587-C031-A7A4-A407F48697BB}"/>
              </a:ext>
            </a:extLst>
          </p:cNvPr>
          <p:cNvSpPr>
            <a:spLocks/>
          </p:cNvSpPr>
          <p:nvPr/>
        </p:nvSpPr>
        <p:spPr>
          <a:xfrm rot="4758687" flipV="1">
            <a:off x="1358548" y="3722925"/>
            <a:ext cx="145673" cy="39195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Rectangle 11">
            <a:extLst>
              <a:ext uri="{FF2B5EF4-FFF2-40B4-BE49-F238E27FC236}">
                <a16:creationId xmlns:a16="http://schemas.microsoft.com/office/drawing/2014/main" id="{2BFB26DA-B51E-ACD2-7859-A84E89599184}"/>
              </a:ext>
            </a:extLst>
          </p:cNvPr>
          <p:cNvSpPr>
            <a:spLocks/>
          </p:cNvSpPr>
          <p:nvPr/>
        </p:nvSpPr>
        <p:spPr>
          <a:xfrm>
            <a:off x="1688333" y="3044326"/>
            <a:ext cx="707062" cy="1752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3E1E2BF4-BA8F-58B9-BCA3-2E5AAA89A7BA}"/>
              </a:ext>
            </a:extLst>
          </p:cNvPr>
          <p:cNvSpPr>
            <a:spLocks/>
          </p:cNvSpPr>
          <p:nvPr/>
        </p:nvSpPr>
        <p:spPr>
          <a:xfrm>
            <a:off x="1724521" y="3481075"/>
            <a:ext cx="740916"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CustomShape 6">
            <a:extLst>
              <a:ext uri="{FF2B5EF4-FFF2-40B4-BE49-F238E27FC236}">
                <a16:creationId xmlns:a16="http://schemas.microsoft.com/office/drawing/2014/main" id="{80190E07-000F-F8AE-D7C0-CF80E2BB9F41}"/>
              </a:ext>
            </a:extLst>
          </p:cNvPr>
          <p:cNvSpPr>
            <a:spLocks/>
          </p:cNvSpPr>
          <p:nvPr/>
        </p:nvSpPr>
        <p:spPr>
          <a:xfrm rot="4758687" flipV="1">
            <a:off x="1388663" y="3346668"/>
            <a:ext cx="167819" cy="38777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254115322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3205EBF-40B4-E0E8-906E-DC4AAA2556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5663" y="3852090"/>
            <a:ext cx="4540778" cy="2881757"/>
          </a:xfrm>
          <a:prstGeom prst="rect">
            <a:avLst/>
          </a:prstGeom>
        </p:spPr>
      </p:pic>
      <p:pic>
        <p:nvPicPr>
          <p:cNvPr id="3" name="Image 2">
            <a:extLst>
              <a:ext uri="{FF2B5EF4-FFF2-40B4-BE49-F238E27FC236}">
                <a16:creationId xmlns:a16="http://schemas.microsoft.com/office/drawing/2014/main" id="{071E3B1F-7006-B3FD-8671-A648C953F2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79625" y="2245074"/>
            <a:ext cx="2584389" cy="553434"/>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IV. Voir les résultats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22</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 aux résultats</a:t>
            </a:r>
            <a:endParaRPr lang="fr-FR" sz="1800" b="0" strike="noStrike" spc="-1" dirty="0">
              <a:latin typeface="Arial"/>
            </a:endParaRPr>
          </a:p>
        </p:txBody>
      </p:sp>
      <p:sp>
        <p:nvSpPr>
          <p:cNvPr id="117" name="CustomShape 5"/>
          <p:cNvSpPr/>
          <p:nvPr/>
        </p:nvSpPr>
        <p:spPr>
          <a:xfrm>
            <a:off x="479879" y="1664536"/>
            <a:ext cx="8183879" cy="24607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AutoNum type="arabicParenR"/>
            </a:pPr>
            <a:r>
              <a:rPr lang="fr-FR" sz="1400" b="0" strike="noStrike" spc="-1" dirty="0">
                <a:solidFill>
                  <a:srgbClr val="000000"/>
                </a:solidFill>
                <a:latin typeface="Corbel"/>
              </a:rPr>
              <a:t>Cliquer sur « Résultat»,</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Sélectionner le Championnat,</a:t>
            </a:r>
          </a:p>
          <a:p>
            <a:pPr marL="342900" indent="-342900">
              <a:lnSpc>
                <a:spcPct val="100000"/>
              </a:lnSpc>
              <a:buAutoNum type="arabicParenR" startAt="2"/>
            </a:pPr>
            <a:r>
              <a:rPr lang="fr-FR" sz="1400" spc="-1" dirty="0">
                <a:solidFill>
                  <a:srgbClr val="000000"/>
                </a:solidFill>
                <a:latin typeface="Corbel"/>
              </a:rPr>
              <a:t>Sélectionner le niveau du championnat,</a:t>
            </a:r>
          </a:p>
          <a:p>
            <a:pPr marL="342900" indent="-342900">
              <a:lnSpc>
                <a:spcPct val="100000"/>
              </a:lnSpc>
              <a:buAutoNum type="arabicParenR" startAt="2"/>
            </a:pPr>
            <a:r>
              <a:rPr lang="fr-FR" sz="1400" spc="-1" dirty="0">
                <a:solidFill>
                  <a:srgbClr val="000000"/>
                </a:solidFill>
                <a:latin typeface="Corbel"/>
              </a:rPr>
              <a:t>Optionnel : vous pouvez choisir la compétition pour accéder plus rapidement à une course en particulier,</a:t>
            </a:r>
          </a:p>
          <a:p>
            <a:pPr marL="342900" indent="-342900">
              <a:lnSpc>
                <a:spcPct val="100000"/>
              </a:lnSpc>
              <a:buAutoNum type="arabicParenR" startAt="2"/>
            </a:pPr>
            <a:r>
              <a:rPr lang="fr-FR" sz="1400" b="0" strike="noStrike" spc="-1" dirty="0">
                <a:solidFill>
                  <a:srgbClr val="000000"/>
                </a:solidFill>
                <a:latin typeface="Corbel"/>
              </a:rPr>
              <a:t>Optionnel : si la compétition est répartie en plusieurs journées, vous pouvez choisir laquelle,</a:t>
            </a:r>
          </a:p>
          <a:p>
            <a:pPr marL="342900" indent="-342900">
              <a:lnSpc>
                <a:spcPct val="100000"/>
              </a:lnSpc>
              <a:buAutoNum type="arabicParenR" startAt="2"/>
            </a:pPr>
            <a:r>
              <a:rPr lang="fr-FR" sz="1400" spc="-1" dirty="0">
                <a:solidFill>
                  <a:srgbClr val="000000"/>
                </a:solidFill>
                <a:latin typeface="Corbel"/>
              </a:rPr>
              <a:t>Cliquer sur « Filtrer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2882109" y="2352008"/>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4053952" y="5384988"/>
            <a:ext cx="1156551" cy="39653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3821757" y="2250962"/>
            <a:ext cx="500264" cy="51419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4059477" y="4409520"/>
            <a:ext cx="1474220" cy="41967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3739883" y="4360759"/>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3253325" y="563512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3273147" y="646780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2300899" y="244044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9" name="CustomShape 8">
            <a:extLst>
              <a:ext uri="{FF2B5EF4-FFF2-40B4-BE49-F238E27FC236}">
                <a16:creationId xmlns:a16="http://schemas.microsoft.com/office/drawing/2014/main" id="{B36D5269-AFF8-D9D2-100F-4373EBC395C0}"/>
              </a:ext>
            </a:extLst>
          </p:cNvPr>
          <p:cNvSpPr>
            <a:spLocks/>
          </p:cNvSpPr>
          <p:nvPr/>
        </p:nvSpPr>
        <p:spPr>
          <a:xfrm>
            <a:off x="3267244" y="604781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22" name="CustomShape 8">
            <a:extLst>
              <a:ext uri="{FF2B5EF4-FFF2-40B4-BE49-F238E27FC236}">
                <a16:creationId xmlns:a16="http://schemas.microsoft.com/office/drawing/2014/main" id="{C95128F3-A430-9FA8-2408-1F7C2D968B66}"/>
              </a:ext>
            </a:extLst>
          </p:cNvPr>
          <p:cNvSpPr>
            <a:spLocks/>
          </p:cNvSpPr>
          <p:nvPr/>
        </p:nvSpPr>
        <p:spPr>
          <a:xfrm>
            <a:off x="3253325" y="503402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23" name="CustomShape 8">
            <a:extLst>
              <a:ext uri="{FF2B5EF4-FFF2-40B4-BE49-F238E27FC236}">
                <a16:creationId xmlns:a16="http://schemas.microsoft.com/office/drawing/2014/main" id="{6906C15A-DE15-3AD9-CD84-6C7AECE2D6DC}"/>
              </a:ext>
            </a:extLst>
          </p:cNvPr>
          <p:cNvSpPr>
            <a:spLocks/>
          </p:cNvSpPr>
          <p:nvPr/>
        </p:nvSpPr>
        <p:spPr>
          <a:xfrm>
            <a:off x="3235036" y="443365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4" name="CustomShape 6">
            <a:extLst>
              <a:ext uri="{FF2B5EF4-FFF2-40B4-BE49-F238E27FC236}">
                <a16:creationId xmlns:a16="http://schemas.microsoft.com/office/drawing/2014/main" id="{E72AC194-E665-015D-5E78-1CCBE6FFAD98}"/>
              </a:ext>
            </a:extLst>
          </p:cNvPr>
          <p:cNvSpPr>
            <a:spLocks/>
          </p:cNvSpPr>
          <p:nvPr/>
        </p:nvSpPr>
        <p:spPr>
          <a:xfrm rot="4758687" flipV="1">
            <a:off x="3777994" y="6382068"/>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5" name="CustomShape 6">
            <a:extLst>
              <a:ext uri="{FF2B5EF4-FFF2-40B4-BE49-F238E27FC236}">
                <a16:creationId xmlns:a16="http://schemas.microsoft.com/office/drawing/2014/main" id="{D562B181-682B-5E37-62E0-04FFEE4B1A4A}"/>
              </a:ext>
            </a:extLst>
          </p:cNvPr>
          <p:cNvSpPr>
            <a:spLocks/>
          </p:cNvSpPr>
          <p:nvPr/>
        </p:nvSpPr>
        <p:spPr>
          <a:xfrm rot="4758687" flipV="1">
            <a:off x="3767808" y="5978050"/>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6">
            <a:extLst>
              <a:ext uri="{FF2B5EF4-FFF2-40B4-BE49-F238E27FC236}">
                <a16:creationId xmlns:a16="http://schemas.microsoft.com/office/drawing/2014/main" id="{C094945A-E953-0210-84CE-35CF880A8A60}"/>
              </a:ext>
            </a:extLst>
          </p:cNvPr>
          <p:cNvSpPr>
            <a:spLocks/>
          </p:cNvSpPr>
          <p:nvPr/>
        </p:nvSpPr>
        <p:spPr>
          <a:xfrm rot="4758687" flipV="1">
            <a:off x="3761902" y="5577950"/>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7" name="CustomShape 6">
            <a:extLst>
              <a:ext uri="{FF2B5EF4-FFF2-40B4-BE49-F238E27FC236}">
                <a16:creationId xmlns:a16="http://schemas.microsoft.com/office/drawing/2014/main" id="{F5BED3A7-08A3-BC66-E617-CD6E27F30095}"/>
              </a:ext>
            </a:extLst>
          </p:cNvPr>
          <p:cNvSpPr>
            <a:spLocks/>
          </p:cNvSpPr>
          <p:nvPr/>
        </p:nvSpPr>
        <p:spPr>
          <a:xfrm rot="4758687" flipV="1">
            <a:off x="3758172" y="4987760"/>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341591F0-6409-410E-9C26-B51E5FA1A74C}"/>
              </a:ext>
            </a:extLst>
          </p:cNvPr>
          <p:cNvSpPr>
            <a:spLocks/>
          </p:cNvSpPr>
          <p:nvPr/>
        </p:nvSpPr>
        <p:spPr>
          <a:xfrm>
            <a:off x="4147211" y="6454146"/>
            <a:ext cx="360123" cy="21593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stomShape 1">
            <a:extLst>
              <a:ext uri="{FF2B5EF4-FFF2-40B4-BE49-F238E27FC236}">
                <a16:creationId xmlns:a16="http://schemas.microsoft.com/office/drawing/2014/main" id="{7362F6D5-A036-9468-5A35-8AF367D60F88}"/>
              </a:ext>
            </a:extLst>
          </p:cNvPr>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8" name="CustomShape 1">
            <a:extLst>
              <a:ext uri="{FF2B5EF4-FFF2-40B4-BE49-F238E27FC236}">
                <a16:creationId xmlns:a16="http://schemas.microsoft.com/office/drawing/2014/main" id="{B3199E57-15FA-9695-0C75-F3A807036FA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1060805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IV. Voir les résultats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23</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Contenu de la page résultats</a:t>
            </a:r>
            <a:endParaRPr lang="fr-FR" sz="1800" b="0" strike="noStrike" spc="-1" dirty="0">
              <a:latin typeface="Arial"/>
            </a:endParaRPr>
          </a:p>
        </p:txBody>
      </p:sp>
      <p:sp>
        <p:nvSpPr>
          <p:cNvPr id="117" name="CustomShape 5"/>
          <p:cNvSpPr/>
          <p:nvPr/>
        </p:nvSpPr>
        <p:spPr>
          <a:xfrm>
            <a:off x="276848" y="1367280"/>
            <a:ext cx="8285101" cy="536924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b="0" strike="noStrike" spc="-1" dirty="0">
                <a:solidFill>
                  <a:srgbClr val="000000"/>
                </a:solidFill>
                <a:latin typeface="Corbel"/>
              </a:rPr>
              <a:t>Sur la page résultats vous voyez tous les élèves avec un résultat (individuels – équipes) avec les informations suivantes pour chaque élève :</a:t>
            </a:r>
          </a:p>
          <a:p>
            <a:pPr>
              <a:lnSpc>
                <a:spcPct val="100000"/>
              </a:lnSpc>
            </a:pPr>
            <a:r>
              <a:rPr lang="fr-FR" sz="1200" spc="-1" dirty="0">
                <a:solidFill>
                  <a:srgbClr val="000000"/>
                </a:solidFill>
                <a:latin typeface="Corbel"/>
              </a:rPr>
              <a:t>     </a:t>
            </a:r>
            <a:r>
              <a:rPr lang="fr-FR" sz="1200" b="0" strike="noStrike" spc="-1" dirty="0">
                <a:solidFill>
                  <a:srgbClr val="000000"/>
                </a:solidFill>
                <a:latin typeface="Corbel"/>
              </a:rPr>
              <a:t>- Le rang (si l’élève a un état, il n’a pas de rang),</a:t>
            </a:r>
          </a:p>
          <a:p>
            <a:pPr>
              <a:lnSpc>
                <a:spcPct val="100000"/>
              </a:lnSpc>
            </a:pPr>
            <a:r>
              <a:rPr lang="fr-FR" sz="1200" spc="-1" dirty="0">
                <a:solidFill>
                  <a:srgbClr val="000000"/>
                </a:solidFill>
                <a:latin typeface="Corbel"/>
              </a:rPr>
              <a:t>     - Des informations sur l’élève : le nom, le prénom, la date de naissance, la compétition dans laquelle il/elle a concouru, le sigle        de son AS,</a:t>
            </a:r>
          </a:p>
          <a:p>
            <a:pPr>
              <a:lnSpc>
                <a:spcPct val="100000"/>
              </a:lnSpc>
            </a:pPr>
            <a:r>
              <a:rPr lang="fr-FR" sz="1200" spc="-1" dirty="0">
                <a:solidFill>
                  <a:srgbClr val="000000"/>
                </a:solidFill>
                <a:latin typeface="Corbel"/>
              </a:rPr>
              <a:t>     - La colonne niveau correspond au type de Triathlon (Classique – Courses – Sauts)</a:t>
            </a:r>
          </a:p>
          <a:p>
            <a:pPr>
              <a:lnSpc>
                <a:spcPct val="100000"/>
              </a:lnSpc>
            </a:pPr>
            <a:r>
              <a:rPr lang="fr-FR" sz="1200" spc="-1" dirty="0">
                <a:solidFill>
                  <a:srgbClr val="000000"/>
                </a:solidFill>
                <a:latin typeface="Corbel"/>
              </a:rPr>
              <a:t>     - Le jour correspond au numéro de journée quand a eu lieu la compétition,</a:t>
            </a:r>
          </a:p>
          <a:p>
            <a:pPr>
              <a:lnSpc>
                <a:spcPct val="100000"/>
              </a:lnSpc>
            </a:pPr>
            <a:r>
              <a:rPr lang="fr-FR" sz="1200" spc="-1" dirty="0">
                <a:solidFill>
                  <a:srgbClr val="000000"/>
                </a:solidFill>
                <a:latin typeface="Corbel"/>
              </a:rPr>
              <a:t>     - Les points, tout comme la performance, correspondent à l’addition des cotations du triathlon,</a:t>
            </a:r>
          </a:p>
          <a:p>
            <a:pPr>
              <a:lnSpc>
                <a:spcPct val="100000"/>
              </a:lnSpc>
            </a:pPr>
            <a:r>
              <a:rPr lang="fr-FR" sz="1200" spc="-1" dirty="0">
                <a:solidFill>
                  <a:srgbClr val="000000"/>
                </a:solidFill>
                <a:latin typeface="Corbel"/>
              </a:rPr>
              <a:t>     - Pour chaque épreuve du triathlon vous retrouvez le nom de l’épreuve, la performance, le rang et la cotation correspondante,</a:t>
            </a:r>
          </a:p>
          <a:p>
            <a:pPr>
              <a:lnSpc>
                <a:spcPct val="100000"/>
              </a:lnSpc>
            </a:pPr>
            <a:r>
              <a:rPr lang="fr-FR" sz="1200" spc="-1" dirty="0">
                <a:solidFill>
                  <a:srgbClr val="000000"/>
                </a:solidFill>
                <a:latin typeface="Corbel"/>
              </a:rPr>
              <a:t>     - Les autres données ne sont pas utiles ici,</a:t>
            </a:r>
          </a:p>
          <a:p>
            <a:pPr>
              <a:lnSpc>
                <a:spcPct val="100000"/>
              </a:lnSpc>
            </a:pPr>
            <a:r>
              <a:rPr lang="fr-FR" sz="1200" spc="-1" dirty="0">
                <a:solidFill>
                  <a:srgbClr val="000000"/>
                </a:solidFill>
                <a:latin typeface="Corbel"/>
              </a:rPr>
              <a:t>Il est possible de filtrer par « Compétitions » et/ou « Epreuves » et/ou « Jour » en sélectionnant la donnée puis « Filtrer »,</a:t>
            </a:r>
          </a:p>
          <a:p>
            <a:pPr>
              <a:lnSpc>
                <a:spcPct val="100000"/>
              </a:lnSpc>
            </a:pPr>
            <a:r>
              <a:rPr lang="fr-FR" sz="1200" spc="-1" dirty="0">
                <a:solidFill>
                  <a:srgbClr val="000000"/>
                </a:solidFill>
                <a:latin typeface="Corbel"/>
              </a:rPr>
              <a:t>     - Le bouton Excel permet d’extraire la liste de la page courante,</a:t>
            </a:r>
          </a:p>
          <a:p>
            <a:pPr>
              <a:lnSpc>
                <a:spcPct val="100000"/>
              </a:lnSpc>
            </a:pPr>
            <a:r>
              <a:rPr lang="fr-FR" sz="1200" spc="-1" dirty="0">
                <a:solidFill>
                  <a:srgbClr val="000000"/>
                </a:solidFill>
                <a:latin typeface="Corbel"/>
              </a:rPr>
              <a:t>     - Le bouton « Imprimer » permet d’imprimer la page (à configurer selon imprimante).</a:t>
            </a: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endParaRPr lang="fr-FR" sz="1100" spc="-1" dirty="0">
              <a:solidFill>
                <a:srgbClr val="000000"/>
              </a:solidFill>
              <a:latin typeface="Corbel"/>
            </a:endParaRPr>
          </a:p>
          <a:p>
            <a:pPr>
              <a:lnSpc>
                <a:spcPct val="100000"/>
              </a:lnSpc>
            </a:pPr>
            <a:r>
              <a:rPr lang="fr-FR" sz="1100" spc="-1" dirty="0">
                <a:solidFill>
                  <a:srgbClr val="000000"/>
                </a:solidFill>
                <a:latin typeface="Corbel"/>
              </a:rPr>
              <a:t>	    </a:t>
            </a:r>
            <a:r>
              <a:rPr lang="fr-FR" sz="1200" spc="-1" dirty="0">
                <a:solidFill>
                  <a:srgbClr val="000000"/>
                </a:solidFill>
                <a:latin typeface="Corbel"/>
              </a:rPr>
              <a:t>En bas de page à gauche, vous pouvez choisir le nombre de lignes à afficher.</a:t>
            </a:r>
          </a:p>
          <a:p>
            <a:pPr>
              <a:lnSpc>
                <a:spcPct val="100000"/>
              </a:lnSpc>
            </a:pPr>
            <a:r>
              <a:rPr lang="fr-FR" sz="1200" spc="-1" dirty="0">
                <a:solidFill>
                  <a:srgbClr val="000000"/>
                </a:solidFill>
                <a:latin typeface="Corbel"/>
              </a:rPr>
              <a:t>		A droite de la page, cliquer sur la flèche pour remonter en haut de page.</a:t>
            </a: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6021" y="3805809"/>
            <a:ext cx="8082931" cy="2435526"/>
          </a:xfrm>
          <a:prstGeom prst="rect">
            <a:avLst/>
          </a:prstGeom>
        </p:spPr>
      </p:pic>
      <p:pic>
        <p:nvPicPr>
          <p:cNvPr id="4" name="Image 3">
            <a:extLst>
              <a:ext uri="{FF2B5EF4-FFF2-40B4-BE49-F238E27FC236}">
                <a16:creationId xmlns:a16="http://schemas.microsoft.com/office/drawing/2014/main" id="{D358284D-9D7F-D638-C17B-E314E090B294}"/>
              </a:ext>
            </a:extLst>
          </p:cNvPr>
          <p:cNvPicPr>
            <a:picLocks noChangeAspect="1"/>
          </p:cNvPicPr>
          <p:nvPr/>
        </p:nvPicPr>
        <p:blipFill>
          <a:blip r:embed="rId4"/>
          <a:stretch>
            <a:fillRect/>
          </a:stretch>
        </p:blipFill>
        <p:spPr>
          <a:xfrm>
            <a:off x="276848" y="5787000"/>
            <a:ext cx="314265" cy="962437"/>
          </a:xfrm>
          <a:prstGeom prst="rect">
            <a:avLst/>
          </a:prstGeom>
        </p:spPr>
      </p:pic>
      <p:pic>
        <p:nvPicPr>
          <p:cNvPr id="6" name="Image 5">
            <a:extLst>
              <a:ext uri="{FF2B5EF4-FFF2-40B4-BE49-F238E27FC236}">
                <a16:creationId xmlns:a16="http://schemas.microsoft.com/office/drawing/2014/main" id="{A28841B3-726D-4743-DF49-868144132839}"/>
              </a:ext>
            </a:extLst>
          </p:cNvPr>
          <p:cNvPicPr>
            <a:picLocks noChangeAspect="1"/>
          </p:cNvPicPr>
          <p:nvPr/>
        </p:nvPicPr>
        <p:blipFill>
          <a:blip r:embed="rId5"/>
          <a:stretch>
            <a:fillRect/>
          </a:stretch>
        </p:blipFill>
        <p:spPr>
          <a:xfrm>
            <a:off x="7791862" y="6380440"/>
            <a:ext cx="295104" cy="289639"/>
          </a:xfrm>
          <a:prstGeom prst="rect">
            <a:avLst/>
          </a:prstGeom>
        </p:spPr>
      </p:pic>
      <p:sp>
        <p:nvSpPr>
          <p:cNvPr id="7" name="CustomShape 6">
            <a:extLst>
              <a:ext uri="{FF2B5EF4-FFF2-40B4-BE49-F238E27FC236}">
                <a16:creationId xmlns:a16="http://schemas.microsoft.com/office/drawing/2014/main" id="{08F55627-E699-7DB4-DC29-58FF1B74A7DE}"/>
              </a:ext>
            </a:extLst>
          </p:cNvPr>
          <p:cNvSpPr>
            <a:spLocks/>
          </p:cNvSpPr>
          <p:nvPr/>
        </p:nvSpPr>
        <p:spPr>
          <a:xfrm rot="4758687" flipH="1">
            <a:off x="907751" y="5998447"/>
            <a:ext cx="127334" cy="75000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8" name="CustomShape 6">
            <a:extLst>
              <a:ext uri="{FF2B5EF4-FFF2-40B4-BE49-F238E27FC236}">
                <a16:creationId xmlns:a16="http://schemas.microsoft.com/office/drawing/2014/main" id="{5CA707F3-376F-C5E4-F167-FA9EAB2B2B4E}"/>
              </a:ext>
            </a:extLst>
          </p:cNvPr>
          <p:cNvSpPr>
            <a:spLocks/>
          </p:cNvSpPr>
          <p:nvPr/>
        </p:nvSpPr>
        <p:spPr>
          <a:xfrm rot="4758687" flipV="1">
            <a:off x="7160450" y="6001875"/>
            <a:ext cx="148055" cy="110650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B562F2A2-2C20-2BE1-03EB-DE9F2693789D}"/>
              </a:ext>
            </a:extLst>
          </p:cNvPr>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3" name="CustomShape 1">
            <a:extLst>
              <a:ext uri="{FF2B5EF4-FFF2-40B4-BE49-F238E27FC236}">
                <a16:creationId xmlns:a16="http://schemas.microsoft.com/office/drawing/2014/main" id="{CEE00F95-C8C7-6180-F31C-0934BA66EF6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95057932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26" end="2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27" end="2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USPORT_ATHLE SALLE BM_IAS</a:t>
            </a: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Accéder aux championnats d’Athlétisme en salle BM - Triathlon</a:t>
            </a:r>
            <a:endParaRPr lang="fr-FR" sz="1800" b="0" strike="noStrike" spc="-1" dirty="0">
              <a:latin typeface="Arial"/>
            </a:endParaRPr>
          </a:p>
        </p:txBody>
      </p:sp>
      <p:sp>
        <p:nvSpPr>
          <p:cNvPr id="106" name="CustomShape 5"/>
          <p:cNvSpPr/>
          <p:nvPr/>
        </p:nvSpPr>
        <p:spPr>
          <a:xfrm>
            <a:off x="677160" y="14512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a:t>
            </a:r>
            <a:r>
              <a:rPr lang="fr-FR" sz="1400" b="0" strike="noStrike" spc="-1" dirty="0" err="1">
                <a:solidFill>
                  <a:srgbClr val="000000"/>
                </a:solidFill>
                <a:latin typeface="Corbel"/>
              </a:rPr>
              <a:t>Usport</a:t>
            </a:r>
            <a:r>
              <a:rPr lang="fr-FR" sz="1400" b="0" strike="noStrike" spc="-1" dirty="0">
                <a:solidFill>
                  <a:srgbClr val="000000"/>
                </a:solidFill>
                <a:latin typeface="Corbel"/>
              </a:rPr>
              <a: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a:lnSpc>
                <a:spcPct val="100000"/>
              </a:lnSpc>
            </a:pPr>
            <a:r>
              <a:rPr lang="fr-FR" sz="1400" spc="-1" dirty="0">
                <a:solidFill>
                  <a:srgbClr val="000000"/>
                </a:solidFill>
                <a:latin typeface="Corbel"/>
              </a:rPr>
              <a:t>Les possibilités basiques : </a:t>
            </a:r>
          </a:p>
          <a:p>
            <a:pPr marL="342900" indent="-342900">
              <a:lnSpc>
                <a:spcPct val="100000"/>
              </a:lnSpc>
              <a:buAutoNum type="arabicParenR"/>
            </a:pPr>
            <a:r>
              <a:rPr lang="fr-FR" sz="1400" spc="-1" dirty="0">
                <a:solidFill>
                  <a:srgbClr val="000000"/>
                </a:solidFill>
                <a:latin typeface="Corbel"/>
              </a:rPr>
              <a:t>Changer de mois en cliquant sur les flèches,</a:t>
            </a:r>
          </a:p>
          <a:p>
            <a:pPr marL="342900" indent="-342900">
              <a:lnSpc>
                <a:spcPct val="100000"/>
              </a:lnSpc>
              <a:buAutoNum type="arabicParenR"/>
            </a:pPr>
            <a:r>
              <a:rPr lang="fr-FR" sz="1400" spc="-1" dirty="0">
                <a:solidFill>
                  <a:srgbClr val="000000"/>
                </a:solidFill>
                <a:latin typeface="Corbel"/>
              </a:rPr>
              <a:t>Filtrer par « Sport » notamment,</a:t>
            </a:r>
          </a:p>
          <a:p>
            <a:pPr marL="342900" indent="-342900">
              <a:lnSpc>
                <a:spcPct val="100000"/>
              </a:lnSpc>
              <a:buAutoNum type="arabicParenR"/>
            </a:pPr>
            <a:r>
              <a:rPr lang="fr-FR" sz="1400" spc="-1" dirty="0">
                <a:solidFill>
                  <a:srgbClr val="000000"/>
                </a:solidFill>
                <a:latin typeface="Corbel"/>
              </a:rPr>
              <a:t>Cliquer sur un évènement pour voir les informations, particulièrement la date limite d’inscription, et s’inscrire si la date et l’heure limites ne sont pas passées.</a:t>
            </a:r>
          </a:p>
          <a:p>
            <a:pPr>
              <a:lnSpc>
                <a:spcPct val="100000"/>
              </a:lnSpc>
            </a:pPr>
            <a:r>
              <a:rPr lang="fr-FR" sz="1400" spc="-1" dirty="0">
                <a:solidFill>
                  <a:srgbClr val="000000"/>
                </a:solidFill>
                <a:latin typeface="Corbel"/>
              </a:rPr>
              <a:t>Note : vous pouvez aussi passer par « Championnats » puis choisir le sport et enfin le championnat.</a:t>
            </a:r>
          </a:p>
        </p:txBody>
      </p:sp>
      <p:pic>
        <p:nvPicPr>
          <p:cNvPr id="107" name="Image 11"/>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677160" y="3811934"/>
            <a:ext cx="7378704" cy="2607332"/>
          </a:xfrm>
          <a:prstGeom prst="rect">
            <a:avLst/>
          </a:prstGeom>
          <a:ln>
            <a:noFill/>
          </a:ln>
        </p:spPr>
      </p:pic>
      <p:sp>
        <p:nvSpPr>
          <p:cNvPr id="108" name="CustomShape 6"/>
          <p:cNvSpPr/>
          <p:nvPr/>
        </p:nvSpPr>
        <p:spPr>
          <a:xfrm>
            <a:off x="422784" y="3591067"/>
            <a:ext cx="341856" cy="106052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9" name="CustomShape 7"/>
          <p:cNvSpPr/>
          <p:nvPr/>
        </p:nvSpPr>
        <p:spPr>
          <a:xfrm>
            <a:off x="1932623" y="3532418"/>
            <a:ext cx="341855" cy="82075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0" name="CustomShape 8"/>
          <p:cNvSpPr/>
          <p:nvPr/>
        </p:nvSpPr>
        <p:spPr>
          <a:xfrm>
            <a:off x="200628" y="331292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11" name="CustomShape 9"/>
          <p:cNvSpPr/>
          <p:nvPr/>
        </p:nvSpPr>
        <p:spPr>
          <a:xfrm>
            <a:off x="1685520" y="32893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Rectangle 1">
            <a:extLst>
              <a:ext uri="{FF2B5EF4-FFF2-40B4-BE49-F238E27FC236}">
                <a16:creationId xmlns:a16="http://schemas.microsoft.com/office/drawing/2014/main" id="{B102092D-0944-BF65-D5F6-617792023A0B}"/>
              </a:ext>
            </a:extLst>
          </p:cNvPr>
          <p:cNvSpPr/>
          <p:nvPr/>
        </p:nvSpPr>
        <p:spPr>
          <a:xfrm>
            <a:off x="2183795" y="4372231"/>
            <a:ext cx="1370287"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29B5395A-D168-5A10-B0D3-4142700DF311}"/>
              </a:ext>
            </a:extLst>
          </p:cNvPr>
          <p:cNvSpPr/>
          <p:nvPr/>
        </p:nvSpPr>
        <p:spPr>
          <a:xfrm>
            <a:off x="734889" y="4621869"/>
            <a:ext cx="168432" cy="16579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9">
            <a:extLst>
              <a:ext uri="{FF2B5EF4-FFF2-40B4-BE49-F238E27FC236}">
                <a16:creationId xmlns:a16="http://schemas.microsoft.com/office/drawing/2014/main" id="{5C2C3274-C734-FD95-3FBD-7C655E910AC0}"/>
              </a:ext>
            </a:extLst>
          </p:cNvPr>
          <p:cNvSpPr/>
          <p:nvPr/>
        </p:nvSpPr>
        <p:spPr>
          <a:xfrm>
            <a:off x="5605248" y="32893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H="1">
            <a:off x="3858768" y="3557931"/>
            <a:ext cx="1812216" cy="1367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872560" y="3532418"/>
            <a:ext cx="674544" cy="110307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737009" y="4899448"/>
            <a:ext cx="5042904" cy="3134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464304" y="4621869"/>
            <a:ext cx="1707192" cy="192937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1">
            <a:extLst>
              <a:ext uri="{FF2B5EF4-FFF2-40B4-BE49-F238E27FC236}">
                <a16:creationId xmlns:a16="http://schemas.microsoft.com/office/drawing/2014/main" id="{78ACC2E0-E888-EA0C-39F5-0FDD0FC380E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pic>
        <p:nvPicPr>
          <p:cNvPr id="9" name="Image 8">
            <a:extLst>
              <a:ext uri="{FF2B5EF4-FFF2-40B4-BE49-F238E27FC236}">
                <a16:creationId xmlns:a16="http://schemas.microsoft.com/office/drawing/2014/main" id="{C2C51F6B-EC73-3231-AE4D-35ABFDBA1672}"/>
              </a:ext>
            </a:extLst>
          </p:cNvPr>
          <p:cNvPicPr>
            <a:picLocks noChangeAspect="1"/>
          </p:cNvPicPr>
          <p:nvPr/>
        </p:nvPicPr>
        <p:blipFill>
          <a:blip r:embed="rId5"/>
          <a:stretch>
            <a:fillRect/>
          </a:stretch>
        </p:blipFill>
        <p:spPr>
          <a:xfrm>
            <a:off x="6507636" y="6334973"/>
            <a:ext cx="543692" cy="168586"/>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B56118-62E7-5B97-D4CF-F388140BDB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50606" y="4674691"/>
            <a:ext cx="6437376" cy="481584"/>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4</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1/3</a:t>
            </a:r>
            <a:endParaRPr lang="fr-FR" sz="1800" b="0" strike="noStrike" spc="-1" dirty="0">
              <a:latin typeface="Arial"/>
            </a:endParaRPr>
          </a:p>
        </p:txBody>
      </p:sp>
      <p:sp>
        <p:nvSpPr>
          <p:cNvPr id="117" name="CustomShape 5"/>
          <p:cNvSpPr/>
          <p:nvPr/>
        </p:nvSpPr>
        <p:spPr>
          <a:xfrm>
            <a:off x="580727" y="155213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Cliquer sur « Inscrire une équipe ».</a:t>
            </a:r>
          </a:p>
          <a:p>
            <a:pPr>
              <a:lnSpc>
                <a:spcPct val="100000"/>
              </a:lnSpc>
            </a:pPr>
            <a:r>
              <a:rPr lang="fr-FR" sz="1400" spc="-1" dirty="0">
                <a:solidFill>
                  <a:srgbClr val="000000"/>
                </a:solidFill>
                <a:latin typeface="Corbel"/>
              </a:rPr>
              <a:t>Note 1 : les équipes s’inscrivent </a:t>
            </a:r>
            <a:r>
              <a:rPr lang="fr-FR" sz="1400" b="1" u="sng" spc="-1" dirty="0">
                <a:solidFill>
                  <a:srgbClr val="000000"/>
                </a:solidFill>
                <a:latin typeface="Corbel"/>
              </a:rPr>
              <a:t>une par une </a:t>
            </a:r>
            <a:r>
              <a:rPr lang="fr-FR" sz="1400" spc="-1" dirty="0">
                <a:solidFill>
                  <a:srgbClr val="000000"/>
                </a:solidFill>
                <a:latin typeface="Corbel"/>
              </a:rPr>
              <a:t>et comportent de 4 à 5 élèves de la même catégorie.</a:t>
            </a:r>
          </a:p>
          <a:p>
            <a:pPr>
              <a:lnSpc>
                <a:spcPct val="100000"/>
              </a:lnSpc>
            </a:pPr>
            <a:r>
              <a:rPr lang="fr-FR" sz="1400" spc="-1" dirty="0">
                <a:solidFill>
                  <a:srgbClr val="000000"/>
                </a:solidFill>
                <a:latin typeface="Corbel"/>
              </a:rPr>
              <a:t>Note 2 : tous les élèves inscrit(e)s en équipe sont automatiquement inscrit(e)s en individuel.</a:t>
            </a:r>
            <a:endParaRPr lang="fr-FR" sz="1400" spc="-1" dirty="0">
              <a:latin typeface="Arial"/>
            </a:endParaRPr>
          </a:p>
          <a:p>
            <a:pPr>
              <a:lnSpc>
                <a:spcPct val="100000"/>
              </a:lnSpc>
            </a:pPr>
            <a:r>
              <a:rPr lang="fr-FR" sz="1400" spc="-1" dirty="0">
                <a:solidFill>
                  <a:srgbClr val="000000"/>
                </a:solidFill>
                <a:latin typeface="Corbel"/>
              </a:rPr>
              <a:t>Note 3 : si des élèves sont déjà inscrit(e)s en individuel, ils/elles seront rattaché(e)s à l’équipe.</a:t>
            </a:r>
          </a:p>
        </p:txBody>
      </p:sp>
      <p:pic>
        <p:nvPicPr>
          <p:cNvPr id="118" name="Image 8"/>
          <p:cNvPicPr>
            <a:picLocks/>
          </p:cNvPicPr>
          <p:nvPr/>
        </p:nvPicPr>
        <p:blipFill>
          <a:blip r:embed="rId4">
            <a:extLst>
              <a:ext uri="{28A0092B-C50C-407E-A947-70E740481C1C}">
                <a14:useLocalDpi xmlns:a14="http://schemas.microsoft.com/office/drawing/2010/main" val="0"/>
              </a:ext>
            </a:extLst>
          </a:blip>
          <a:srcRect/>
          <a:stretch/>
        </p:blipFill>
        <p:spPr>
          <a:xfrm>
            <a:off x="434592" y="4037893"/>
            <a:ext cx="1988128" cy="2323901"/>
          </a:xfrm>
          <a:prstGeom prst="rect">
            <a:avLst/>
          </a:prstGeom>
          <a:ln>
            <a:noFill/>
          </a:ln>
        </p:spPr>
      </p:pic>
      <p:sp>
        <p:nvSpPr>
          <p:cNvPr id="119" name="CustomShape 6"/>
          <p:cNvSpPr/>
          <p:nvPr/>
        </p:nvSpPr>
        <p:spPr>
          <a:xfrm>
            <a:off x="3158599" y="2504786"/>
            <a:ext cx="4666755" cy="232390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0" name="CustomShape 7"/>
          <p:cNvSpPr/>
          <p:nvPr/>
        </p:nvSpPr>
        <p:spPr>
          <a:xfrm>
            <a:off x="627870" y="3438450"/>
            <a:ext cx="1676736"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Agenda »</a:t>
            </a:r>
            <a:endParaRPr lang="fr-FR" sz="1400" b="0" strike="noStrike" spc="-1" dirty="0">
              <a:latin typeface="Arial"/>
            </a:endParaRPr>
          </a:p>
        </p:txBody>
      </p:sp>
      <p:sp>
        <p:nvSpPr>
          <p:cNvPr id="4" name="CustomShape 7">
            <a:extLst>
              <a:ext uri="{FF2B5EF4-FFF2-40B4-BE49-F238E27FC236}">
                <a16:creationId xmlns:a16="http://schemas.microsoft.com/office/drawing/2014/main" id="{364A18F9-2C46-255C-ED91-53793ED3A9A6}"/>
              </a:ext>
            </a:extLst>
          </p:cNvPr>
          <p:cNvSpPr/>
          <p:nvPr/>
        </p:nvSpPr>
        <p:spPr>
          <a:xfrm>
            <a:off x="4751517" y="4210679"/>
            <a:ext cx="223167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Championnats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p:nvPr/>
        </p:nvSpPr>
        <p:spPr>
          <a:xfrm rot="4758687">
            <a:off x="907293" y="3117447"/>
            <a:ext cx="2990422" cy="210331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p:nvPr/>
        </p:nvSpPr>
        <p:spPr>
          <a:xfrm>
            <a:off x="8302716" y="4828687"/>
            <a:ext cx="603504"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E8363A3-A13F-BC35-857C-094F587FA4F1}"/>
              </a:ext>
            </a:extLst>
          </p:cNvPr>
          <p:cNvSpPr/>
          <p:nvPr/>
        </p:nvSpPr>
        <p:spPr>
          <a:xfrm>
            <a:off x="1159736" y="5833426"/>
            <a:ext cx="650775"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1">
            <a:extLst>
              <a:ext uri="{FF2B5EF4-FFF2-40B4-BE49-F238E27FC236}">
                <a16:creationId xmlns:a16="http://schemas.microsoft.com/office/drawing/2014/main" id="{8405E0CE-539E-4F28-794D-A2D87FED18B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8" name="Image 7">
            <a:extLst>
              <a:ext uri="{FF2B5EF4-FFF2-40B4-BE49-F238E27FC236}">
                <a16:creationId xmlns:a16="http://schemas.microsoft.com/office/drawing/2014/main" id="{97034E4F-9244-A887-B18B-376BC48AB4F5}"/>
              </a:ext>
            </a:extLst>
          </p:cNvPr>
          <p:cNvPicPr>
            <a:picLocks noChangeAspect="1"/>
          </p:cNvPicPr>
          <p:nvPr/>
        </p:nvPicPr>
        <p:blipFill>
          <a:blip r:embed="rId6"/>
          <a:stretch>
            <a:fillRect/>
          </a:stretch>
        </p:blipFill>
        <p:spPr>
          <a:xfrm>
            <a:off x="450358" y="6081840"/>
            <a:ext cx="506520" cy="157060"/>
          </a:xfrm>
          <a:prstGeom prst="rect">
            <a:avLst/>
          </a:prstGeom>
        </p:spPr>
      </p:pic>
      <p:pic>
        <p:nvPicPr>
          <p:cNvPr id="9" name="Image 8">
            <a:extLst>
              <a:ext uri="{FF2B5EF4-FFF2-40B4-BE49-F238E27FC236}">
                <a16:creationId xmlns:a16="http://schemas.microsoft.com/office/drawing/2014/main" id="{D81AA754-720C-3FCB-F361-B301BB9937C4}"/>
              </a:ext>
            </a:extLst>
          </p:cNvPr>
          <p:cNvPicPr>
            <a:picLocks noChangeAspect="1"/>
          </p:cNvPicPr>
          <p:nvPr/>
        </p:nvPicPr>
        <p:blipFill>
          <a:blip r:embed="rId6"/>
          <a:stretch>
            <a:fillRect/>
          </a:stretch>
        </p:blipFill>
        <p:spPr>
          <a:xfrm>
            <a:off x="7696071" y="5088732"/>
            <a:ext cx="506520" cy="157060"/>
          </a:xfrm>
          <a:prstGeom prst="rect">
            <a:avLst/>
          </a:prstGeom>
        </p:spPr>
      </p:pic>
    </p:spTree>
    <p:extLst>
      <p:ext uri="{BB962C8B-B14F-4D97-AF65-F5344CB8AC3E}">
        <p14:creationId xmlns:p14="http://schemas.microsoft.com/office/powerpoint/2010/main" val="13671419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5EDDC53-4AA7-1CAF-A865-88B62D511B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66452" y="3366561"/>
            <a:ext cx="6386629" cy="336331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5</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2/3</a:t>
            </a:r>
            <a:endParaRPr lang="fr-FR" sz="1800" b="0" strike="noStrike" spc="-1" dirty="0">
              <a:latin typeface="Arial"/>
            </a:endParaRPr>
          </a:p>
        </p:txBody>
      </p:sp>
      <p:sp>
        <p:nvSpPr>
          <p:cNvPr id="117" name="CustomShape 5"/>
          <p:cNvSpPr/>
          <p:nvPr/>
        </p:nvSpPr>
        <p:spPr>
          <a:xfrm>
            <a:off x="580727" y="15521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votre liste d’élèves :</a:t>
            </a:r>
          </a:p>
          <a:p>
            <a:pPr marL="342900" indent="-342900">
              <a:lnSpc>
                <a:spcPct val="100000"/>
              </a:lnSpc>
              <a:buAutoNum type="arabicParenR"/>
            </a:pPr>
            <a:r>
              <a:rPr lang="fr-FR" sz="1400" b="0" strike="noStrike" spc="-1" dirty="0">
                <a:solidFill>
                  <a:srgbClr val="000000"/>
                </a:solidFill>
                <a:latin typeface="Corbel"/>
              </a:rPr>
              <a:t>Sélectionner de 4 à 5 élèves de la même catégorie, </a:t>
            </a:r>
          </a:p>
          <a:p>
            <a:pPr>
              <a:lnSpc>
                <a:spcPct val="100000"/>
              </a:lnSpc>
            </a:pPr>
            <a:r>
              <a:rPr lang="fr-FR" sz="1400" spc="-1" dirty="0">
                <a:solidFill>
                  <a:srgbClr val="000000"/>
                </a:solidFill>
                <a:latin typeface="Corbel"/>
              </a:rPr>
              <a:t>Option : filtrer avant de sélectionner les élèves (</a:t>
            </a:r>
            <a:r>
              <a:rPr lang="fr-FR" sz="1400" spc="-1" dirty="0">
                <a:solidFill>
                  <a:srgbClr val="000000"/>
                </a:solidFill>
                <a:latin typeface="Corbel"/>
                <a:hlinkClick r:id="rId4" action="ppaction://hlinksldjump"/>
              </a:rPr>
              <a:t>cf diapositive 11</a:t>
            </a:r>
            <a:r>
              <a:rPr lang="fr-FR" sz="1400" spc="-1" dirty="0">
                <a:solidFill>
                  <a:srgbClr val="000000"/>
                </a:solidFill>
                <a:latin typeface="Corbel"/>
              </a:rPr>
              <a:t>).</a:t>
            </a:r>
          </a:p>
          <a:p>
            <a:pPr>
              <a:lnSpc>
                <a:spcPct val="100000"/>
              </a:lnSpc>
            </a:pPr>
            <a:r>
              <a:rPr lang="fr-FR" sz="1400" spc="-1" dirty="0">
                <a:solidFill>
                  <a:srgbClr val="000000"/>
                </a:solidFill>
                <a:latin typeface="Corbel"/>
              </a:rPr>
              <a:t>Note : si le nombre d’élèves dans l’équipe n’est pas respecté, un message de blocage apparaitra dans le bandeau </a:t>
            </a:r>
            <a:r>
              <a:rPr lang="fr-FR" sz="1400" spc="-1" dirty="0">
                <a:solidFill>
                  <a:srgbClr val="000000"/>
                </a:solidFill>
                <a:latin typeface="Corbel"/>
                <a:sym typeface="Wingdings" panose="05000000000000000000" pitchFamily="2" charset="2"/>
              </a:rPr>
              <a:t></a:t>
            </a: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Cliquer sur « Actions »,</a:t>
            </a:r>
          </a:p>
          <a:p>
            <a:pPr marL="342900" indent="-342900">
              <a:lnSpc>
                <a:spcPct val="100000"/>
              </a:lnSpc>
              <a:buAutoNum type="arabicParenR" startAt="2"/>
            </a:pPr>
            <a:r>
              <a:rPr lang="fr-FR" sz="1400" spc="-1" dirty="0">
                <a:solidFill>
                  <a:srgbClr val="000000"/>
                </a:solidFill>
                <a:latin typeface="Corbel"/>
              </a:rPr>
              <a:t>Cliquer sur « Inscrire Une Equipe » pour arriver à l’écran de choix des épreuves,</a:t>
            </a:r>
          </a:p>
          <a:p>
            <a:pPr>
              <a:lnSpc>
                <a:spcPct val="100000"/>
              </a:lnSpc>
            </a:pPr>
            <a:r>
              <a:rPr lang="fr-FR" sz="1400" spc="-1" dirty="0">
                <a:solidFill>
                  <a:srgbClr val="000000"/>
                </a:solidFill>
                <a:latin typeface="Corbel"/>
              </a:rPr>
              <a:t>Note : la première équipe inscrite portera le numéro 1, la suivante le numéro 2,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1679049" y="4712524"/>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1953330" y="3608328"/>
            <a:ext cx="719352" cy="1630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1953329" y="3827645"/>
            <a:ext cx="295256" cy="277669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1918078" y="3357131"/>
            <a:ext cx="719352" cy="2349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1630675" y="3296785"/>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a:spLocks/>
          </p:cNvSpPr>
          <p:nvPr/>
        </p:nvSpPr>
        <p:spPr>
          <a:xfrm rot="4758687" flipH="1" flipV="1">
            <a:off x="1673050" y="3576661"/>
            <a:ext cx="123766" cy="47635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1216635" y="379766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1120931" y="340900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1176126" y="48009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 name="Rectangle 1">
            <a:extLst>
              <a:ext uri="{FF2B5EF4-FFF2-40B4-BE49-F238E27FC236}">
                <a16:creationId xmlns:a16="http://schemas.microsoft.com/office/drawing/2014/main" id="{5AEB6FEF-48EC-230A-6E34-B84091D8247E}"/>
              </a:ext>
            </a:extLst>
          </p:cNvPr>
          <p:cNvSpPr>
            <a:spLocks/>
          </p:cNvSpPr>
          <p:nvPr/>
        </p:nvSpPr>
        <p:spPr>
          <a:xfrm>
            <a:off x="7004030" y="3844776"/>
            <a:ext cx="1122193" cy="156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765FFDC-BD84-C368-22E3-1B6C3D451F78}"/>
              </a:ext>
            </a:extLst>
          </p:cNvPr>
          <p:cNvSpPr>
            <a:spLocks/>
          </p:cNvSpPr>
          <p:nvPr/>
        </p:nvSpPr>
        <p:spPr>
          <a:xfrm>
            <a:off x="7004029" y="4950301"/>
            <a:ext cx="1122193" cy="156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4ACEFAC-0058-4150-EDA9-F5376318A303}"/>
              </a:ext>
            </a:extLst>
          </p:cNvPr>
          <p:cNvSpPr>
            <a:spLocks/>
          </p:cNvSpPr>
          <p:nvPr/>
        </p:nvSpPr>
        <p:spPr>
          <a:xfrm>
            <a:off x="7004027" y="6061999"/>
            <a:ext cx="1191207" cy="1679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6E46370-235F-072D-CDC4-28F0100F2A85}"/>
              </a:ext>
            </a:extLst>
          </p:cNvPr>
          <p:cNvSpPr>
            <a:spLocks/>
          </p:cNvSpPr>
          <p:nvPr/>
        </p:nvSpPr>
        <p:spPr>
          <a:xfrm>
            <a:off x="7004028" y="5191321"/>
            <a:ext cx="1122193" cy="1679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1">
            <a:extLst>
              <a:ext uri="{FF2B5EF4-FFF2-40B4-BE49-F238E27FC236}">
                <a16:creationId xmlns:a16="http://schemas.microsoft.com/office/drawing/2014/main" id="{43250111-1538-1CF3-9D47-B8F971226D7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17" name="Image 16">
            <a:extLst>
              <a:ext uri="{FF2B5EF4-FFF2-40B4-BE49-F238E27FC236}">
                <a16:creationId xmlns:a16="http://schemas.microsoft.com/office/drawing/2014/main" id="{A94B6E3C-15AC-65E2-28BE-8EB4353B54D1}"/>
              </a:ext>
            </a:extLst>
          </p:cNvPr>
          <p:cNvPicPr>
            <a:picLocks noChangeAspect="1"/>
          </p:cNvPicPr>
          <p:nvPr/>
        </p:nvPicPr>
        <p:blipFill>
          <a:blip r:embed="rId6"/>
          <a:stretch>
            <a:fillRect/>
          </a:stretch>
        </p:blipFill>
        <p:spPr>
          <a:xfrm>
            <a:off x="1551452" y="2468420"/>
            <a:ext cx="3508854" cy="186641"/>
          </a:xfrm>
          <a:prstGeom prst="rect">
            <a:avLst/>
          </a:prstGeom>
        </p:spPr>
      </p:pic>
      <p:pic>
        <p:nvPicPr>
          <p:cNvPr id="18" name="Image 17">
            <a:extLst>
              <a:ext uri="{FF2B5EF4-FFF2-40B4-BE49-F238E27FC236}">
                <a16:creationId xmlns:a16="http://schemas.microsoft.com/office/drawing/2014/main" id="{155F06E2-5B16-2BD6-6F6E-FBF86E4D39C8}"/>
              </a:ext>
            </a:extLst>
          </p:cNvPr>
          <p:cNvPicPr>
            <a:picLocks noChangeAspect="1"/>
          </p:cNvPicPr>
          <p:nvPr/>
        </p:nvPicPr>
        <p:blipFill>
          <a:blip r:embed="rId7"/>
          <a:stretch>
            <a:fillRect/>
          </a:stretch>
        </p:blipFill>
        <p:spPr>
          <a:xfrm>
            <a:off x="5217546" y="2475063"/>
            <a:ext cx="3508854" cy="172813"/>
          </a:xfrm>
          <a:prstGeom prst="rect">
            <a:avLst/>
          </a:prstGeom>
        </p:spPr>
      </p:pic>
    </p:spTree>
    <p:extLst>
      <p:ext uri="{BB962C8B-B14F-4D97-AF65-F5344CB8AC3E}">
        <p14:creationId xmlns:p14="http://schemas.microsoft.com/office/powerpoint/2010/main" val="72010703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 grpId="0" animBg="1"/>
      <p:bldP spid="3" grpId="0" animBg="1"/>
      <p:bldP spid="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5284" y="4008844"/>
            <a:ext cx="7453146" cy="2756642"/>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6</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3/3</a:t>
            </a:r>
            <a:endParaRPr lang="fr-FR" sz="1800" b="0" strike="noStrike" spc="-1" dirty="0">
              <a:latin typeface="Arial"/>
            </a:endParaRPr>
          </a:p>
        </p:txBody>
      </p:sp>
      <p:sp>
        <p:nvSpPr>
          <p:cNvPr id="117" name="CustomShape 5"/>
          <p:cNvSpPr/>
          <p:nvPr/>
        </p:nvSpPr>
        <p:spPr>
          <a:xfrm>
            <a:off x="338959" y="1464124"/>
            <a:ext cx="8466081" cy="249153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200" spc="-1" dirty="0">
                <a:solidFill>
                  <a:srgbClr val="000000"/>
                </a:solidFill>
                <a:latin typeface="Corbel"/>
              </a:rPr>
              <a:t>Cocher les épreuves choisies</a:t>
            </a:r>
          </a:p>
          <a:p>
            <a:pPr>
              <a:lnSpc>
                <a:spcPct val="100000"/>
              </a:lnSpc>
            </a:pPr>
            <a:r>
              <a:rPr lang="fr-FR" sz="1200" spc="-1" dirty="0">
                <a:solidFill>
                  <a:srgbClr val="000000"/>
                </a:solidFill>
                <a:latin typeface="Corbel"/>
              </a:rPr>
              <a:t>	Triathlon Classique : 1 course + 1 saut + 1 lancer</a:t>
            </a:r>
          </a:p>
          <a:p>
            <a:pPr>
              <a:lnSpc>
                <a:spcPct val="100000"/>
              </a:lnSpc>
            </a:pPr>
            <a:r>
              <a:rPr lang="fr-FR" sz="1200" spc="-1" dirty="0">
                <a:solidFill>
                  <a:srgbClr val="000000"/>
                </a:solidFill>
                <a:latin typeface="Corbel"/>
              </a:rPr>
              <a:t>	Triathlon Spécialités Courses : 2 courses + 1 concours</a:t>
            </a:r>
          </a:p>
          <a:p>
            <a:pPr>
              <a:lnSpc>
                <a:spcPct val="100000"/>
              </a:lnSpc>
            </a:pPr>
            <a:r>
              <a:rPr lang="fr-FR" sz="1200" spc="-1" dirty="0">
                <a:solidFill>
                  <a:srgbClr val="000000"/>
                </a:solidFill>
                <a:latin typeface="Corbel"/>
              </a:rPr>
              <a:t>	Triathlon Spécialités Sauts : 1 saut horizontal + 1 saut vertical + 1 course ou le lancer de poids</a:t>
            </a:r>
          </a:p>
          <a:p>
            <a:r>
              <a:rPr lang="fr-FR" sz="1200" spc="-1" dirty="0">
                <a:solidFill>
                  <a:srgbClr val="000000"/>
                </a:solidFill>
                <a:latin typeface="Corbel"/>
              </a:rPr>
              <a:t>	La marque        indique que l’élève est déjà inscrit(e) en individuel dans l’épreuve. Si la case est cochée alors 	décocher et recocher pour rattacher l’inscription à l’équipe,</a:t>
            </a:r>
          </a:p>
          <a:p>
            <a:pPr>
              <a:lnSpc>
                <a:spcPct val="100000"/>
              </a:lnSpc>
            </a:pPr>
            <a:r>
              <a:rPr lang="fr-FR" sz="1200" spc="-1" dirty="0">
                <a:solidFill>
                  <a:srgbClr val="000000"/>
                </a:solidFill>
                <a:latin typeface="Corbel"/>
              </a:rPr>
              <a:t>Si votre comité permet de faire plus de 3 épreuves, le logiciel de gestion </a:t>
            </a:r>
            <a:r>
              <a:rPr lang="fr-FR" sz="1200" spc="-1" dirty="0" err="1">
                <a:solidFill>
                  <a:srgbClr val="000000"/>
                </a:solidFill>
                <a:latin typeface="Corbel"/>
              </a:rPr>
              <a:t>Ucompetitions</a:t>
            </a:r>
            <a:r>
              <a:rPr lang="fr-FR" sz="1200" spc="-1" dirty="0">
                <a:solidFill>
                  <a:srgbClr val="000000"/>
                </a:solidFill>
                <a:latin typeface="Corbel"/>
              </a:rPr>
              <a:t> calculera le meilleur triathlon. Si vous souhaitez forcer un type de triathlon, précisez le type dans la liste des inscrits (</a:t>
            </a:r>
            <a:r>
              <a:rPr lang="fr-FR" sz="1200" spc="-1" dirty="0" err="1">
                <a:solidFill>
                  <a:srgbClr val="000000"/>
                </a:solidFill>
                <a:latin typeface="Corbel"/>
              </a:rPr>
              <a:t>cf</a:t>
            </a:r>
            <a:r>
              <a:rPr lang="fr-FR" sz="1200" spc="-1" dirty="0">
                <a:solidFill>
                  <a:srgbClr val="000000"/>
                </a:solidFill>
                <a:latin typeface="Corbel"/>
              </a:rPr>
              <a:t> </a:t>
            </a:r>
            <a:r>
              <a:rPr lang="fr-FR" sz="1200" spc="-1" dirty="0">
                <a:solidFill>
                  <a:srgbClr val="000000"/>
                </a:solidFill>
                <a:latin typeface="Corbel"/>
                <a:hlinkClick r:id="rId4" action="ppaction://hlinksldjump"/>
              </a:rPr>
              <a:t>diapositive 13</a:t>
            </a:r>
            <a:r>
              <a:rPr lang="fr-FR" sz="1200" spc="-1" dirty="0">
                <a:solidFill>
                  <a:srgbClr val="000000"/>
                </a:solidFill>
                <a:latin typeface="Corbel"/>
              </a:rPr>
              <a:t>) </a:t>
            </a:r>
          </a:p>
          <a:p>
            <a:pPr>
              <a:lnSpc>
                <a:spcPct val="100000"/>
              </a:lnSpc>
            </a:pPr>
            <a:r>
              <a:rPr lang="fr-FR" sz="1200" spc="-1" dirty="0">
                <a:solidFill>
                  <a:srgbClr val="000000"/>
                </a:solidFill>
                <a:latin typeface="Corbel"/>
              </a:rPr>
              <a:t>          Note 1 : le flash vert confirme l’inscription, tout comme la coche dans la case.</a:t>
            </a:r>
          </a:p>
          <a:p>
            <a:pPr>
              <a:lnSpc>
                <a:spcPct val="100000"/>
              </a:lnSpc>
            </a:pPr>
            <a:r>
              <a:rPr lang="fr-FR" sz="1200" spc="-1" dirty="0">
                <a:solidFill>
                  <a:srgbClr val="000000"/>
                </a:solidFill>
                <a:latin typeface="Corbel"/>
              </a:rPr>
              <a:t>          Note 2 : décocher pour désinscrire.</a:t>
            </a:r>
          </a:p>
          <a:p>
            <a:pPr marL="342900" indent="-342900">
              <a:lnSpc>
                <a:spcPct val="100000"/>
              </a:lnSpc>
              <a:buFont typeface="+mj-lt"/>
              <a:buAutoNum type="arabicParenR" startAt="5"/>
            </a:pPr>
            <a:r>
              <a:rPr lang="fr-FR" sz="1200" spc="-1" dirty="0">
                <a:solidFill>
                  <a:srgbClr val="000000"/>
                </a:solidFill>
                <a:latin typeface="Corbel"/>
              </a:rPr>
              <a:t>Pour ajouter un élève, cocher l’équipe puis « Actions » puis « Ajouter à équipe »,</a:t>
            </a:r>
          </a:p>
          <a:p>
            <a:pPr marL="342900" indent="-342900">
              <a:lnSpc>
                <a:spcPct val="100000"/>
              </a:lnSpc>
              <a:buFont typeface="+mj-lt"/>
              <a:buAutoNum type="arabicParenR" startAt="5"/>
            </a:pPr>
            <a:r>
              <a:rPr lang="fr-FR" sz="1200" spc="-1" dirty="0">
                <a:solidFill>
                  <a:srgbClr val="000000"/>
                </a:solidFill>
                <a:latin typeface="Corbel"/>
              </a:rPr>
              <a:t>Cliquer sur « retour aux championnats » pour réaliser d’autres inscriptions, sur « liste globale des inscrits » pour voir tous les inscrits et « liste des équipes » pour voir vos équipes inscrites. </a:t>
            </a:r>
          </a:p>
        </p:txBody>
      </p:sp>
      <p:sp>
        <p:nvSpPr>
          <p:cNvPr id="11" name="CustomShape 6">
            <a:extLst>
              <a:ext uri="{FF2B5EF4-FFF2-40B4-BE49-F238E27FC236}">
                <a16:creationId xmlns:a16="http://schemas.microsoft.com/office/drawing/2014/main" id="{7E46FA0E-6EF5-128E-315B-44677AF96AB5}"/>
              </a:ext>
            </a:extLst>
          </p:cNvPr>
          <p:cNvSpPr/>
          <p:nvPr/>
        </p:nvSpPr>
        <p:spPr>
          <a:xfrm rot="4758687" flipV="1">
            <a:off x="423866" y="3928190"/>
            <a:ext cx="261090" cy="26908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4" name="CustomShape 8">
            <a:extLst>
              <a:ext uri="{FF2B5EF4-FFF2-40B4-BE49-F238E27FC236}">
                <a16:creationId xmlns:a16="http://schemas.microsoft.com/office/drawing/2014/main" id="{2062E64E-E0A4-5B0C-7BF6-49CD4726A06F}"/>
              </a:ext>
            </a:extLst>
          </p:cNvPr>
          <p:cNvSpPr/>
          <p:nvPr/>
        </p:nvSpPr>
        <p:spPr>
          <a:xfrm>
            <a:off x="4708704" y="374165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5006177" y="4713047"/>
            <a:ext cx="3122253" cy="205582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7" name="CustomShape 8">
            <a:extLst>
              <a:ext uri="{FF2B5EF4-FFF2-40B4-BE49-F238E27FC236}">
                <a16:creationId xmlns:a16="http://schemas.microsoft.com/office/drawing/2014/main" id="{687C7E35-382B-B7E7-FAD5-F21F28E680AB}"/>
              </a:ext>
            </a:extLst>
          </p:cNvPr>
          <p:cNvSpPr/>
          <p:nvPr/>
        </p:nvSpPr>
        <p:spPr>
          <a:xfrm>
            <a:off x="182539" y="368695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pic>
        <p:nvPicPr>
          <p:cNvPr id="16" name="Image 15">
            <a:extLst>
              <a:ext uri="{FF2B5EF4-FFF2-40B4-BE49-F238E27FC236}">
                <a16:creationId xmlns:a16="http://schemas.microsoft.com/office/drawing/2014/main" id="{74449802-0D7E-E587-D6B7-0AE70C6ACF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284" y="4182160"/>
            <a:ext cx="1199565" cy="726380"/>
          </a:xfrm>
          <a:prstGeom prst="rect">
            <a:avLst/>
          </a:prstGeom>
        </p:spPr>
      </p:pic>
      <p:sp>
        <p:nvSpPr>
          <p:cNvPr id="18" name="Rectangle 17">
            <a:extLst>
              <a:ext uri="{FF2B5EF4-FFF2-40B4-BE49-F238E27FC236}">
                <a16:creationId xmlns:a16="http://schemas.microsoft.com/office/drawing/2014/main" id="{5730DA2A-BE50-3AA7-8630-121AF81BFCDD}"/>
              </a:ext>
            </a:extLst>
          </p:cNvPr>
          <p:cNvSpPr>
            <a:spLocks/>
          </p:cNvSpPr>
          <p:nvPr/>
        </p:nvSpPr>
        <p:spPr>
          <a:xfrm>
            <a:off x="675282" y="4145697"/>
            <a:ext cx="1015371" cy="7694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ustomShape 6">
            <a:extLst>
              <a:ext uri="{FF2B5EF4-FFF2-40B4-BE49-F238E27FC236}">
                <a16:creationId xmlns:a16="http://schemas.microsoft.com/office/drawing/2014/main" id="{1DC71218-C08D-001B-15A3-6CC447C9BC3A}"/>
              </a:ext>
            </a:extLst>
          </p:cNvPr>
          <p:cNvSpPr/>
          <p:nvPr/>
        </p:nvSpPr>
        <p:spPr>
          <a:xfrm rot="4758687" flipV="1">
            <a:off x="4692851" y="4284503"/>
            <a:ext cx="775451" cy="17200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8">
            <a:extLst>
              <a:ext uri="{FF2B5EF4-FFF2-40B4-BE49-F238E27FC236}">
                <a16:creationId xmlns:a16="http://schemas.microsoft.com/office/drawing/2014/main" id="{A892CBE8-9168-D561-F2AA-A309CA521897}"/>
              </a:ext>
            </a:extLst>
          </p:cNvPr>
          <p:cNvSpPr/>
          <p:nvPr/>
        </p:nvSpPr>
        <p:spPr>
          <a:xfrm>
            <a:off x="6499594" y="367799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27" name="CustomShape 6">
            <a:extLst>
              <a:ext uri="{FF2B5EF4-FFF2-40B4-BE49-F238E27FC236}">
                <a16:creationId xmlns:a16="http://schemas.microsoft.com/office/drawing/2014/main" id="{041ECD7A-57D9-0862-B2EF-70A756D22D9A}"/>
              </a:ext>
            </a:extLst>
          </p:cNvPr>
          <p:cNvSpPr/>
          <p:nvPr/>
        </p:nvSpPr>
        <p:spPr>
          <a:xfrm rot="4758687" flipV="1">
            <a:off x="6790315" y="3879113"/>
            <a:ext cx="193196" cy="13313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F3585DB2-2C14-093E-C5B9-3BEDC5103928}"/>
              </a:ext>
            </a:extLst>
          </p:cNvPr>
          <p:cNvSpPr>
            <a:spLocks/>
          </p:cNvSpPr>
          <p:nvPr/>
        </p:nvSpPr>
        <p:spPr>
          <a:xfrm>
            <a:off x="6040561" y="4039346"/>
            <a:ext cx="2112918" cy="22585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1EC9F4F-77AF-0C27-788B-DD9D2AFB8325}"/>
              </a:ext>
            </a:extLst>
          </p:cNvPr>
          <p:cNvPicPr>
            <a:picLocks noChangeAspect="1"/>
          </p:cNvPicPr>
          <p:nvPr/>
        </p:nvPicPr>
        <p:blipFill>
          <a:blip r:embed="rId7"/>
          <a:stretch>
            <a:fillRect/>
          </a:stretch>
        </p:blipFill>
        <p:spPr>
          <a:xfrm>
            <a:off x="6040348" y="4051466"/>
            <a:ext cx="2088082" cy="187501"/>
          </a:xfrm>
          <a:prstGeom prst="rect">
            <a:avLst/>
          </a:prstGeom>
        </p:spPr>
      </p:pic>
      <p:pic>
        <p:nvPicPr>
          <p:cNvPr id="3" name="Image 2">
            <a:extLst>
              <a:ext uri="{FF2B5EF4-FFF2-40B4-BE49-F238E27FC236}">
                <a16:creationId xmlns:a16="http://schemas.microsoft.com/office/drawing/2014/main" id="{4E1CC198-AC95-6699-1C06-0E971B325A33}"/>
              </a:ext>
            </a:extLst>
          </p:cNvPr>
          <p:cNvPicPr>
            <a:picLocks noChangeAspect="1"/>
          </p:cNvPicPr>
          <p:nvPr/>
        </p:nvPicPr>
        <p:blipFill>
          <a:blip r:embed="rId8"/>
          <a:stretch>
            <a:fillRect/>
          </a:stretch>
        </p:blipFill>
        <p:spPr>
          <a:xfrm>
            <a:off x="2033067" y="2245602"/>
            <a:ext cx="200053" cy="190527"/>
          </a:xfrm>
          <a:prstGeom prst="rect">
            <a:avLst/>
          </a:prstGeom>
          <a:solidFill>
            <a:schemeClr val="bg1"/>
          </a:solidFill>
        </p:spPr>
      </p:pic>
    </p:spTree>
    <p:extLst>
      <p:ext uri="{BB962C8B-B14F-4D97-AF65-F5344CB8AC3E}">
        <p14:creationId xmlns:p14="http://schemas.microsoft.com/office/powerpoint/2010/main" val="360181571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B56118-62E7-5B97-D4CF-F388140BDB1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2648664" y="4690054"/>
            <a:ext cx="6437376" cy="47759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14232" y="205200"/>
            <a:ext cx="371808"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7</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en individuel – page 1/3</a:t>
            </a:r>
            <a:endParaRPr lang="fr-FR" sz="1800" b="0" strike="noStrike" spc="-1" dirty="0">
              <a:latin typeface="Arial"/>
            </a:endParaRPr>
          </a:p>
        </p:txBody>
      </p:sp>
      <p:sp>
        <p:nvSpPr>
          <p:cNvPr id="117" name="CustomShape 5"/>
          <p:cNvSpPr/>
          <p:nvPr/>
        </p:nvSpPr>
        <p:spPr>
          <a:xfrm>
            <a:off x="580727" y="1552133"/>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Cliquer sur « Inscrire en individuel ».</a:t>
            </a:r>
          </a:p>
          <a:p>
            <a:pPr>
              <a:lnSpc>
                <a:spcPct val="100000"/>
              </a:lnSpc>
            </a:pPr>
            <a:r>
              <a:rPr lang="fr-FR" sz="1400" spc="-1" dirty="0">
                <a:solidFill>
                  <a:srgbClr val="000000"/>
                </a:solidFill>
                <a:latin typeface="Corbel"/>
              </a:rPr>
              <a:t>Note : vous pouvez inscrire tous les individuels souhaités en une seule fois.</a:t>
            </a:r>
            <a:endParaRPr lang="fr-FR" sz="1400" b="0" strike="noStrike" spc="-1" dirty="0">
              <a:latin typeface="Arial"/>
            </a:endParaRPr>
          </a:p>
        </p:txBody>
      </p:sp>
      <p:pic>
        <p:nvPicPr>
          <p:cNvPr id="118" name="Image 8"/>
          <p:cNvPicPr>
            <a:picLocks/>
          </p:cNvPicPr>
          <p:nvPr/>
        </p:nvPicPr>
        <p:blipFill>
          <a:blip r:embed="rId4">
            <a:extLst>
              <a:ext uri="{28A0092B-C50C-407E-A947-70E740481C1C}">
                <a14:useLocalDpi xmlns:a14="http://schemas.microsoft.com/office/drawing/2010/main" val="0"/>
              </a:ext>
            </a:extLst>
          </a:blip>
          <a:srcRect/>
          <a:stretch/>
        </p:blipFill>
        <p:spPr>
          <a:xfrm>
            <a:off x="309603" y="3871331"/>
            <a:ext cx="2138419" cy="2546721"/>
          </a:xfrm>
          <a:prstGeom prst="rect">
            <a:avLst/>
          </a:prstGeom>
          <a:ln>
            <a:noFill/>
          </a:ln>
        </p:spPr>
      </p:pic>
      <p:sp>
        <p:nvSpPr>
          <p:cNvPr id="119" name="CustomShape 6"/>
          <p:cNvSpPr/>
          <p:nvPr/>
        </p:nvSpPr>
        <p:spPr>
          <a:xfrm>
            <a:off x="3765097" y="2073899"/>
            <a:ext cx="4145326" cy="280198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0" name="CustomShape 7"/>
          <p:cNvSpPr/>
          <p:nvPr/>
        </p:nvSpPr>
        <p:spPr>
          <a:xfrm>
            <a:off x="627870" y="3438450"/>
            <a:ext cx="1676736"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Agenda »</a:t>
            </a:r>
            <a:endParaRPr lang="fr-FR" sz="1400" b="0" strike="noStrike" spc="-1" dirty="0">
              <a:latin typeface="Arial"/>
            </a:endParaRPr>
          </a:p>
        </p:txBody>
      </p:sp>
      <p:sp>
        <p:nvSpPr>
          <p:cNvPr id="4" name="CustomShape 7">
            <a:extLst>
              <a:ext uri="{FF2B5EF4-FFF2-40B4-BE49-F238E27FC236}">
                <a16:creationId xmlns:a16="http://schemas.microsoft.com/office/drawing/2014/main" id="{364A18F9-2C46-255C-ED91-53793ED3A9A6}"/>
              </a:ext>
            </a:extLst>
          </p:cNvPr>
          <p:cNvSpPr/>
          <p:nvPr/>
        </p:nvSpPr>
        <p:spPr>
          <a:xfrm>
            <a:off x="4751517" y="4210679"/>
            <a:ext cx="223167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Championnats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p:nvPr/>
        </p:nvSpPr>
        <p:spPr>
          <a:xfrm rot="4758687">
            <a:off x="820733" y="2234916"/>
            <a:ext cx="3138615" cy="339106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BBF54DDD-5F21-1550-CC7E-79F224B80E6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9" name="Image 8">
            <a:extLst>
              <a:ext uri="{FF2B5EF4-FFF2-40B4-BE49-F238E27FC236}">
                <a16:creationId xmlns:a16="http://schemas.microsoft.com/office/drawing/2014/main" id="{2681DE98-236A-68F2-B1BF-39EC9086D063}"/>
              </a:ext>
            </a:extLst>
          </p:cNvPr>
          <p:cNvPicPr>
            <a:picLocks noChangeAspect="1"/>
          </p:cNvPicPr>
          <p:nvPr/>
        </p:nvPicPr>
        <p:blipFill>
          <a:blip r:embed="rId6"/>
          <a:stretch>
            <a:fillRect/>
          </a:stretch>
        </p:blipFill>
        <p:spPr>
          <a:xfrm>
            <a:off x="7802711" y="5112487"/>
            <a:ext cx="506520" cy="157060"/>
          </a:xfrm>
          <a:prstGeom prst="rect">
            <a:avLst/>
          </a:prstGeom>
        </p:spPr>
      </p:pic>
      <p:sp>
        <p:nvSpPr>
          <p:cNvPr id="6" name="Rectangle 5">
            <a:extLst>
              <a:ext uri="{FF2B5EF4-FFF2-40B4-BE49-F238E27FC236}">
                <a16:creationId xmlns:a16="http://schemas.microsoft.com/office/drawing/2014/main" id="{4EE8906F-F308-D8F3-FAF5-D1933DE05CEB}"/>
              </a:ext>
            </a:extLst>
          </p:cNvPr>
          <p:cNvSpPr/>
          <p:nvPr/>
        </p:nvSpPr>
        <p:spPr>
          <a:xfrm>
            <a:off x="7800841" y="4915653"/>
            <a:ext cx="626879" cy="1570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DE618398-EF85-E9F5-C805-3B5E1EC4C263}"/>
              </a:ext>
            </a:extLst>
          </p:cNvPr>
          <p:cNvPicPr>
            <a:picLocks noChangeAspect="1"/>
          </p:cNvPicPr>
          <p:nvPr/>
        </p:nvPicPr>
        <p:blipFill>
          <a:blip r:embed="rId6"/>
          <a:stretch>
            <a:fillRect/>
          </a:stretch>
        </p:blipFill>
        <p:spPr>
          <a:xfrm>
            <a:off x="309603" y="6106884"/>
            <a:ext cx="506520" cy="157060"/>
          </a:xfrm>
          <a:prstGeom prst="rect">
            <a:avLst/>
          </a:prstGeom>
        </p:spPr>
      </p:pic>
      <p:sp>
        <p:nvSpPr>
          <p:cNvPr id="7" name="Rectangle 6">
            <a:extLst>
              <a:ext uri="{FF2B5EF4-FFF2-40B4-BE49-F238E27FC236}">
                <a16:creationId xmlns:a16="http://schemas.microsoft.com/office/drawing/2014/main" id="{CE8363A3-A13F-BC35-857C-094F587FA4F1}"/>
              </a:ext>
            </a:extLst>
          </p:cNvPr>
          <p:cNvSpPr/>
          <p:nvPr/>
        </p:nvSpPr>
        <p:spPr>
          <a:xfrm>
            <a:off x="309603" y="5866997"/>
            <a:ext cx="741957" cy="21484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233110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5EDDC53-4AA7-1CAF-A865-88B62D511B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41694" y="3290909"/>
            <a:ext cx="5724352" cy="3266412"/>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8</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en individuel – page 2/3</a:t>
            </a:r>
            <a:endParaRPr lang="fr-FR" sz="1800" b="0" strike="noStrike" spc="-1" dirty="0">
              <a:latin typeface="Arial"/>
            </a:endParaRPr>
          </a:p>
        </p:txBody>
      </p:sp>
      <p:sp>
        <p:nvSpPr>
          <p:cNvPr id="117" name="CustomShape 5"/>
          <p:cNvSpPr/>
          <p:nvPr/>
        </p:nvSpPr>
        <p:spPr>
          <a:xfrm>
            <a:off x="580727" y="1552133"/>
            <a:ext cx="7788960" cy="15989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votre liste d’élèves :</a:t>
            </a:r>
          </a:p>
          <a:p>
            <a:pPr marL="342900" indent="-342900">
              <a:lnSpc>
                <a:spcPct val="100000"/>
              </a:lnSpc>
              <a:buAutoNum type="arabicParenR"/>
            </a:pPr>
            <a:r>
              <a:rPr lang="fr-FR" sz="1400" b="0" strike="noStrike" spc="-1" dirty="0">
                <a:solidFill>
                  <a:srgbClr val="000000"/>
                </a:solidFill>
                <a:latin typeface="Corbel"/>
              </a:rPr>
              <a:t>Sélectionner l’ensemble des élèves que vous souhaitez inscrire en individuel, </a:t>
            </a:r>
          </a:p>
          <a:p>
            <a:pPr>
              <a:lnSpc>
                <a:spcPct val="100000"/>
              </a:lnSpc>
            </a:pPr>
            <a:r>
              <a:rPr lang="fr-FR" sz="1400" spc="-1" dirty="0">
                <a:solidFill>
                  <a:srgbClr val="000000"/>
                </a:solidFill>
                <a:latin typeface="Corbel"/>
              </a:rPr>
              <a:t>Option : filtrer avant de sélectionner les élèves (</a:t>
            </a:r>
            <a:r>
              <a:rPr lang="fr-FR" sz="1400" spc="-1" dirty="0">
                <a:solidFill>
                  <a:srgbClr val="000000"/>
                </a:solidFill>
                <a:latin typeface="Corbel"/>
                <a:hlinkClick r:id="rId4" action="ppaction://hlinksldjump"/>
              </a:rPr>
              <a:t>cf diapositive 11</a:t>
            </a:r>
            <a:r>
              <a:rPr lang="fr-FR" sz="1400" spc="-1" dirty="0">
                <a:solidFill>
                  <a:srgbClr val="000000"/>
                </a:solidFill>
                <a:latin typeface="Corbel"/>
              </a:rPr>
              <a:t>)</a:t>
            </a: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Cliquer sur « Actions »,</a:t>
            </a:r>
          </a:p>
          <a:p>
            <a:pPr marL="342900" indent="-342900">
              <a:lnSpc>
                <a:spcPct val="100000"/>
              </a:lnSpc>
              <a:buAutoNum type="arabicParenR" startAt="2"/>
            </a:pPr>
            <a:r>
              <a:rPr lang="fr-FR" sz="1400" spc="-1" dirty="0">
                <a:solidFill>
                  <a:srgbClr val="000000"/>
                </a:solidFill>
                <a:latin typeface="Corbel"/>
              </a:rPr>
              <a:t>Cliquer sur « Inscrire » pour arriver à l’écran de choix des épreuves,</a:t>
            </a:r>
          </a:p>
          <a:p>
            <a:pPr>
              <a:lnSpc>
                <a:spcPct val="100000"/>
              </a:lnSpc>
            </a:pPr>
            <a:r>
              <a:rPr lang="fr-FR" sz="1400" spc="-1" dirty="0">
                <a:solidFill>
                  <a:srgbClr val="000000"/>
                </a:solidFill>
                <a:latin typeface="Corbel"/>
              </a:rPr>
              <a:t>Note 1 : si les élèves sont déjà inscrit(e)s dans une équipe, ils restent inscrit(e)s dans l’équipe.</a:t>
            </a:r>
          </a:p>
          <a:p>
            <a:pPr>
              <a:lnSpc>
                <a:spcPct val="100000"/>
              </a:lnSpc>
            </a:pPr>
            <a:endParaRPr lang="fr-FR" sz="1400" spc="-1" dirty="0">
              <a:solidFill>
                <a:srgbClr val="000000"/>
              </a:solidFill>
              <a:latin typeface="Corbe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1854291" y="5147424"/>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2196056" y="3517577"/>
            <a:ext cx="491050" cy="1922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2155336" y="3796115"/>
            <a:ext cx="231743" cy="27093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2155336" y="3290908"/>
            <a:ext cx="642728" cy="1922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1867933" y="3178692"/>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a:spLocks/>
          </p:cNvSpPr>
          <p:nvPr/>
        </p:nvSpPr>
        <p:spPr>
          <a:xfrm rot="4758687" flipH="1" flipV="1">
            <a:off x="1883181" y="3560096"/>
            <a:ext cx="123766" cy="47635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1440512" y="378958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1358189" y="329090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1351368" y="52358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pic>
        <p:nvPicPr>
          <p:cNvPr id="17" name="Image 16">
            <a:extLst>
              <a:ext uri="{FF2B5EF4-FFF2-40B4-BE49-F238E27FC236}">
                <a16:creationId xmlns:a16="http://schemas.microsoft.com/office/drawing/2014/main" id="{B2FEA4AF-2FB0-B073-0092-9B57DE9AB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289" y="5353522"/>
            <a:ext cx="95858" cy="105445"/>
          </a:xfrm>
          <a:prstGeom prst="rect">
            <a:avLst/>
          </a:prstGeom>
        </p:spPr>
      </p:pic>
      <p:pic>
        <p:nvPicPr>
          <p:cNvPr id="18" name="Image 17">
            <a:extLst>
              <a:ext uri="{FF2B5EF4-FFF2-40B4-BE49-F238E27FC236}">
                <a16:creationId xmlns:a16="http://schemas.microsoft.com/office/drawing/2014/main" id="{AB9CA9F9-9B6D-05AB-F800-E6AD75B68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289" y="5863053"/>
            <a:ext cx="95858" cy="105445"/>
          </a:xfrm>
          <a:prstGeom prst="rect">
            <a:avLst/>
          </a:prstGeom>
        </p:spPr>
      </p:pic>
      <p:sp>
        <p:nvSpPr>
          <p:cNvPr id="2" name="CustomShape 1">
            <a:extLst>
              <a:ext uri="{FF2B5EF4-FFF2-40B4-BE49-F238E27FC236}">
                <a16:creationId xmlns:a16="http://schemas.microsoft.com/office/drawing/2014/main" id="{40742544-C7FB-C966-6F76-B1A402544D0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7003873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02393" y="4043907"/>
            <a:ext cx="6123078" cy="2683034"/>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9</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a:t>
            </a:r>
            <a:r>
              <a:rPr lang="fr-FR" b="1" spc="-1" dirty="0">
                <a:solidFill>
                  <a:srgbClr val="FFFFFF"/>
                </a:solidFill>
                <a:latin typeface="Calibri"/>
              </a:rPr>
              <a:t>en individuel </a:t>
            </a:r>
            <a:r>
              <a:rPr lang="fr-FR" sz="1800" b="1" strike="noStrike" spc="-1" dirty="0">
                <a:solidFill>
                  <a:srgbClr val="FFFFFF"/>
                </a:solidFill>
                <a:latin typeface="Calibri"/>
              </a:rPr>
              <a:t>– page 3/3</a:t>
            </a:r>
            <a:endParaRPr lang="fr-FR" sz="1800" b="0" strike="noStrike" spc="-1" dirty="0">
              <a:latin typeface="Arial"/>
            </a:endParaRPr>
          </a:p>
        </p:txBody>
      </p:sp>
      <p:sp>
        <p:nvSpPr>
          <p:cNvPr id="117" name="CustomShape 5"/>
          <p:cNvSpPr/>
          <p:nvPr/>
        </p:nvSpPr>
        <p:spPr>
          <a:xfrm>
            <a:off x="554848" y="1464124"/>
            <a:ext cx="7272416" cy="230687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200" spc="-1" dirty="0">
                <a:solidFill>
                  <a:srgbClr val="000000"/>
                </a:solidFill>
                <a:latin typeface="Corbel"/>
              </a:rPr>
              <a:t>Cocher les épreuves choisies</a:t>
            </a:r>
          </a:p>
          <a:p>
            <a:pPr>
              <a:lnSpc>
                <a:spcPct val="100000"/>
              </a:lnSpc>
            </a:pPr>
            <a:r>
              <a:rPr lang="fr-FR" sz="1200" spc="-1" dirty="0">
                <a:solidFill>
                  <a:srgbClr val="000000"/>
                </a:solidFill>
                <a:latin typeface="Corbel"/>
              </a:rPr>
              <a:t>	Triathlon Classique : 1 course + 1 saut + 1 lancer</a:t>
            </a:r>
          </a:p>
          <a:p>
            <a:pPr>
              <a:lnSpc>
                <a:spcPct val="100000"/>
              </a:lnSpc>
            </a:pPr>
            <a:r>
              <a:rPr lang="fr-FR" sz="1200" spc="-1" dirty="0">
                <a:solidFill>
                  <a:srgbClr val="000000"/>
                </a:solidFill>
                <a:latin typeface="Corbel"/>
              </a:rPr>
              <a:t>	Triathlon Spécialités Courses : 2 courses + 1 concours</a:t>
            </a:r>
          </a:p>
          <a:p>
            <a:pPr>
              <a:lnSpc>
                <a:spcPct val="100000"/>
              </a:lnSpc>
            </a:pPr>
            <a:r>
              <a:rPr lang="fr-FR" sz="1200" spc="-1" dirty="0">
                <a:solidFill>
                  <a:srgbClr val="000000"/>
                </a:solidFill>
                <a:latin typeface="Corbel"/>
              </a:rPr>
              <a:t>	Triathlon Spécialités Sauts : 1 saut horizontal + 1 saut vertical + 1 course ou le lancer de poids</a:t>
            </a:r>
          </a:p>
          <a:p>
            <a:pPr>
              <a:lnSpc>
                <a:spcPct val="100000"/>
              </a:lnSpc>
            </a:pPr>
            <a:r>
              <a:rPr lang="fr-FR" sz="1200" b="1" u="sng" spc="-1" dirty="0">
                <a:solidFill>
                  <a:srgbClr val="000000"/>
                </a:solidFill>
                <a:latin typeface="Corbel"/>
              </a:rPr>
              <a:t>Important : si des épreuves sont déjà cochées c’est que l’élève est déjà inscrit(e) (individuel ou équipe). Si la marque       apparait, c’est que l’élève est inscrit(e) en équipe. Dans ce cas, et si vous modifiez ici ses épreuves, elles ne seront pas prises en compte pour l’équipe! (</a:t>
            </a:r>
            <a:r>
              <a:rPr lang="fr-FR" sz="1200" b="1" u="sng" spc="-1" dirty="0">
                <a:solidFill>
                  <a:srgbClr val="000000"/>
                </a:solidFill>
                <a:latin typeface="Corbel"/>
                <a:hlinkClick r:id="rId4" action="ppaction://hlinksldjump"/>
              </a:rPr>
              <a:t>cf diapositive 16</a:t>
            </a:r>
            <a:r>
              <a:rPr lang="fr-FR" sz="1200" b="1" u="sng" spc="-1" dirty="0">
                <a:solidFill>
                  <a:srgbClr val="000000"/>
                </a:solidFill>
                <a:latin typeface="Corbel"/>
              </a:rPr>
              <a:t>). Si vous décochez la case, l’inscription sera supprimée de l’équipe également.</a:t>
            </a:r>
          </a:p>
          <a:p>
            <a:pPr>
              <a:lnSpc>
                <a:spcPct val="100000"/>
              </a:lnSpc>
            </a:pPr>
            <a:r>
              <a:rPr lang="fr-FR" sz="1200" spc="-1" dirty="0">
                <a:solidFill>
                  <a:srgbClr val="000000"/>
                </a:solidFill>
                <a:latin typeface="Corbel"/>
              </a:rPr>
              <a:t>          Note 1 : le flash vert confirme l’inscription, tout comme la coche dans la case.</a:t>
            </a:r>
          </a:p>
          <a:p>
            <a:pPr>
              <a:lnSpc>
                <a:spcPct val="100000"/>
              </a:lnSpc>
            </a:pPr>
            <a:r>
              <a:rPr lang="fr-FR" sz="1200" spc="-1" dirty="0">
                <a:solidFill>
                  <a:srgbClr val="000000"/>
                </a:solidFill>
                <a:latin typeface="Corbel"/>
              </a:rPr>
              <a:t>          Note 2 : décocher pour désinscrire.</a:t>
            </a:r>
          </a:p>
          <a:p>
            <a:pPr marL="342900" indent="-342900">
              <a:lnSpc>
                <a:spcPct val="100000"/>
              </a:lnSpc>
              <a:buFont typeface="+mj-lt"/>
              <a:buAutoNum type="arabicParenR" startAt="5"/>
            </a:pPr>
            <a:r>
              <a:rPr lang="fr-FR" sz="1200" spc="-1" dirty="0">
                <a:solidFill>
                  <a:srgbClr val="000000"/>
                </a:solidFill>
                <a:latin typeface="Corbel"/>
              </a:rPr>
              <a:t>Cliquer sur « retour aux championnats » pour réaliser d’autres inscriptions, sur « liste globale des inscrits » pour voir tous les inscrits et « liste des équipes » pour voir vos équipes inscrites.</a:t>
            </a:r>
          </a:p>
        </p:txBody>
      </p:sp>
      <p:sp>
        <p:nvSpPr>
          <p:cNvPr id="14" name="CustomShape 8">
            <a:extLst>
              <a:ext uri="{FF2B5EF4-FFF2-40B4-BE49-F238E27FC236}">
                <a16:creationId xmlns:a16="http://schemas.microsoft.com/office/drawing/2014/main" id="{2062E64E-E0A4-5B0C-7BF6-49CD4726A06F}"/>
              </a:ext>
            </a:extLst>
          </p:cNvPr>
          <p:cNvSpPr/>
          <p:nvPr/>
        </p:nvSpPr>
        <p:spPr>
          <a:xfrm>
            <a:off x="4415400" y="374041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5402580" y="4606660"/>
            <a:ext cx="2986038" cy="206342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25" name="CustomShape 6">
            <a:extLst>
              <a:ext uri="{FF2B5EF4-FFF2-40B4-BE49-F238E27FC236}">
                <a16:creationId xmlns:a16="http://schemas.microsoft.com/office/drawing/2014/main" id="{1DC71218-C08D-001B-15A3-6CC447C9BC3A}"/>
              </a:ext>
            </a:extLst>
          </p:cNvPr>
          <p:cNvSpPr/>
          <p:nvPr/>
        </p:nvSpPr>
        <p:spPr>
          <a:xfrm rot="4758687" flipV="1">
            <a:off x="4620824" y="4064250"/>
            <a:ext cx="844825" cy="56702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8">
            <a:extLst>
              <a:ext uri="{FF2B5EF4-FFF2-40B4-BE49-F238E27FC236}">
                <a16:creationId xmlns:a16="http://schemas.microsoft.com/office/drawing/2014/main" id="{A892CBE8-9168-D561-F2AA-A309CA521897}"/>
              </a:ext>
            </a:extLst>
          </p:cNvPr>
          <p:cNvSpPr/>
          <p:nvPr/>
        </p:nvSpPr>
        <p:spPr>
          <a:xfrm>
            <a:off x="8188728" y="314964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27" name="CustomShape 6">
            <a:extLst>
              <a:ext uri="{FF2B5EF4-FFF2-40B4-BE49-F238E27FC236}">
                <a16:creationId xmlns:a16="http://schemas.microsoft.com/office/drawing/2014/main" id="{041ECD7A-57D9-0862-B2EF-70A756D22D9A}"/>
              </a:ext>
            </a:extLst>
          </p:cNvPr>
          <p:cNvSpPr/>
          <p:nvPr/>
        </p:nvSpPr>
        <p:spPr>
          <a:xfrm rot="4758687">
            <a:off x="7801454" y="3498912"/>
            <a:ext cx="541250" cy="48479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2" name="Image 1">
            <a:extLst>
              <a:ext uri="{FF2B5EF4-FFF2-40B4-BE49-F238E27FC236}">
                <a16:creationId xmlns:a16="http://schemas.microsoft.com/office/drawing/2014/main" id="{312674D3-DC49-163A-8E1B-2ECE4E01F991}"/>
              </a:ext>
            </a:extLst>
          </p:cNvPr>
          <p:cNvPicPr>
            <a:picLocks noChangeAspect="1"/>
          </p:cNvPicPr>
          <p:nvPr/>
        </p:nvPicPr>
        <p:blipFill>
          <a:blip r:embed="rId6"/>
          <a:stretch>
            <a:fillRect/>
          </a:stretch>
        </p:blipFill>
        <p:spPr>
          <a:xfrm>
            <a:off x="1166216" y="2432893"/>
            <a:ext cx="181000" cy="200053"/>
          </a:xfrm>
          <a:prstGeom prst="rect">
            <a:avLst/>
          </a:prstGeom>
        </p:spPr>
      </p:pic>
      <p:pic>
        <p:nvPicPr>
          <p:cNvPr id="3" name="Image 2">
            <a:extLst>
              <a:ext uri="{FF2B5EF4-FFF2-40B4-BE49-F238E27FC236}">
                <a16:creationId xmlns:a16="http://schemas.microsoft.com/office/drawing/2014/main" id="{513FBACB-DBA7-40EB-5E09-B9657EC60EF4}"/>
              </a:ext>
            </a:extLst>
          </p:cNvPr>
          <p:cNvPicPr>
            <a:picLocks noChangeAspect="1"/>
          </p:cNvPicPr>
          <p:nvPr/>
        </p:nvPicPr>
        <p:blipFill>
          <a:blip r:embed="rId7"/>
          <a:stretch>
            <a:fillRect/>
          </a:stretch>
        </p:blipFill>
        <p:spPr>
          <a:xfrm>
            <a:off x="6247188" y="4052197"/>
            <a:ext cx="2088082" cy="187501"/>
          </a:xfrm>
          <a:prstGeom prst="rect">
            <a:avLst/>
          </a:prstGeom>
        </p:spPr>
      </p:pic>
      <p:sp>
        <p:nvSpPr>
          <p:cNvPr id="28" name="Rectangle 27">
            <a:extLst>
              <a:ext uri="{FF2B5EF4-FFF2-40B4-BE49-F238E27FC236}">
                <a16:creationId xmlns:a16="http://schemas.microsoft.com/office/drawing/2014/main" id="{F3585DB2-2C14-093E-C5B9-3BEDC5103928}"/>
              </a:ext>
            </a:extLst>
          </p:cNvPr>
          <p:cNvSpPr>
            <a:spLocks/>
          </p:cNvSpPr>
          <p:nvPr/>
        </p:nvSpPr>
        <p:spPr>
          <a:xfrm>
            <a:off x="6247188" y="4030300"/>
            <a:ext cx="2141430" cy="2539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76217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1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2068</TotalTime>
  <Words>3232</Words>
  <Application>Microsoft Office PowerPoint</Application>
  <PresentationFormat>Affichage à l'écran (4:3)</PresentationFormat>
  <Paragraphs>413</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23</vt:i4>
      </vt:variant>
    </vt:vector>
  </HeadingPairs>
  <TitlesOfParts>
    <vt:vector size="31" baseType="lpstr">
      <vt:lpstr>Arial</vt:lpstr>
      <vt:lpstr>Calibri</vt:lpstr>
      <vt:lpstr>Corbel</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diapositive</dc:title>
  <dc:subject/>
  <dc:creator>Geoffrey BRASSART</dc:creator>
  <dc:description/>
  <cp:lastModifiedBy>Geoffrey BRASSART</cp:lastModifiedBy>
  <cp:revision>262</cp:revision>
  <dcterms:created xsi:type="dcterms:W3CDTF">2020-07-13T13:01:28Z</dcterms:created>
  <dcterms:modified xsi:type="dcterms:W3CDTF">2024-10-18T15:30:20Z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