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74" r:id="rId3"/>
    <p:sldId id="296" r:id="rId4"/>
    <p:sldId id="295" r:id="rId5"/>
    <p:sldId id="276" r:id="rId6"/>
    <p:sldId id="297" r:id="rId7"/>
    <p:sldId id="299" r:id="rId8"/>
    <p:sldId id="279" r:id="rId9"/>
    <p:sldId id="294" r:id="rId10"/>
    <p:sldId id="280" r:id="rId11"/>
    <p:sldId id="292" r:id="rId12"/>
    <p:sldId id="293" r:id="rId13"/>
    <p:sldId id="275" r:id="rId14"/>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7A7"/>
    <a:srgbClr val="E8532B"/>
    <a:srgbClr val="F4C009"/>
    <a:srgbClr val="00BAD5"/>
    <a:srgbClr val="2E3092"/>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p:cViewPr varScale="1">
        <p:scale>
          <a:sx n="111" d="100"/>
          <a:sy n="111" d="100"/>
        </p:scale>
        <p:origin x="1614" y="96"/>
      </p:cViewPr>
      <p:guideLst>
        <p:guide orient="horz" pos="2880"/>
        <p:guide pos="2160"/>
      </p:guideLst>
    </p:cSldViewPr>
  </p:slideViewPr>
  <p:notesTextViewPr>
    <p:cViewPr>
      <p:scale>
        <a:sx n="1" d="1"/>
        <a:sy n="1" d="1"/>
      </p:scale>
      <p:origin x="0" y="0"/>
    </p:cViewPr>
  </p:notesTextViewPr>
  <p:notesViewPr>
    <p:cSldViewPr snapToGrid="0">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57e84eae-df19-4594-933d-471a7d876188" providerId="ADAL" clId="{62D981D4-EB07-44C1-A222-E30C09AE77D9}"/>
    <pc:docChg chg="undo redo custSel addSld delSld modSld">
      <pc:chgData name="Béatrice DEL FRARI" userId="57e84eae-df19-4594-933d-471a7d876188" providerId="ADAL" clId="{62D981D4-EB07-44C1-A222-E30C09AE77D9}" dt="2023-11-21T15:20:48.200" v="8513" actId="20577"/>
      <pc:docMkLst>
        <pc:docMk/>
      </pc:docMkLst>
      <pc:sldChg chg="modSp mod">
        <pc:chgData name="Béatrice DEL FRARI" userId="57e84eae-df19-4594-933d-471a7d876188" providerId="ADAL" clId="{62D981D4-EB07-44C1-A222-E30C09AE77D9}" dt="2023-11-20T15:21:06.465" v="8504" actId="14100"/>
        <pc:sldMkLst>
          <pc:docMk/>
          <pc:sldMk cId="4024910208" sldId="274"/>
        </pc:sldMkLst>
        <pc:spChg chg="mod">
          <ac:chgData name="Béatrice DEL FRARI" userId="57e84eae-df19-4594-933d-471a7d876188" providerId="ADAL" clId="{62D981D4-EB07-44C1-A222-E30C09AE77D9}" dt="2023-11-20T15:20:59.487" v="8502" actId="1076"/>
          <ac:spMkLst>
            <pc:docMk/>
            <pc:sldMk cId="4024910208" sldId="274"/>
            <ac:spMk id="3" creationId="{CEEC93AE-11D5-8789-DDF5-A909CAC9B593}"/>
          </ac:spMkLst>
        </pc:spChg>
        <pc:spChg chg="mod">
          <ac:chgData name="Béatrice DEL FRARI" userId="57e84eae-df19-4594-933d-471a7d876188" providerId="ADAL" clId="{62D981D4-EB07-44C1-A222-E30C09AE77D9}" dt="2023-11-20T15:21:06.465" v="8504" actId="14100"/>
          <ac:spMkLst>
            <pc:docMk/>
            <pc:sldMk cId="4024910208" sldId="274"/>
            <ac:spMk id="4" creationId="{A6903F5F-0239-23A2-DE3E-4A4BEE7CE29E}"/>
          </ac:spMkLst>
        </pc:spChg>
      </pc:sldChg>
      <pc:sldChg chg="addSp delSp modSp mod">
        <pc:chgData name="Béatrice DEL FRARI" userId="57e84eae-df19-4594-933d-471a7d876188" providerId="ADAL" clId="{62D981D4-EB07-44C1-A222-E30C09AE77D9}" dt="2023-11-15T14:13:26.495" v="7915"/>
        <pc:sldMkLst>
          <pc:docMk/>
          <pc:sldMk cId="3223463930" sldId="276"/>
        </pc:sldMkLst>
        <pc:spChg chg="add mod">
          <ac:chgData name="Béatrice DEL FRARI" userId="57e84eae-df19-4594-933d-471a7d876188" providerId="ADAL" clId="{62D981D4-EB07-44C1-A222-E30C09AE77D9}" dt="2023-11-15T14:13:26.495" v="7915"/>
          <ac:spMkLst>
            <pc:docMk/>
            <pc:sldMk cId="3223463930" sldId="276"/>
            <ac:spMk id="2" creationId="{4C7DBF12-34AC-EBE8-E8BC-0B82D8263812}"/>
          </ac:spMkLst>
        </pc:spChg>
        <pc:spChg chg="del">
          <ac:chgData name="Béatrice DEL FRARI" userId="57e84eae-df19-4594-933d-471a7d876188" providerId="ADAL" clId="{62D981D4-EB07-44C1-A222-E30C09AE77D9}" dt="2023-11-15T14:13:26.005" v="7914" actId="478"/>
          <ac:spMkLst>
            <pc:docMk/>
            <pc:sldMk cId="3223463930" sldId="276"/>
            <ac:spMk id="3" creationId="{CEEC93AE-11D5-8789-DDF5-A909CAC9B593}"/>
          </ac:spMkLst>
        </pc:spChg>
        <pc:spChg chg="del">
          <ac:chgData name="Béatrice DEL FRARI" userId="57e84eae-df19-4594-933d-471a7d876188" providerId="ADAL" clId="{62D981D4-EB07-44C1-A222-E30C09AE77D9}" dt="2023-11-14T11:37:11.073" v="1022" actId="478"/>
          <ac:spMkLst>
            <pc:docMk/>
            <pc:sldMk cId="3223463930" sldId="276"/>
            <ac:spMk id="5" creationId="{908287FE-CE61-40F1-F67F-B86E824B7B15}"/>
          </ac:spMkLst>
        </pc:spChg>
        <pc:spChg chg="mod">
          <ac:chgData name="Béatrice DEL FRARI" userId="57e84eae-df19-4594-933d-471a7d876188" providerId="ADAL" clId="{62D981D4-EB07-44C1-A222-E30C09AE77D9}" dt="2023-11-14T14:46:10.699" v="2940" actId="1076"/>
          <ac:spMkLst>
            <pc:docMk/>
            <pc:sldMk cId="3223463930" sldId="276"/>
            <ac:spMk id="7" creationId="{7762D4C1-1F78-163C-E8AB-7813435E0705}"/>
          </ac:spMkLst>
        </pc:spChg>
        <pc:spChg chg="del">
          <ac:chgData name="Béatrice DEL FRARI" userId="57e84eae-df19-4594-933d-471a7d876188" providerId="ADAL" clId="{62D981D4-EB07-44C1-A222-E30C09AE77D9}" dt="2023-11-14T11:30:34.413" v="558" actId="478"/>
          <ac:spMkLst>
            <pc:docMk/>
            <pc:sldMk cId="3223463930" sldId="276"/>
            <ac:spMk id="8" creationId="{B0597D80-10F9-EB0A-B458-BE0B0A1BAD31}"/>
          </ac:spMkLst>
        </pc:spChg>
        <pc:spChg chg="mod">
          <ac:chgData name="Béatrice DEL FRARI" userId="57e84eae-df19-4594-933d-471a7d876188" providerId="ADAL" clId="{62D981D4-EB07-44C1-A222-E30C09AE77D9}" dt="2023-11-14T14:46:10.699" v="2940" actId="1076"/>
          <ac:spMkLst>
            <pc:docMk/>
            <pc:sldMk cId="3223463930" sldId="276"/>
            <ac:spMk id="15" creationId="{010A2D17-DB8B-C787-20DB-BC83E59FECAE}"/>
          </ac:spMkLst>
        </pc:spChg>
        <pc:spChg chg="mod">
          <ac:chgData name="Béatrice DEL FRARI" userId="57e84eae-df19-4594-933d-471a7d876188" providerId="ADAL" clId="{62D981D4-EB07-44C1-A222-E30C09AE77D9}" dt="2023-11-14T14:46:10.699" v="2940" actId="1076"/>
          <ac:spMkLst>
            <pc:docMk/>
            <pc:sldMk cId="3223463930" sldId="276"/>
            <ac:spMk id="16" creationId="{F1F89373-D430-EE40-6FAE-B02A9E8D0C6B}"/>
          </ac:spMkLst>
        </pc:spChg>
        <pc:spChg chg="add mod">
          <ac:chgData name="Béatrice DEL FRARI" userId="57e84eae-df19-4594-933d-471a7d876188" providerId="ADAL" clId="{62D981D4-EB07-44C1-A222-E30C09AE77D9}" dt="2023-11-14T14:46:10.699" v="2940" actId="1076"/>
          <ac:spMkLst>
            <pc:docMk/>
            <pc:sldMk cId="3223463930" sldId="276"/>
            <ac:spMk id="18" creationId="{9BDF46AB-DD86-58C8-C713-A7DF25D3579F}"/>
          </ac:spMkLst>
        </pc:spChg>
        <pc:spChg chg="add mod">
          <ac:chgData name="Béatrice DEL FRARI" userId="57e84eae-df19-4594-933d-471a7d876188" providerId="ADAL" clId="{62D981D4-EB07-44C1-A222-E30C09AE77D9}" dt="2023-11-14T14:46:10.699" v="2940" actId="1076"/>
          <ac:spMkLst>
            <pc:docMk/>
            <pc:sldMk cId="3223463930" sldId="276"/>
            <ac:spMk id="19" creationId="{F1C8D0EE-13BF-0B07-E9C1-FDACEEBF5BB2}"/>
          </ac:spMkLst>
        </pc:spChg>
        <pc:spChg chg="add mod">
          <ac:chgData name="Béatrice DEL FRARI" userId="57e84eae-df19-4594-933d-471a7d876188" providerId="ADAL" clId="{62D981D4-EB07-44C1-A222-E30C09AE77D9}" dt="2023-11-14T14:45:36.560" v="2939" actId="20577"/>
          <ac:spMkLst>
            <pc:docMk/>
            <pc:sldMk cId="3223463930" sldId="276"/>
            <ac:spMk id="20" creationId="{34EB5EB3-2D60-2321-BF2A-C07E1DF1DA53}"/>
          </ac:spMkLst>
        </pc:spChg>
        <pc:spChg chg="mod">
          <ac:chgData name="Béatrice DEL FRARI" userId="57e84eae-df19-4594-933d-471a7d876188" providerId="ADAL" clId="{62D981D4-EB07-44C1-A222-E30C09AE77D9}" dt="2023-11-14T14:46:10.699" v="2940" actId="1076"/>
          <ac:spMkLst>
            <pc:docMk/>
            <pc:sldMk cId="3223463930" sldId="276"/>
            <ac:spMk id="37" creationId="{28FB46A1-9AD4-1E55-886A-944207E53017}"/>
          </ac:spMkLst>
        </pc:spChg>
        <pc:cxnChg chg="mod">
          <ac:chgData name="Béatrice DEL FRARI" userId="57e84eae-df19-4594-933d-471a7d876188" providerId="ADAL" clId="{62D981D4-EB07-44C1-A222-E30C09AE77D9}" dt="2023-11-14T15:01:34.072" v="3369" actId="692"/>
          <ac:cxnSpMkLst>
            <pc:docMk/>
            <pc:sldMk cId="3223463930" sldId="276"/>
            <ac:cxnSpMk id="13" creationId="{F3DB2E79-0E45-9B42-A76A-53E4906BFF4E}"/>
          </ac:cxnSpMkLst>
        </pc:cxnChg>
        <pc:cxnChg chg="mod">
          <ac:chgData name="Béatrice DEL FRARI" userId="57e84eae-df19-4594-933d-471a7d876188" providerId="ADAL" clId="{62D981D4-EB07-44C1-A222-E30C09AE77D9}" dt="2023-11-14T15:01:34.072" v="3369" actId="692"/>
          <ac:cxnSpMkLst>
            <pc:docMk/>
            <pc:sldMk cId="3223463930" sldId="276"/>
            <ac:cxnSpMk id="17" creationId="{2889EEE5-737A-9F84-239E-9C64D7341CFC}"/>
          </ac:cxnSpMkLst>
        </pc:cxnChg>
      </pc:sldChg>
      <pc:sldChg chg="addSp delSp modSp mod modClrScheme chgLayout">
        <pc:chgData name="Béatrice DEL FRARI" userId="57e84eae-df19-4594-933d-471a7d876188" providerId="ADAL" clId="{62D981D4-EB07-44C1-A222-E30C09AE77D9}" dt="2023-11-21T15:20:48.200" v="8513" actId="20577"/>
        <pc:sldMkLst>
          <pc:docMk/>
          <pc:sldMk cId="3760354028" sldId="279"/>
        </pc:sldMkLst>
        <pc:spChg chg="mod">
          <ac:chgData name="Béatrice DEL FRARI" userId="57e84eae-df19-4594-933d-471a7d876188" providerId="ADAL" clId="{62D981D4-EB07-44C1-A222-E30C09AE77D9}" dt="2023-11-15T14:12:27.099" v="7909" actId="948"/>
          <ac:spMkLst>
            <pc:docMk/>
            <pc:sldMk cId="3760354028" sldId="279"/>
            <ac:spMk id="2" creationId="{D69C1F53-FEDA-C940-D49A-16545644042E}"/>
          </ac:spMkLst>
        </pc:spChg>
        <pc:spChg chg="mod">
          <ac:chgData name="Béatrice DEL FRARI" userId="57e84eae-df19-4594-933d-471a7d876188" providerId="ADAL" clId="{62D981D4-EB07-44C1-A222-E30C09AE77D9}" dt="2023-11-15T13:17:57.899" v="6143" actId="255"/>
          <ac:spMkLst>
            <pc:docMk/>
            <pc:sldMk cId="3760354028" sldId="279"/>
            <ac:spMk id="5" creationId="{ECAE44FB-5B6A-3586-CC6D-5E7ED0BBA900}"/>
          </ac:spMkLst>
        </pc:spChg>
        <pc:spChg chg="mod">
          <ac:chgData name="Béatrice DEL FRARI" userId="57e84eae-df19-4594-933d-471a7d876188" providerId="ADAL" clId="{62D981D4-EB07-44C1-A222-E30C09AE77D9}" dt="2023-11-21T15:20:48.200" v="8513" actId="20577"/>
          <ac:spMkLst>
            <pc:docMk/>
            <pc:sldMk cId="3760354028" sldId="279"/>
            <ac:spMk id="6" creationId="{BBCA81DC-1A48-9810-0D8F-BF5B261C1FD0}"/>
          </ac:spMkLst>
        </pc:spChg>
        <pc:spChg chg="mod">
          <ac:chgData name="Béatrice DEL FRARI" userId="57e84eae-df19-4594-933d-471a7d876188" providerId="ADAL" clId="{62D981D4-EB07-44C1-A222-E30C09AE77D9}" dt="2023-11-15T15:18:34.214" v="8501" actId="207"/>
          <ac:spMkLst>
            <pc:docMk/>
            <pc:sldMk cId="3760354028" sldId="279"/>
            <ac:spMk id="7" creationId="{F9129FE2-0A77-FA2D-D0B6-C5B2D3F75CA4}"/>
          </ac:spMkLst>
        </pc:spChg>
        <pc:spChg chg="mod">
          <ac:chgData name="Béatrice DEL FRARI" userId="57e84eae-df19-4594-933d-471a7d876188" providerId="ADAL" clId="{62D981D4-EB07-44C1-A222-E30C09AE77D9}" dt="2023-11-15T13:17:57.899" v="6143" actId="255"/>
          <ac:spMkLst>
            <pc:docMk/>
            <pc:sldMk cId="3760354028" sldId="279"/>
            <ac:spMk id="8" creationId="{36CE1E33-D16D-88CA-74A5-DDDA70F21509}"/>
          </ac:spMkLst>
        </pc:spChg>
        <pc:spChg chg="del mod">
          <ac:chgData name="Béatrice DEL FRARI" userId="57e84eae-df19-4594-933d-471a7d876188" providerId="ADAL" clId="{62D981D4-EB07-44C1-A222-E30C09AE77D9}" dt="2023-11-14T16:14:57.410" v="5642" actId="478"/>
          <ac:spMkLst>
            <pc:docMk/>
            <pc:sldMk cId="3760354028" sldId="279"/>
            <ac:spMk id="9" creationId="{9D9EC50F-6E07-ADAB-EF5B-FAF038959E08}"/>
          </ac:spMkLst>
        </pc:spChg>
        <pc:spChg chg="add mod">
          <ac:chgData name="Béatrice DEL FRARI" userId="57e84eae-df19-4594-933d-471a7d876188" providerId="ADAL" clId="{62D981D4-EB07-44C1-A222-E30C09AE77D9}" dt="2023-11-15T12:42:15.926" v="5699" actId="6549"/>
          <ac:spMkLst>
            <pc:docMk/>
            <pc:sldMk cId="3760354028" sldId="279"/>
            <ac:spMk id="19" creationId="{AD5CBA23-7BC9-B978-334D-E821DFF9E796}"/>
          </ac:spMkLst>
        </pc:spChg>
        <pc:spChg chg="del">
          <ac:chgData name="Béatrice DEL FRARI" userId="57e84eae-df19-4594-933d-471a7d876188" providerId="ADAL" clId="{62D981D4-EB07-44C1-A222-E30C09AE77D9}" dt="2023-11-14T15:43:55.046" v="4632" actId="478"/>
          <ac:spMkLst>
            <pc:docMk/>
            <pc:sldMk cId="3760354028" sldId="279"/>
            <ac:spMk id="59" creationId="{85E84FAE-0023-3F4B-A438-DE10B4CF15C1}"/>
          </ac:spMkLst>
        </pc:spChg>
        <pc:grpChg chg="mod">
          <ac:chgData name="Béatrice DEL FRARI" userId="57e84eae-df19-4594-933d-471a7d876188" providerId="ADAL" clId="{62D981D4-EB07-44C1-A222-E30C09AE77D9}" dt="2023-11-14T15:43:32.940" v="4630" actId="1076"/>
          <ac:grpSpMkLst>
            <pc:docMk/>
            <pc:sldMk cId="3760354028" sldId="279"/>
            <ac:grpSpMk id="11" creationId="{8BDAACD9-4AEF-6753-13CD-A329B2BA20D5}"/>
          </ac:grpSpMkLst>
        </pc:grpChg>
        <pc:grpChg chg="mod">
          <ac:chgData name="Béatrice DEL FRARI" userId="57e84eae-df19-4594-933d-471a7d876188" providerId="ADAL" clId="{62D981D4-EB07-44C1-A222-E30C09AE77D9}" dt="2023-11-14T15:44:58.221" v="4717" actId="1076"/>
          <ac:grpSpMkLst>
            <pc:docMk/>
            <pc:sldMk cId="3760354028" sldId="279"/>
            <ac:grpSpMk id="15" creationId="{EA81CC4D-B40E-652A-0DEF-7A9655AC33CF}"/>
          </ac:grpSpMkLst>
        </pc:grpChg>
        <pc:cxnChg chg="add mod">
          <ac:chgData name="Béatrice DEL FRARI" userId="57e84eae-df19-4594-933d-471a7d876188" providerId="ADAL" clId="{62D981D4-EB07-44C1-A222-E30C09AE77D9}" dt="2023-11-15T15:17:47.022" v="8499" actId="14100"/>
          <ac:cxnSpMkLst>
            <pc:docMk/>
            <pc:sldMk cId="3760354028" sldId="279"/>
            <ac:cxnSpMk id="3" creationId="{8B5E5501-0BCB-2FB3-E129-DAA5CAB0156A}"/>
          </ac:cxnSpMkLst>
        </pc:cxnChg>
      </pc:sldChg>
      <pc:sldChg chg="addSp delSp modSp mod modClrScheme chgLayout">
        <pc:chgData name="Béatrice DEL FRARI" userId="57e84eae-df19-4594-933d-471a7d876188" providerId="ADAL" clId="{62D981D4-EB07-44C1-A222-E30C09AE77D9}" dt="2023-11-15T15:01:57.350" v="8498" actId="20577"/>
        <pc:sldMkLst>
          <pc:docMk/>
          <pc:sldMk cId="2962154844" sldId="280"/>
        </pc:sldMkLst>
        <pc:spChg chg="add mod">
          <ac:chgData name="Béatrice DEL FRARI" userId="57e84eae-df19-4594-933d-471a7d876188" providerId="ADAL" clId="{62D981D4-EB07-44C1-A222-E30C09AE77D9}" dt="2023-11-15T14:56:33.914" v="8471" actId="1036"/>
          <ac:spMkLst>
            <pc:docMk/>
            <pc:sldMk cId="2962154844" sldId="280"/>
            <ac:spMk id="2" creationId="{6401B5E9-E516-8AD4-99A0-A2F4F47A6D5E}"/>
          </ac:spMkLst>
        </pc:spChg>
        <pc:spChg chg="add mod">
          <ac:chgData name="Béatrice DEL FRARI" userId="57e84eae-df19-4594-933d-471a7d876188" providerId="ADAL" clId="{62D981D4-EB07-44C1-A222-E30C09AE77D9}" dt="2023-11-15T15:01:57.350" v="8498" actId="20577"/>
          <ac:spMkLst>
            <pc:docMk/>
            <pc:sldMk cId="2962154844" sldId="280"/>
            <ac:spMk id="3" creationId="{03BAD78F-5A57-6AF0-78A9-AB8444BDD623}"/>
          </ac:spMkLst>
        </pc:spChg>
        <pc:spChg chg="add mod">
          <ac:chgData name="Béatrice DEL FRARI" userId="57e84eae-df19-4594-933d-471a7d876188" providerId="ADAL" clId="{62D981D4-EB07-44C1-A222-E30C09AE77D9}" dt="2023-11-15T14:56:33.914" v="8471" actId="1036"/>
          <ac:spMkLst>
            <pc:docMk/>
            <pc:sldMk cId="2962154844" sldId="280"/>
            <ac:spMk id="5" creationId="{0B36B8B0-77B0-6839-F556-99BDD02013C4}"/>
          </ac:spMkLst>
        </pc:spChg>
        <pc:spChg chg="mod">
          <ac:chgData name="Béatrice DEL FRARI" userId="57e84eae-df19-4594-933d-471a7d876188" providerId="ADAL" clId="{62D981D4-EB07-44C1-A222-E30C09AE77D9}" dt="2023-11-15T14:56:33.914" v="8471" actId="1036"/>
          <ac:spMkLst>
            <pc:docMk/>
            <pc:sldMk cId="2962154844" sldId="280"/>
            <ac:spMk id="6" creationId="{C91CFBC2-6EB1-B0F4-56E6-72FB933F7BAA}"/>
          </ac:spMkLst>
        </pc:spChg>
        <pc:spChg chg="del">
          <ac:chgData name="Béatrice DEL FRARI" userId="57e84eae-df19-4594-933d-471a7d876188" providerId="ADAL" clId="{62D981D4-EB07-44C1-A222-E30C09AE77D9}" dt="2023-11-15T13:13:43.560" v="6132" actId="478"/>
          <ac:spMkLst>
            <pc:docMk/>
            <pc:sldMk cId="2962154844" sldId="280"/>
            <ac:spMk id="7" creationId="{0B1F68F3-8B21-2E84-404D-C3D8276C5CD5}"/>
          </ac:spMkLst>
        </pc:spChg>
        <pc:spChg chg="del">
          <ac:chgData name="Béatrice DEL FRARI" userId="57e84eae-df19-4594-933d-471a7d876188" providerId="ADAL" clId="{62D981D4-EB07-44C1-A222-E30C09AE77D9}" dt="2023-11-15T13:43:43.028" v="7129" actId="478"/>
          <ac:spMkLst>
            <pc:docMk/>
            <pc:sldMk cId="2962154844" sldId="280"/>
            <ac:spMk id="10" creationId="{89B3B1F9-51FD-51B3-B02B-2BA501CE95D7}"/>
          </ac:spMkLst>
        </pc:spChg>
        <pc:spChg chg="mod">
          <ac:chgData name="Béatrice DEL FRARI" userId="57e84eae-df19-4594-933d-471a7d876188" providerId="ADAL" clId="{62D981D4-EB07-44C1-A222-E30C09AE77D9}" dt="2023-11-15T14:55:58.062" v="8442" actId="1036"/>
          <ac:spMkLst>
            <pc:docMk/>
            <pc:sldMk cId="2962154844" sldId="280"/>
            <ac:spMk id="17" creationId="{FC578587-ED7E-EA03-19BB-C33B98D1C5A4}"/>
          </ac:spMkLst>
        </pc:spChg>
        <pc:spChg chg="mod">
          <ac:chgData name="Béatrice DEL FRARI" userId="57e84eae-df19-4594-933d-471a7d876188" providerId="ADAL" clId="{62D981D4-EB07-44C1-A222-E30C09AE77D9}" dt="2023-11-15T14:55:58.062" v="8442" actId="1036"/>
          <ac:spMkLst>
            <pc:docMk/>
            <pc:sldMk cId="2962154844" sldId="280"/>
            <ac:spMk id="18" creationId="{A4B74C0C-6886-BE5D-C7DE-2A9E6B6EDA28}"/>
          </ac:spMkLst>
        </pc:spChg>
        <pc:spChg chg="mod">
          <ac:chgData name="Béatrice DEL FRARI" userId="57e84eae-df19-4594-933d-471a7d876188" providerId="ADAL" clId="{62D981D4-EB07-44C1-A222-E30C09AE77D9}" dt="2023-11-15T14:55:58.062" v="8442" actId="1036"/>
          <ac:spMkLst>
            <pc:docMk/>
            <pc:sldMk cId="2962154844" sldId="280"/>
            <ac:spMk id="19" creationId="{59E366FB-9ED3-1E23-16F7-609E8FFE2630}"/>
          </ac:spMkLst>
        </pc:spChg>
        <pc:spChg chg="del">
          <ac:chgData name="Béatrice DEL FRARI" userId="57e84eae-df19-4594-933d-471a7d876188" providerId="ADAL" clId="{62D981D4-EB07-44C1-A222-E30C09AE77D9}" dt="2023-11-15T13:48:26.551" v="7250" actId="478"/>
          <ac:spMkLst>
            <pc:docMk/>
            <pc:sldMk cId="2962154844" sldId="280"/>
            <ac:spMk id="20" creationId="{57DDBB87-BCF8-F334-2D8F-3C7C27E75A69}"/>
          </ac:spMkLst>
        </pc:spChg>
        <pc:spChg chg="add mod">
          <ac:chgData name="Béatrice DEL FRARI" userId="57e84eae-df19-4594-933d-471a7d876188" providerId="ADAL" clId="{62D981D4-EB07-44C1-A222-E30C09AE77D9}" dt="2023-11-15T14:56:33.914" v="8471" actId="1036"/>
          <ac:spMkLst>
            <pc:docMk/>
            <pc:sldMk cId="2962154844" sldId="280"/>
            <ac:spMk id="21" creationId="{CFCCEA91-A97A-2C39-A268-5E5134D1AE47}"/>
          </ac:spMkLst>
        </pc:spChg>
        <pc:spChg chg="add del mod">
          <ac:chgData name="Béatrice DEL FRARI" userId="57e84eae-df19-4594-933d-471a7d876188" providerId="ADAL" clId="{62D981D4-EB07-44C1-A222-E30C09AE77D9}" dt="2023-11-15T13:50:55.918" v="7265" actId="478"/>
          <ac:spMkLst>
            <pc:docMk/>
            <pc:sldMk cId="2962154844" sldId="280"/>
            <ac:spMk id="32" creationId="{D5F26996-1453-0C1A-2FFC-F153651CE3D0}"/>
          </ac:spMkLst>
        </pc:spChg>
        <pc:spChg chg="add mod">
          <ac:chgData name="Béatrice DEL FRARI" userId="57e84eae-df19-4594-933d-471a7d876188" providerId="ADAL" clId="{62D981D4-EB07-44C1-A222-E30C09AE77D9}" dt="2023-11-15T14:55:58.062" v="8442" actId="1036"/>
          <ac:spMkLst>
            <pc:docMk/>
            <pc:sldMk cId="2962154844" sldId="280"/>
            <ac:spMk id="33" creationId="{472E4492-AAD3-BFAC-AE07-6C047413D8E7}"/>
          </ac:spMkLst>
        </pc:spChg>
        <pc:spChg chg="add mod">
          <ac:chgData name="Béatrice DEL FRARI" userId="57e84eae-df19-4594-933d-471a7d876188" providerId="ADAL" clId="{62D981D4-EB07-44C1-A222-E30C09AE77D9}" dt="2023-11-15T14:55:58.062" v="8442" actId="1036"/>
          <ac:spMkLst>
            <pc:docMk/>
            <pc:sldMk cId="2962154844" sldId="280"/>
            <ac:spMk id="34" creationId="{88F3610F-05FA-2750-48E7-331883FF89FB}"/>
          </ac:spMkLst>
        </pc:spChg>
        <pc:spChg chg="add mod">
          <ac:chgData name="Béatrice DEL FRARI" userId="57e84eae-df19-4594-933d-471a7d876188" providerId="ADAL" clId="{62D981D4-EB07-44C1-A222-E30C09AE77D9}" dt="2023-11-15T14:55:11.541" v="8417"/>
          <ac:spMkLst>
            <pc:docMk/>
            <pc:sldMk cId="2962154844" sldId="280"/>
            <ac:spMk id="35" creationId="{877D0823-8DEF-251B-707B-39FDF1A1AE7C}"/>
          </ac:spMkLst>
        </pc:spChg>
        <pc:spChg chg="add del mod">
          <ac:chgData name="Béatrice DEL FRARI" userId="57e84eae-df19-4594-933d-471a7d876188" providerId="ADAL" clId="{62D981D4-EB07-44C1-A222-E30C09AE77D9}" dt="2023-11-15T14:56:33.914" v="8471" actId="1036"/>
          <ac:spMkLst>
            <pc:docMk/>
            <pc:sldMk cId="2962154844" sldId="280"/>
            <ac:spMk id="46" creationId="{487CE877-76C8-7D45-99CF-CAE45866F1C1}"/>
          </ac:spMkLst>
        </pc:spChg>
        <pc:spChg chg="mod">
          <ac:chgData name="Béatrice DEL FRARI" userId="57e84eae-df19-4594-933d-471a7d876188" providerId="ADAL" clId="{62D981D4-EB07-44C1-A222-E30C09AE77D9}" dt="2023-11-15T14:56:33.914" v="8471" actId="1036"/>
          <ac:spMkLst>
            <pc:docMk/>
            <pc:sldMk cId="2962154844" sldId="280"/>
            <ac:spMk id="47" creationId="{C31DB5B5-204D-6245-B58A-03CB88B64F5F}"/>
          </ac:spMkLst>
        </pc:spChg>
        <pc:spChg chg="del mod">
          <ac:chgData name="Béatrice DEL FRARI" userId="57e84eae-df19-4594-933d-471a7d876188" providerId="ADAL" clId="{62D981D4-EB07-44C1-A222-E30C09AE77D9}" dt="2023-11-15T13:37:06.018" v="6926" actId="478"/>
          <ac:spMkLst>
            <pc:docMk/>
            <pc:sldMk cId="2962154844" sldId="280"/>
            <ac:spMk id="49" creationId="{DAF8F946-8032-6D48-9298-34A679B92946}"/>
          </ac:spMkLst>
        </pc:spChg>
        <pc:grpChg chg="mod">
          <ac:chgData name="Béatrice DEL FRARI" userId="57e84eae-df19-4594-933d-471a7d876188" providerId="ADAL" clId="{62D981D4-EB07-44C1-A222-E30C09AE77D9}" dt="2023-11-15T14:56:33.914" v="8471" actId="1036"/>
          <ac:grpSpMkLst>
            <pc:docMk/>
            <pc:sldMk cId="2962154844" sldId="280"/>
            <ac:grpSpMk id="8" creationId="{A3EAA5AD-5CBE-8EDB-CCF0-EC4F376D5E08}"/>
          </ac:grpSpMkLst>
        </pc:grpChg>
        <pc:grpChg chg="mod">
          <ac:chgData name="Béatrice DEL FRARI" userId="57e84eae-df19-4594-933d-471a7d876188" providerId="ADAL" clId="{62D981D4-EB07-44C1-A222-E30C09AE77D9}" dt="2023-11-15T14:55:58.062" v="8442" actId="1036"/>
          <ac:grpSpMkLst>
            <pc:docMk/>
            <pc:sldMk cId="2962154844" sldId="280"/>
            <ac:grpSpMk id="13" creationId="{E067DF57-E48D-1F60-DB4D-295C9BA20F90}"/>
          </ac:grpSpMkLst>
        </pc:grpChg>
        <pc:cxnChg chg="add mod">
          <ac:chgData name="Béatrice DEL FRARI" userId="57e84eae-df19-4594-933d-471a7d876188" providerId="ADAL" clId="{62D981D4-EB07-44C1-A222-E30C09AE77D9}" dt="2023-11-15T14:56:33.914" v="8471" actId="1036"/>
          <ac:cxnSpMkLst>
            <pc:docMk/>
            <pc:sldMk cId="2962154844" sldId="280"/>
            <ac:cxnSpMk id="4" creationId="{CCF9A37D-0588-8E05-235E-96040B31BFD0}"/>
          </ac:cxnSpMkLst>
        </pc:cxnChg>
        <pc:cxnChg chg="add mod">
          <ac:chgData name="Béatrice DEL FRARI" userId="57e84eae-df19-4594-933d-471a7d876188" providerId="ADAL" clId="{62D981D4-EB07-44C1-A222-E30C09AE77D9}" dt="2023-11-15T14:56:33.914" v="8471" actId="1036"/>
          <ac:cxnSpMkLst>
            <pc:docMk/>
            <pc:sldMk cId="2962154844" sldId="280"/>
            <ac:cxnSpMk id="22" creationId="{9434CB9A-5BA7-9C7B-4D47-DE748E907413}"/>
          </ac:cxnSpMkLst>
        </pc:cxnChg>
        <pc:cxnChg chg="add del mod">
          <ac:chgData name="Béatrice DEL FRARI" userId="57e84eae-df19-4594-933d-471a7d876188" providerId="ADAL" clId="{62D981D4-EB07-44C1-A222-E30C09AE77D9}" dt="2023-11-15T13:49:34.168" v="7258" actId="478"/>
          <ac:cxnSpMkLst>
            <pc:docMk/>
            <pc:sldMk cId="2962154844" sldId="280"/>
            <ac:cxnSpMk id="26" creationId="{583BC5B5-FB63-F8BB-85F0-1308BFDD4475}"/>
          </ac:cxnSpMkLst>
        </pc:cxnChg>
        <pc:cxnChg chg="add mod">
          <ac:chgData name="Béatrice DEL FRARI" userId="57e84eae-df19-4594-933d-471a7d876188" providerId="ADAL" clId="{62D981D4-EB07-44C1-A222-E30C09AE77D9}" dt="2023-11-15T14:56:04.159" v="8449" actId="1035"/>
          <ac:cxnSpMkLst>
            <pc:docMk/>
            <pc:sldMk cId="2962154844" sldId="280"/>
            <ac:cxnSpMk id="30" creationId="{FB1D9DDB-861C-EB11-31D4-0510F6D67714}"/>
          </ac:cxnSpMkLst>
        </pc:cxnChg>
      </pc:sldChg>
      <pc:sldChg chg="addSp delSp modSp mod modClrScheme chgLayout">
        <pc:chgData name="Béatrice DEL FRARI" userId="57e84eae-df19-4594-933d-471a7d876188" providerId="ADAL" clId="{62D981D4-EB07-44C1-A222-E30C09AE77D9}" dt="2023-11-15T15:01:23.941" v="8488" actId="20577"/>
        <pc:sldMkLst>
          <pc:docMk/>
          <pc:sldMk cId="1301114889" sldId="292"/>
        </pc:sldMkLst>
        <pc:spChg chg="add mod">
          <ac:chgData name="Béatrice DEL FRARI" userId="57e84eae-df19-4594-933d-471a7d876188" providerId="ADAL" clId="{62D981D4-EB07-44C1-A222-E30C09AE77D9}" dt="2023-11-15T14:18:48.552" v="7944" actId="1076"/>
          <ac:spMkLst>
            <pc:docMk/>
            <pc:sldMk cId="1301114889" sldId="292"/>
            <ac:spMk id="2" creationId="{45C146C1-C6E0-F97E-782B-2593B226A163}"/>
          </ac:spMkLst>
        </pc:spChg>
        <pc:spChg chg="del mod">
          <ac:chgData name="Béatrice DEL FRARI" userId="57e84eae-df19-4594-933d-471a7d876188" providerId="ADAL" clId="{62D981D4-EB07-44C1-A222-E30C09AE77D9}" dt="2023-11-15T14:14:08.391" v="7918" actId="478"/>
          <ac:spMkLst>
            <pc:docMk/>
            <pc:sldMk cId="1301114889" sldId="292"/>
            <ac:spMk id="3" creationId="{CEEC93AE-11D5-8789-DDF5-A909CAC9B593}"/>
          </ac:spMkLst>
        </pc:spChg>
        <pc:spChg chg="mod">
          <ac:chgData name="Béatrice DEL FRARI" userId="57e84eae-df19-4594-933d-471a7d876188" providerId="ADAL" clId="{62D981D4-EB07-44C1-A222-E30C09AE77D9}" dt="2023-11-15T14:33:12.605" v="8034" actId="1076"/>
          <ac:spMkLst>
            <pc:docMk/>
            <pc:sldMk cId="1301114889" sldId="292"/>
            <ac:spMk id="4" creationId="{CE43536A-B97F-F551-6DEA-F9DFB6F3C319}"/>
          </ac:spMkLst>
        </pc:spChg>
        <pc:spChg chg="add mod">
          <ac:chgData name="Béatrice DEL FRARI" userId="57e84eae-df19-4594-933d-471a7d876188" providerId="ADAL" clId="{62D981D4-EB07-44C1-A222-E30C09AE77D9}" dt="2023-11-15T14:33:25.394" v="8040" actId="1035"/>
          <ac:spMkLst>
            <pc:docMk/>
            <pc:sldMk cId="1301114889" sldId="292"/>
            <ac:spMk id="5" creationId="{B2E456C1-75F9-18F8-4A64-3D6394D5BF94}"/>
          </ac:spMkLst>
        </pc:spChg>
        <pc:spChg chg="mod">
          <ac:chgData name="Béatrice DEL FRARI" userId="57e84eae-df19-4594-933d-471a7d876188" providerId="ADAL" clId="{62D981D4-EB07-44C1-A222-E30C09AE77D9}" dt="2023-11-15T14:36:05.284" v="8092" actId="1076"/>
          <ac:spMkLst>
            <pc:docMk/>
            <pc:sldMk cId="1301114889" sldId="292"/>
            <ac:spMk id="9" creationId="{FF3AD86D-C194-A4D3-F963-800414A15509}"/>
          </ac:spMkLst>
        </pc:spChg>
        <pc:spChg chg="del">
          <ac:chgData name="Béatrice DEL FRARI" userId="57e84eae-df19-4594-933d-471a7d876188" providerId="ADAL" clId="{62D981D4-EB07-44C1-A222-E30C09AE77D9}" dt="2023-11-15T14:30:54.778" v="8023" actId="478"/>
          <ac:spMkLst>
            <pc:docMk/>
            <pc:sldMk cId="1301114889" sldId="292"/>
            <ac:spMk id="10" creationId="{89B3B1F9-51FD-51B3-B02B-2BA501CE95D7}"/>
          </ac:spMkLst>
        </pc:spChg>
        <pc:spChg chg="add mod">
          <ac:chgData name="Béatrice DEL FRARI" userId="57e84eae-df19-4594-933d-471a7d876188" providerId="ADAL" clId="{62D981D4-EB07-44C1-A222-E30C09AE77D9}" dt="2023-11-15T15:01:23.941" v="8488" actId="20577"/>
          <ac:spMkLst>
            <pc:docMk/>
            <pc:sldMk cId="1301114889" sldId="292"/>
            <ac:spMk id="12" creationId="{D55FA9B0-066A-4E73-7E59-E243F8EFC9F1}"/>
          </ac:spMkLst>
        </pc:spChg>
        <pc:spChg chg="add mod">
          <ac:chgData name="Béatrice DEL FRARI" userId="57e84eae-df19-4594-933d-471a7d876188" providerId="ADAL" clId="{62D981D4-EB07-44C1-A222-E30C09AE77D9}" dt="2023-11-15T14:40:45.096" v="8215" actId="20577"/>
          <ac:spMkLst>
            <pc:docMk/>
            <pc:sldMk cId="1301114889" sldId="292"/>
            <ac:spMk id="15" creationId="{9B0B9B51-3435-ABB2-5D2B-BE3FE6EB79AB}"/>
          </ac:spMkLst>
        </pc:spChg>
        <pc:spChg chg="del">
          <ac:chgData name="Béatrice DEL FRARI" userId="57e84eae-df19-4594-933d-471a7d876188" providerId="ADAL" clId="{62D981D4-EB07-44C1-A222-E30C09AE77D9}" dt="2023-11-15T14:18:27.008" v="7941" actId="478"/>
          <ac:spMkLst>
            <pc:docMk/>
            <pc:sldMk cId="1301114889" sldId="292"/>
            <ac:spMk id="21" creationId="{86A6ADD0-31CF-ADB6-CC9E-9F0C17DF8577}"/>
          </ac:spMkLst>
        </pc:spChg>
        <pc:spChg chg="del">
          <ac:chgData name="Béatrice DEL FRARI" userId="57e84eae-df19-4594-933d-471a7d876188" providerId="ADAL" clId="{62D981D4-EB07-44C1-A222-E30C09AE77D9}" dt="2023-11-15T14:34:13.050" v="8045" actId="478"/>
          <ac:spMkLst>
            <pc:docMk/>
            <pc:sldMk cId="1301114889" sldId="292"/>
            <ac:spMk id="23" creationId="{F9E7D9B6-D1E0-C347-9C14-057177E2FF7D}"/>
          </ac:spMkLst>
        </pc:spChg>
        <pc:spChg chg="del">
          <ac:chgData name="Béatrice DEL FRARI" userId="57e84eae-df19-4594-933d-471a7d876188" providerId="ADAL" clId="{62D981D4-EB07-44C1-A222-E30C09AE77D9}" dt="2023-11-15T14:38:09.752" v="8098" actId="478"/>
          <ac:spMkLst>
            <pc:docMk/>
            <pc:sldMk cId="1301114889" sldId="292"/>
            <ac:spMk id="38" creationId="{A6A4D68E-07DB-8825-5D7F-3DE5CFFE1B15}"/>
          </ac:spMkLst>
        </pc:spChg>
        <pc:grpChg chg="mod">
          <ac:chgData name="Béatrice DEL FRARI" userId="57e84eae-df19-4594-933d-471a7d876188" providerId="ADAL" clId="{62D981D4-EB07-44C1-A222-E30C09AE77D9}" dt="2023-11-15T14:36:05.284" v="8092" actId="1076"/>
          <ac:grpSpMkLst>
            <pc:docMk/>
            <pc:sldMk cId="1301114889" sldId="292"/>
            <ac:grpSpMk id="11" creationId="{80EAC52C-387F-F7B6-D9D5-234F7C878681}"/>
          </ac:grpSpMkLst>
        </pc:grpChg>
        <pc:grpChg chg="mod">
          <ac:chgData name="Béatrice DEL FRARI" userId="57e84eae-df19-4594-933d-471a7d876188" providerId="ADAL" clId="{62D981D4-EB07-44C1-A222-E30C09AE77D9}" dt="2023-11-15T14:33:18.354" v="8035" actId="1076"/>
          <ac:grpSpMkLst>
            <pc:docMk/>
            <pc:sldMk cId="1301114889" sldId="292"/>
            <ac:grpSpMk id="32" creationId="{0C94E808-639F-8F45-C729-FC9AD0347DFA}"/>
          </ac:grpSpMkLst>
        </pc:grpChg>
        <pc:graphicFrameChg chg="mod modGraphic">
          <ac:chgData name="Béatrice DEL FRARI" userId="57e84eae-df19-4594-933d-471a7d876188" providerId="ADAL" clId="{62D981D4-EB07-44C1-A222-E30C09AE77D9}" dt="2023-11-15T14:33:25.394" v="8040" actId="1035"/>
          <ac:graphicFrameMkLst>
            <pc:docMk/>
            <pc:sldMk cId="1301114889" sldId="292"/>
            <ac:graphicFrameMk id="22" creationId="{B9AF9C0C-5BEC-4BDB-92C3-315EF3D082FD}"/>
          </ac:graphicFrameMkLst>
        </pc:graphicFrameChg>
        <pc:cxnChg chg="add mod">
          <ac:chgData name="Béatrice DEL FRARI" userId="57e84eae-df19-4594-933d-471a7d876188" providerId="ADAL" clId="{62D981D4-EB07-44C1-A222-E30C09AE77D9}" dt="2023-11-15T14:37:16.713" v="8094" actId="1076"/>
          <ac:cxnSpMkLst>
            <pc:docMk/>
            <pc:sldMk cId="1301114889" sldId="292"/>
            <ac:cxnSpMk id="6" creationId="{C82F613F-1912-57FB-B882-596D9BB20467}"/>
          </ac:cxnSpMkLst>
        </pc:cxnChg>
        <pc:cxnChg chg="add del mod">
          <ac:chgData name="Béatrice DEL FRARI" userId="57e84eae-df19-4594-933d-471a7d876188" providerId="ADAL" clId="{62D981D4-EB07-44C1-A222-E30C09AE77D9}" dt="2023-11-15T14:33:46.674" v="8042"/>
          <ac:cxnSpMkLst>
            <pc:docMk/>
            <pc:sldMk cId="1301114889" sldId="292"/>
            <ac:cxnSpMk id="8" creationId="{21EC7E5C-3F34-B7A5-1617-0256FFE1B71A}"/>
          </ac:cxnSpMkLst>
        </pc:cxnChg>
      </pc:sldChg>
      <pc:sldChg chg="addSp delSp modSp mod modClrScheme chgLayout">
        <pc:chgData name="Béatrice DEL FRARI" userId="57e84eae-df19-4594-933d-471a7d876188" providerId="ADAL" clId="{62D981D4-EB07-44C1-A222-E30C09AE77D9}" dt="2023-11-15T14:50:04.513" v="8360" actId="20577"/>
        <pc:sldMkLst>
          <pc:docMk/>
          <pc:sldMk cId="3024347385" sldId="293"/>
        </pc:sldMkLst>
        <pc:spChg chg="add mod">
          <ac:chgData name="Béatrice DEL FRARI" userId="57e84eae-df19-4594-933d-471a7d876188" providerId="ADAL" clId="{62D981D4-EB07-44C1-A222-E30C09AE77D9}" dt="2023-11-15T14:42:10.152" v="8265" actId="1076"/>
          <ac:spMkLst>
            <pc:docMk/>
            <pc:sldMk cId="3024347385" sldId="293"/>
            <ac:spMk id="2" creationId="{5555D6FE-29AB-CAC3-0B11-7B7CBCA9AE11}"/>
          </ac:spMkLst>
        </pc:spChg>
        <pc:spChg chg="del">
          <ac:chgData name="Béatrice DEL FRARI" userId="57e84eae-df19-4594-933d-471a7d876188" providerId="ADAL" clId="{62D981D4-EB07-44C1-A222-E30C09AE77D9}" dt="2023-11-15T14:41:52.205" v="8263" actId="478"/>
          <ac:spMkLst>
            <pc:docMk/>
            <pc:sldMk cId="3024347385" sldId="293"/>
            <ac:spMk id="3" creationId="{CEEC93AE-11D5-8789-DDF5-A909CAC9B593}"/>
          </ac:spMkLst>
        </pc:spChg>
        <pc:spChg chg="mod">
          <ac:chgData name="Béatrice DEL FRARI" userId="57e84eae-df19-4594-933d-471a7d876188" providerId="ADAL" clId="{62D981D4-EB07-44C1-A222-E30C09AE77D9}" dt="2023-11-15T14:45:46.225" v="8284" actId="1076"/>
          <ac:spMkLst>
            <pc:docMk/>
            <pc:sldMk cId="3024347385" sldId="293"/>
            <ac:spMk id="4" creationId="{CE43536A-B97F-F551-6DEA-F9DFB6F3C319}"/>
          </ac:spMkLst>
        </pc:spChg>
        <pc:spChg chg="add del mod">
          <ac:chgData name="Béatrice DEL FRARI" userId="57e84eae-df19-4594-933d-471a7d876188" providerId="ADAL" clId="{62D981D4-EB07-44C1-A222-E30C09AE77D9}" dt="2023-11-15T14:42:13.317" v="8266" actId="478"/>
          <ac:spMkLst>
            <pc:docMk/>
            <pc:sldMk cId="3024347385" sldId="293"/>
            <ac:spMk id="5" creationId="{1757855E-732E-DFD0-D576-519375C18BBE}"/>
          </ac:spMkLst>
        </pc:spChg>
        <pc:spChg chg="add mod">
          <ac:chgData name="Béatrice DEL FRARI" userId="57e84eae-df19-4594-933d-471a7d876188" providerId="ADAL" clId="{62D981D4-EB07-44C1-A222-E30C09AE77D9}" dt="2023-11-15T14:44:58.459" v="8280" actId="1036"/>
          <ac:spMkLst>
            <pc:docMk/>
            <pc:sldMk cId="3024347385" sldId="293"/>
            <ac:spMk id="6" creationId="{F264F992-89E6-2B3E-8312-F98487D40F0C}"/>
          </ac:spMkLst>
        </pc:spChg>
        <pc:spChg chg="mod">
          <ac:chgData name="Béatrice DEL FRARI" userId="57e84eae-df19-4594-933d-471a7d876188" providerId="ADAL" clId="{62D981D4-EB07-44C1-A222-E30C09AE77D9}" dt="2023-11-15T14:45:15.733" v="8281"/>
          <ac:spMkLst>
            <pc:docMk/>
            <pc:sldMk cId="3024347385" sldId="293"/>
            <ac:spMk id="8" creationId="{2CD6C3E1-55CC-7E83-3BA9-4AB8EE8848E3}"/>
          </ac:spMkLst>
        </pc:spChg>
        <pc:spChg chg="mod">
          <ac:chgData name="Béatrice DEL FRARI" userId="57e84eae-df19-4594-933d-471a7d876188" providerId="ADAL" clId="{62D981D4-EB07-44C1-A222-E30C09AE77D9}" dt="2023-11-15T14:46:35.800" v="8287" actId="1076"/>
          <ac:spMkLst>
            <pc:docMk/>
            <pc:sldMk cId="3024347385" sldId="293"/>
            <ac:spMk id="9" creationId="{FF3AD86D-C194-A4D3-F963-800414A15509}"/>
          </ac:spMkLst>
        </pc:spChg>
        <pc:spChg chg="mod">
          <ac:chgData name="Béatrice DEL FRARI" userId="57e84eae-df19-4594-933d-471a7d876188" providerId="ADAL" clId="{62D981D4-EB07-44C1-A222-E30C09AE77D9}" dt="2023-11-15T14:45:15.733" v="8281"/>
          <ac:spMkLst>
            <pc:docMk/>
            <pc:sldMk cId="3024347385" sldId="293"/>
            <ac:spMk id="10" creationId="{84DF4F54-D56E-A7A6-D2C4-7C92BCEC7478}"/>
          </ac:spMkLst>
        </pc:spChg>
        <pc:spChg chg="mod">
          <ac:chgData name="Béatrice DEL FRARI" userId="57e84eae-df19-4594-933d-471a7d876188" providerId="ADAL" clId="{62D981D4-EB07-44C1-A222-E30C09AE77D9}" dt="2023-11-15T14:45:15.733" v="8281"/>
          <ac:spMkLst>
            <pc:docMk/>
            <pc:sldMk cId="3024347385" sldId="293"/>
            <ac:spMk id="12" creationId="{C60906B2-BD14-E7B4-B400-BFB7052CF42D}"/>
          </ac:spMkLst>
        </pc:spChg>
        <pc:spChg chg="add mod">
          <ac:chgData name="Béatrice DEL FRARI" userId="57e84eae-df19-4594-933d-471a7d876188" providerId="ADAL" clId="{62D981D4-EB07-44C1-A222-E30C09AE77D9}" dt="2023-11-15T14:50:04.513" v="8360" actId="20577"/>
          <ac:spMkLst>
            <pc:docMk/>
            <pc:sldMk cId="3024347385" sldId="293"/>
            <ac:spMk id="15" creationId="{E09A6002-6E72-01B3-F5B7-7DC2BB6EA1D2}"/>
          </ac:spMkLst>
        </pc:spChg>
        <pc:spChg chg="del">
          <ac:chgData name="Béatrice DEL FRARI" userId="57e84eae-df19-4594-933d-471a7d876188" providerId="ADAL" clId="{62D981D4-EB07-44C1-A222-E30C09AE77D9}" dt="2023-11-15T14:44:49.928" v="8269" actId="478"/>
          <ac:spMkLst>
            <pc:docMk/>
            <pc:sldMk cId="3024347385" sldId="293"/>
            <ac:spMk id="21" creationId="{86A6ADD0-31CF-ADB6-CC9E-9F0C17DF8577}"/>
          </ac:spMkLst>
        </pc:spChg>
        <pc:spChg chg="del">
          <ac:chgData name="Béatrice DEL FRARI" userId="57e84eae-df19-4594-933d-471a7d876188" providerId="ADAL" clId="{62D981D4-EB07-44C1-A222-E30C09AE77D9}" dt="2023-11-15T14:47:22.343" v="8290" actId="478"/>
          <ac:spMkLst>
            <pc:docMk/>
            <pc:sldMk cId="3024347385" sldId="293"/>
            <ac:spMk id="23" creationId="{F9E7D9B6-D1E0-C347-9C14-057177E2FF7D}"/>
          </ac:spMkLst>
        </pc:spChg>
        <pc:grpChg chg="add del mod">
          <ac:chgData name="Béatrice DEL FRARI" userId="57e84eae-df19-4594-933d-471a7d876188" providerId="ADAL" clId="{62D981D4-EB07-44C1-A222-E30C09AE77D9}" dt="2023-11-15T14:45:29.212" v="8283" actId="478"/>
          <ac:grpSpMkLst>
            <pc:docMk/>
            <pc:sldMk cId="3024347385" sldId="293"/>
            <ac:grpSpMk id="7" creationId="{87EE3309-2586-1BC5-83C6-E301D517B099}"/>
          </ac:grpSpMkLst>
        </pc:grpChg>
        <pc:grpChg chg="mod">
          <ac:chgData name="Béatrice DEL FRARI" userId="57e84eae-df19-4594-933d-471a7d876188" providerId="ADAL" clId="{62D981D4-EB07-44C1-A222-E30C09AE77D9}" dt="2023-11-15T14:46:30.508" v="8286" actId="1076"/>
          <ac:grpSpMkLst>
            <pc:docMk/>
            <pc:sldMk cId="3024347385" sldId="293"/>
            <ac:grpSpMk id="11" creationId="{80EAC52C-387F-F7B6-D9D5-234F7C878681}"/>
          </ac:grpSpMkLst>
        </pc:grpChg>
        <pc:grpChg chg="mod">
          <ac:chgData name="Béatrice DEL FRARI" userId="57e84eae-df19-4594-933d-471a7d876188" providerId="ADAL" clId="{62D981D4-EB07-44C1-A222-E30C09AE77D9}" dt="2023-11-15T14:45:25.975" v="8282" actId="1076"/>
          <ac:grpSpMkLst>
            <pc:docMk/>
            <pc:sldMk cId="3024347385" sldId="293"/>
            <ac:grpSpMk id="32" creationId="{0C94E808-639F-8F45-C729-FC9AD0347DFA}"/>
          </ac:grpSpMkLst>
        </pc:grpChg>
      </pc:sldChg>
      <pc:sldChg chg="addSp delSp modSp mod modClrScheme chgLayout">
        <pc:chgData name="Béatrice DEL FRARI" userId="57e84eae-df19-4594-933d-471a7d876188" providerId="ADAL" clId="{62D981D4-EB07-44C1-A222-E30C09AE77D9}" dt="2023-11-15T14:58:17.391" v="8486" actId="1076"/>
        <pc:sldMkLst>
          <pc:docMk/>
          <pc:sldMk cId="672617267" sldId="294"/>
        </pc:sldMkLst>
        <pc:spChg chg="add mod">
          <ac:chgData name="Béatrice DEL FRARI" userId="57e84eae-df19-4594-933d-471a7d876188" providerId="ADAL" clId="{62D981D4-EB07-44C1-A222-E30C09AE77D9}" dt="2023-11-15T14:57:55.252" v="8485" actId="1036"/>
          <ac:spMkLst>
            <pc:docMk/>
            <pc:sldMk cId="672617267" sldId="294"/>
            <ac:spMk id="2" creationId="{E5D0B0A6-2150-37C2-DB1A-14D3A90E0D73}"/>
          </ac:spMkLst>
        </pc:spChg>
        <pc:spChg chg="del mod">
          <ac:chgData name="Béatrice DEL FRARI" userId="57e84eae-df19-4594-933d-471a7d876188" providerId="ADAL" clId="{62D981D4-EB07-44C1-A222-E30C09AE77D9}" dt="2023-11-15T12:46:57.471" v="5727" actId="478"/>
          <ac:spMkLst>
            <pc:docMk/>
            <pc:sldMk cId="672617267" sldId="294"/>
            <ac:spMk id="3" creationId="{53647BBD-3228-9368-B515-1F2D940760D0}"/>
          </ac:spMkLst>
        </pc:spChg>
        <pc:spChg chg="mod">
          <ac:chgData name="Béatrice DEL FRARI" userId="57e84eae-df19-4594-933d-471a7d876188" providerId="ADAL" clId="{62D981D4-EB07-44C1-A222-E30C09AE77D9}" dt="2023-11-15T14:57:55.252" v="8485" actId="1036"/>
          <ac:spMkLst>
            <pc:docMk/>
            <pc:sldMk cId="672617267" sldId="294"/>
            <ac:spMk id="4" creationId="{A6903F5F-0239-23A2-DE3E-4A4BEE7CE29E}"/>
          </ac:spMkLst>
        </pc:spChg>
        <pc:spChg chg="mod">
          <ac:chgData name="Béatrice DEL FRARI" userId="57e84eae-df19-4594-933d-471a7d876188" providerId="ADAL" clId="{62D981D4-EB07-44C1-A222-E30C09AE77D9}" dt="2023-11-15T14:57:55.252" v="8485" actId="1036"/>
          <ac:spMkLst>
            <pc:docMk/>
            <pc:sldMk cId="672617267" sldId="294"/>
            <ac:spMk id="5" creationId="{623CD7E8-7E7C-8297-8B01-4F07068054F7}"/>
          </ac:spMkLst>
        </pc:spChg>
        <pc:spChg chg="del">
          <ac:chgData name="Béatrice DEL FRARI" userId="57e84eae-df19-4594-933d-471a7d876188" providerId="ADAL" clId="{62D981D4-EB07-44C1-A222-E30C09AE77D9}" dt="2023-11-15T12:42:40.909" v="5703" actId="478"/>
          <ac:spMkLst>
            <pc:docMk/>
            <pc:sldMk cId="672617267" sldId="294"/>
            <ac:spMk id="6" creationId="{BBCA81DC-1A48-9810-0D8F-BF5B261C1FD0}"/>
          </ac:spMkLst>
        </pc:spChg>
        <pc:spChg chg="add mod">
          <ac:chgData name="Béatrice DEL FRARI" userId="57e84eae-df19-4594-933d-471a7d876188" providerId="ADAL" clId="{62D981D4-EB07-44C1-A222-E30C09AE77D9}" dt="2023-11-15T14:57:55.252" v="8485" actId="1036"/>
          <ac:spMkLst>
            <pc:docMk/>
            <pc:sldMk cId="672617267" sldId="294"/>
            <ac:spMk id="7" creationId="{32916C51-7B29-A4BF-C660-3C4A8AA09179}"/>
          </ac:spMkLst>
        </pc:spChg>
        <pc:spChg chg="del mod">
          <ac:chgData name="Béatrice DEL FRARI" userId="57e84eae-df19-4594-933d-471a7d876188" providerId="ADAL" clId="{62D981D4-EB07-44C1-A222-E30C09AE77D9}" dt="2023-11-15T12:47:52.513" v="5732" actId="478"/>
          <ac:spMkLst>
            <pc:docMk/>
            <pc:sldMk cId="672617267" sldId="294"/>
            <ac:spMk id="9" creationId="{9D9EC50F-6E07-ADAB-EF5B-FAF038959E08}"/>
          </ac:spMkLst>
        </pc:spChg>
        <pc:spChg chg="del">
          <ac:chgData name="Béatrice DEL FRARI" userId="57e84eae-df19-4594-933d-471a7d876188" providerId="ADAL" clId="{62D981D4-EB07-44C1-A222-E30C09AE77D9}" dt="2023-11-15T12:44:53.015" v="5716" actId="478"/>
          <ac:spMkLst>
            <pc:docMk/>
            <pc:sldMk cId="672617267" sldId="294"/>
            <ac:spMk id="10" creationId="{A92494C7-5448-B66D-296B-22AFEB017F78}"/>
          </ac:spMkLst>
        </pc:spChg>
        <pc:spChg chg="mod">
          <ac:chgData name="Béatrice DEL FRARI" userId="57e84eae-df19-4594-933d-471a7d876188" providerId="ADAL" clId="{62D981D4-EB07-44C1-A222-E30C09AE77D9}" dt="2023-11-15T14:58:17.391" v="8486" actId="1076"/>
          <ac:spMkLst>
            <pc:docMk/>
            <pc:sldMk cId="672617267" sldId="294"/>
            <ac:spMk id="11" creationId="{CD46FC91-95D3-989C-A41D-33DD7F657F99}"/>
          </ac:spMkLst>
        </pc:spChg>
        <pc:spChg chg="mod">
          <ac:chgData name="Béatrice DEL FRARI" userId="57e84eae-df19-4594-933d-471a7d876188" providerId="ADAL" clId="{62D981D4-EB07-44C1-A222-E30C09AE77D9}" dt="2023-11-15T14:57:55.252" v="8485" actId="1036"/>
          <ac:spMkLst>
            <pc:docMk/>
            <pc:sldMk cId="672617267" sldId="294"/>
            <ac:spMk id="12" creationId="{2325303C-D518-F676-A232-B218BB6F3661}"/>
          </ac:spMkLst>
        </pc:spChg>
        <pc:spChg chg="mod">
          <ac:chgData name="Béatrice DEL FRARI" userId="57e84eae-df19-4594-933d-471a7d876188" providerId="ADAL" clId="{62D981D4-EB07-44C1-A222-E30C09AE77D9}" dt="2023-11-15T14:57:55.252" v="8485" actId="1036"/>
          <ac:spMkLst>
            <pc:docMk/>
            <pc:sldMk cId="672617267" sldId="294"/>
            <ac:spMk id="13" creationId="{52FB77DA-8719-1143-E891-866A1C524EAD}"/>
          </ac:spMkLst>
        </pc:spChg>
        <pc:spChg chg="del">
          <ac:chgData name="Béatrice DEL FRARI" userId="57e84eae-df19-4594-933d-471a7d876188" providerId="ADAL" clId="{62D981D4-EB07-44C1-A222-E30C09AE77D9}" dt="2023-11-15T12:35:20.031" v="5655" actId="478"/>
          <ac:spMkLst>
            <pc:docMk/>
            <pc:sldMk cId="672617267" sldId="294"/>
            <ac:spMk id="18" creationId="{6762E447-08F9-B84D-2078-DFC26028669E}"/>
          </ac:spMkLst>
        </pc:spChg>
        <pc:spChg chg="del mod">
          <ac:chgData name="Béatrice DEL FRARI" userId="57e84eae-df19-4594-933d-471a7d876188" providerId="ADAL" clId="{62D981D4-EB07-44C1-A222-E30C09AE77D9}" dt="2023-11-15T12:50:13.371" v="5768" actId="478"/>
          <ac:spMkLst>
            <pc:docMk/>
            <pc:sldMk cId="672617267" sldId="294"/>
            <ac:spMk id="23" creationId="{E32293E1-B8F3-5E04-CDAF-BB78596372AA}"/>
          </ac:spMkLst>
        </pc:spChg>
        <pc:spChg chg="mod">
          <ac:chgData name="Béatrice DEL FRARI" userId="57e84eae-df19-4594-933d-471a7d876188" providerId="ADAL" clId="{62D981D4-EB07-44C1-A222-E30C09AE77D9}" dt="2023-11-15T14:57:55.252" v="8485" actId="1036"/>
          <ac:spMkLst>
            <pc:docMk/>
            <pc:sldMk cId="672617267" sldId="294"/>
            <ac:spMk id="24" creationId="{DB70397D-6EB5-F23F-04F4-A2AC4622BBE8}"/>
          </ac:spMkLst>
        </pc:spChg>
        <pc:spChg chg="mod">
          <ac:chgData name="Béatrice DEL FRARI" userId="57e84eae-df19-4594-933d-471a7d876188" providerId="ADAL" clId="{62D981D4-EB07-44C1-A222-E30C09AE77D9}" dt="2023-11-15T14:57:55.252" v="8485" actId="1036"/>
          <ac:spMkLst>
            <pc:docMk/>
            <pc:sldMk cId="672617267" sldId="294"/>
            <ac:spMk id="25" creationId="{E48E8182-473D-E6A0-F1A0-7AFAC979133F}"/>
          </ac:spMkLst>
        </pc:spChg>
        <pc:spChg chg="mod">
          <ac:chgData name="Béatrice DEL FRARI" userId="57e84eae-df19-4594-933d-471a7d876188" providerId="ADAL" clId="{62D981D4-EB07-44C1-A222-E30C09AE77D9}" dt="2023-11-15T14:57:55.252" v="8485" actId="1036"/>
          <ac:spMkLst>
            <pc:docMk/>
            <pc:sldMk cId="672617267" sldId="294"/>
            <ac:spMk id="26" creationId="{8CABE96E-5EC3-88FC-4BBE-BD4A5F40A5F1}"/>
          </ac:spMkLst>
        </pc:spChg>
        <pc:spChg chg="del">
          <ac:chgData name="Béatrice DEL FRARI" userId="57e84eae-df19-4594-933d-471a7d876188" providerId="ADAL" clId="{62D981D4-EB07-44C1-A222-E30C09AE77D9}" dt="2023-11-15T13:04:44.752" v="5977" actId="478"/>
          <ac:spMkLst>
            <pc:docMk/>
            <pc:sldMk cId="672617267" sldId="294"/>
            <ac:spMk id="27" creationId="{E2E78820-DE04-54DD-D7DC-52E4FFA50FAB}"/>
          </ac:spMkLst>
        </pc:spChg>
        <pc:spChg chg="del">
          <ac:chgData name="Béatrice DEL FRARI" userId="57e84eae-df19-4594-933d-471a7d876188" providerId="ADAL" clId="{62D981D4-EB07-44C1-A222-E30C09AE77D9}" dt="2023-11-15T13:08:21.087" v="6017" actId="478"/>
          <ac:spMkLst>
            <pc:docMk/>
            <pc:sldMk cId="672617267" sldId="294"/>
            <ac:spMk id="28" creationId="{E227A794-9F5B-A857-A8D1-B4A3CBB3F562}"/>
          </ac:spMkLst>
        </pc:spChg>
        <pc:spChg chg="del">
          <ac:chgData name="Béatrice DEL FRARI" userId="57e84eae-df19-4594-933d-471a7d876188" providerId="ADAL" clId="{62D981D4-EB07-44C1-A222-E30C09AE77D9}" dt="2023-11-15T12:45:51.505" v="5721" actId="478"/>
          <ac:spMkLst>
            <pc:docMk/>
            <pc:sldMk cId="672617267" sldId="294"/>
            <ac:spMk id="29" creationId="{9DDDD01C-03A6-7594-29A8-AF9B60D83573}"/>
          </ac:spMkLst>
        </pc:spChg>
        <pc:spChg chg="del">
          <ac:chgData name="Béatrice DEL FRARI" userId="57e84eae-df19-4594-933d-471a7d876188" providerId="ADAL" clId="{62D981D4-EB07-44C1-A222-E30C09AE77D9}" dt="2023-11-15T12:45:49.168" v="5720" actId="478"/>
          <ac:spMkLst>
            <pc:docMk/>
            <pc:sldMk cId="672617267" sldId="294"/>
            <ac:spMk id="30" creationId="{C01EBE55-63F5-A21B-A309-BE1439E7F82D}"/>
          </ac:spMkLst>
        </pc:spChg>
        <pc:spChg chg="add mod">
          <ac:chgData name="Béatrice DEL FRARI" userId="57e84eae-df19-4594-933d-471a7d876188" providerId="ADAL" clId="{62D981D4-EB07-44C1-A222-E30C09AE77D9}" dt="2023-11-15T14:57:55.252" v="8485" actId="1036"/>
          <ac:spMkLst>
            <pc:docMk/>
            <pc:sldMk cId="672617267" sldId="294"/>
            <ac:spMk id="32" creationId="{663E421D-719D-085C-4C60-976937E9AC34}"/>
          </ac:spMkLst>
        </pc:spChg>
        <pc:spChg chg="add mod ord">
          <ac:chgData name="Béatrice DEL FRARI" userId="57e84eae-df19-4594-933d-471a7d876188" providerId="ADAL" clId="{62D981D4-EB07-44C1-A222-E30C09AE77D9}" dt="2023-11-15T14:57:55.252" v="8485" actId="1036"/>
          <ac:spMkLst>
            <pc:docMk/>
            <pc:sldMk cId="672617267" sldId="294"/>
            <ac:spMk id="33" creationId="{FEB7F9FF-0BE7-17A7-6E69-8572750C24AC}"/>
          </ac:spMkLst>
        </pc:spChg>
        <pc:spChg chg="add mod">
          <ac:chgData name="Béatrice DEL FRARI" userId="57e84eae-df19-4594-933d-471a7d876188" providerId="ADAL" clId="{62D981D4-EB07-44C1-A222-E30C09AE77D9}" dt="2023-11-15T14:57:55.252" v="8485" actId="1036"/>
          <ac:spMkLst>
            <pc:docMk/>
            <pc:sldMk cId="672617267" sldId="294"/>
            <ac:spMk id="36" creationId="{C94AC6CB-BDEC-32C2-65E8-5E9A6435D8A5}"/>
          </ac:spMkLst>
        </pc:spChg>
        <pc:spChg chg="add mod">
          <ac:chgData name="Béatrice DEL FRARI" userId="57e84eae-df19-4594-933d-471a7d876188" providerId="ADAL" clId="{62D981D4-EB07-44C1-A222-E30C09AE77D9}" dt="2023-11-15T14:57:55.252" v="8485" actId="1036"/>
          <ac:spMkLst>
            <pc:docMk/>
            <pc:sldMk cId="672617267" sldId="294"/>
            <ac:spMk id="37" creationId="{EDB76EC9-70E7-85EE-33A5-A513AECD6EEC}"/>
          </ac:spMkLst>
        </pc:spChg>
        <pc:spChg chg="add mod">
          <ac:chgData name="Béatrice DEL FRARI" userId="57e84eae-df19-4594-933d-471a7d876188" providerId="ADAL" clId="{62D981D4-EB07-44C1-A222-E30C09AE77D9}" dt="2023-11-15T14:57:55.252" v="8485" actId="1036"/>
          <ac:spMkLst>
            <pc:docMk/>
            <pc:sldMk cId="672617267" sldId="294"/>
            <ac:spMk id="38" creationId="{3585F1D7-FEE6-4173-4E2E-21DF9AA7EE0F}"/>
          </ac:spMkLst>
        </pc:spChg>
        <pc:spChg chg="add mod">
          <ac:chgData name="Béatrice DEL FRARI" userId="57e84eae-df19-4594-933d-471a7d876188" providerId="ADAL" clId="{62D981D4-EB07-44C1-A222-E30C09AE77D9}" dt="2023-11-15T14:57:55.252" v="8485" actId="1036"/>
          <ac:spMkLst>
            <pc:docMk/>
            <pc:sldMk cId="672617267" sldId="294"/>
            <ac:spMk id="39" creationId="{044E74FB-2BAE-460C-1ABE-802FEE32C7FA}"/>
          </ac:spMkLst>
        </pc:spChg>
        <pc:spChg chg="add mod">
          <ac:chgData name="Béatrice DEL FRARI" userId="57e84eae-df19-4594-933d-471a7d876188" providerId="ADAL" clId="{62D981D4-EB07-44C1-A222-E30C09AE77D9}" dt="2023-11-15T14:55:08.275" v="8416"/>
          <ac:spMkLst>
            <pc:docMk/>
            <pc:sldMk cId="672617267" sldId="294"/>
            <ac:spMk id="46" creationId="{2A4BA3B3-AD48-BE86-30CF-5A6F431EEF22}"/>
          </ac:spMkLst>
        </pc:spChg>
        <pc:spChg chg="del">
          <ac:chgData name="Béatrice DEL FRARI" userId="57e84eae-df19-4594-933d-471a7d876188" providerId="ADAL" clId="{62D981D4-EB07-44C1-A222-E30C09AE77D9}" dt="2023-11-15T12:44:02.723" v="5710" actId="478"/>
          <ac:spMkLst>
            <pc:docMk/>
            <pc:sldMk cId="672617267" sldId="294"/>
            <ac:spMk id="59" creationId="{85E84FAE-0023-3F4B-A438-DE10B4CF15C1}"/>
          </ac:spMkLst>
        </pc:spChg>
        <pc:grpChg chg="mod">
          <ac:chgData name="Béatrice DEL FRARI" userId="57e84eae-df19-4594-933d-471a7d876188" providerId="ADAL" clId="{62D981D4-EB07-44C1-A222-E30C09AE77D9}" dt="2023-11-15T14:57:55.252" v="8485" actId="1036"/>
          <ac:grpSpMkLst>
            <pc:docMk/>
            <pc:sldMk cId="672617267" sldId="294"/>
            <ac:grpSpMk id="14" creationId="{E04331B8-3989-E898-45B2-0B7E25003C55}"/>
          </ac:grpSpMkLst>
        </pc:grpChg>
        <pc:grpChg chg="mod">
          <ac:chgData name="Béatrice DEL FRARI" userId="57e84eae-df19-4594-933d-471a7d876188" providerId="ADAL" clId="{62D981D4-EB07-44C1-A222-E30C09AE77D9}" dt="2023-11-15T14:57:55.252" v="8485" actId="1036"/>
          <ac:grpSpMkLst>
            <pc:docMk/>
            <pc:sldMk cId="672617267" sldId="294"/>
            <ac:grpSpMk id="19" creationId="{9874D6B0-1B84-7753-36F3-5CFC307F39BE}"/>
          </ac:grpSpMkLst>
        </pc:grpChg>
        <pc:cxnChg chg="add del mod">
          <ac:chgData name="Béatrice DEL FRARI" userId="57e84eae-df19-4594-933d-471a7d876188" providerId="ADAL" clId="{62D981D4-EB07-44C1-A222-E30C09AE77D9}" dt="2023-11-15T13:09:43.947" v="6034" actId="478"/>
          <ac:cxnSpMkLst>
            <pc:docMk/>
            <pc:sldMk cId="672617267" sldId="294"/>
            <ac:cxnSpMk id="8" creationId="{7ED658EF-47B4-A770-6072-8E9A1287D3F7}"/>
          </ac:cxnSpMkLst>
        </pc:cxnChg>
        <pc:cxnChg chg="add mod">
          <ac:chgData name="Béatrice DEL FRARI" userId="57e84eae-df19-4594-933d-471a7d876188" providerId="ADAL" clId="{62D981D4-EB07-44C1-A222-E30C09AE77D9}" dt="2023-11-15T14:57:55.252" v="8485" actId="1036"/>
          <ac:cxnSpMkLst>
            <pc:docMk/>
            <pc:sldMk cId="672617267" sldId="294"/>
            <ac:cxnSpMk id="31" creationId="{01676D0E-2501-E097-B377-DF308768D927}"/>
          </ac:cxnSpMkLst>
        </pc:cxnChg>
        <pc:cxnChg chg="add mod">
          <ac:chgData name="Béatrice DEL FRARI" userId="57e84eae-df19-4594-933d-471a7d876188" providerId="ADAL" clId="{62D981D4-EB07-44C1-A222-E30C09AE77D9}" dt="2023-11-15T14:57:55.252" v="8485" actId="1036"/>
          <ac:cxnSpMkLst>
            <pc:docMk/>
            <pc:sldMk cId="672617267" sldId="294"/>
            <ac:cxnSpMk id="43" creationId="{A1EEA649-1424-AD62-570D-756B111618B1}"/>
          </ac:cxnSpMkLst>
        </pc:cxnChg>
        <pc:cxnChg chg="add mod">
          <ac:chgData name="Béatrice DEL FRARI" userId="57e84eae-df19-4594-933d-471a7d876188" providerId="ADAL" clId="{62D981D4-EB07-44C1-A222-E30C09AE77D9}" dt="2023-11-15T14:57:55.252" v="8485" actId="1036"/>
          <ac:cxnSpMkLst>
            <pc:docMk/>
            <pc:sldMk cId="672617267" sldId="294"/>
            <ac:cxnSpMk id="44" creationId="{DF63FA8D-B078-D943-D96F-9899B7481055}"/>
          </ac:cxnSpMkLst>
        </pc:cxnChg>
        <pc:cxnChg chg="add mod">
          <ac:chgData name="Béatrice DEL FRARI" userId="57e84eae-df19-4594-933d-471a7d876188" providerId="ADAL" clId="{62D981D4-EB07-44C1-A222-E30C09AE77D9}" dt="2023-11-15T14:57:55.252" v="8485" actId="1036"/>
          <ac:cxnSpMkLst>
            <pc:docMk/>
            <pc:sldMk cId="672617267" sldId="294"/>
            <ac:cxnSpMk id="45" creationId="{3557BEFA-2FAC-87E9-5736-56744308B00B}"/>
          </ac:cxnSpMkLst>
        </pc:cxnChg>
      </pc:sldChg>
      <pc:sldChg chg="modSp mod">
        <pc:chgData name="Béatrice DEL FRARI" userId="57e84eae-df19-4594-933d-471a7d876188" providerId="ADAL" clId="{62D981D4-EB07-44C1-A222-E30C09AE77D9}" dt="2023-11-14T15:38:52.048" v="4620" actId="14100"/>
        <pc:sldMkLst>
          <pc:docMk/>
          <pc:sldMk cId="3095276608" sldId="295"/>
        </pc:sldMkLst>
        <pc:spChg chg="mod">
          <ac:chgData name="Béatrice DEL FRARI" userId="57e84eae-df19-4594-933d-471a7d876188" providerId="ADAL" clId="{62D981D4-EB07-44C1-A222-E30C09AE77D9}" dt="2023-11-14T15:38:52.048" v="4620" actId="14100"/>
          <ac:spMkLst>
            <pc:docMk/>
            <pc:sldMk cId="3095276608" sldId="295"/>
            <ac:spMk id="3" creationId="{CEEC93AE-11D5-8789-DDF5-A909CAC9B593}"/>
          </ac:spMkLst>
        </pc:spChg>
      </pc:sldChg>
      <pc:sldChg chg="addSp delSp modSp mod">
        <pc:chgData name="Béatrice DEL FRARI" userId="57e84eae-df19-4594-933d-471a7d876188" providerId="ADAL" clId="{62D981D4-EB07-44C1-A222-E30C09AE77D9}" dt="2023-11-15T14:53:58.702" v="8415" actId="1035"/>
        <pc:sldMkLst>
          <pc:docMk/>
          <pc:sldMk cId="3582427142" sldId="297"/>
        </pc:sldMkLst>
        <pc:spChg chg="add del mod">
          <ac:chgData name="Béatrice DEL FRARI" userId="57e84eae-df19-4594-933d-471a7d876188" providerId="ADAL" clId="{62D981D4-EB07-44C1-A222-E30C09AE77D9}" dt="2023-11-15T14:13:20.751" v="7912" actId="478"/>
          <ac:spMkLst>
            <pc:docMk/>
            <pc:sldMk cId="3582427142" sldId="297"/>
            <ac:spMk id="2" creationId="{75F9D594-1456-716D-0B02-A61211655AAD}"/>
          </ac:spMkLst>
        </pc:spChg>
        <pc:spChg chg="del">
          <ac:chgData name="Béatrice DEL FRARI" userId="57e84eae-df19-4594-933d-471a7d876188" providerId="ADAL" clId="{62D981D4-EB07-44C1-A222-E30C09AE77D9}" dt="2023-11-14T11:41:33.533" v="1062" actId="478"/>
          <ac:spMkLst>
            <pc:docMk/>
            <pc:sldMk cId="3582427142" sldId="297"/>
            <ac:spMk id="4" creationId="{CE43536A-B97F-F551-6DEA-F9DFB6F3C319}"/>
          </ac:spMkLst>
        </pc:spChg>
        <pc:spChg chg="add mod">
          <ac:chgData name="Béatrice DEL FRARI" userId="57e84eae-df19-4594-933d-471a7d876188" providerId="ADAL" clId="{62D981D4-EB07-44C1-A222-E30C09AE77D9}" dt="2023-11-15T14:13:21.234" v="7913"/>
          <ac:spMkLst>
            <pc:docMk/>
            <pc:sldMk cId="3582427142" sldId="297"/>
            <ac:spMk id="4" creationId="{F7077F8D-8298-5859-ACDA-A51871BF76BD}"/>
          </ac:spMkLst>
        </pc:spChg>
        <pc:spChg chg="mod">
          <ac:chgData name="Béatrice DEL FRARI" userId="57e84eae-df19-4594-933d-471a7d876188" providerId="ADAL" clId="{62D981D4-EB07-44C1-A222-E30C09AE77D9}" dt="2023-11-14T11:40:54.621" v="1035"/>
          <ac:spMkLst>
            <pc:docMk/>
            <pc:sldMk cId="3582427142" sldId="297"/>
            <ac:spMk id="5" creationId="{A99553A0-B159-27CA-BE0F-23CBA36B4C4F}"/>
          </ac:spMkLst>
        </pc:spChg>
        <pc:spChg chg="mod">
          <ac:chgData name="Béatrice DEL FRARI" userId="57e84eae-df19-4594-933d-471a7d876188" providerId="ADAL" clId="{62D981D4-EB07-44C1-A222-E30C09AE77D9}" dt="2023-11-14T11:40:54.621" v="1035"/>
          <ac:spMkLst>
            <pc:docMk/>
            <pc:sldMk cId="3582427142" sldId="297"/>
            <ac:spMk id="7" creationId="{29AAAF97-0D1B-59E9-0C7E-C85B02CBE0AE}"/>
          </ac:spMkLst>
        </pc:spChg>
        <pc:spChg chg="mod">
          <ac:chgData name="Béatrice DEL FRARI" userId="57e84eae-df19-4594-933d-471a7d876188" providerId="ADAL" clId="{62D981D4-EB07-44C1-A222-E30C09AE77D9}" dt="2023-11-14T11:40:54.621" v="1035"/>
          <ac:spMkLst>
            <pc:docMk/>
            <pc:sldMk cId="3582427142" sldId="297"/>
            <ac:spMk id="8" creationId="{07E5F124-DCB7-AC62-BC6B-59C6A01AE23A}"/>
          </ac:spMkLst>
        </pc:spChg>
        <pc:spChg chg="add mod">
          <ac:chgData name="Béatrice DEL FRARI" userId="57e84eae-df19-4594-933d-471a7d876188" providerId="ADAL" clId="{62D981D4-EB07-44C1-A222-E30C09AE77D9}" dt="2023-11-15T14:53:58.702" v="8415" actId="1035"/>
          <ac:spMkLst>
            <pc:docMk/>
            <pc:sldMk cId="3582427142" sldId="297"/>
            <ac:spMk id="9" creationId="{E81E1779-8218-CD50-D64A-18B3709E660A}"/>
          </ac:spMkLst>
        </pc:spChg>
        <pc:spChg chg="del">
          <ac:chgData name="Béatrice DEL FRARI" userId="57e84eae-df19-4594-933d-471a7d876188" providerId="ADAL" clId="{62D981D4-EB07-44C1-A222-E30C09AE77D9}" dt="2023-11-14T11:40:38.932" v="1034" actId="478"/>
          <ac:spMkLst>
            <pc:docMk/>
            <pc:sldMk cId="3582427142" sldId="297"/>
            <ac:spMk id="21" creationId="{D84E6C3C-0DA8-AA0F-D9E0-23D560108020}"/>
          </ac:spMkLst>
        </pc:spChg>
        <pc:spChg chg="del">
          <ac:chgData name="Béatrice DEL FRARI" userId="57e84eae-df19-4594-933d-471a7d876188" providerId="ADAL" clId="{62D981D4-EB07-44C1-A222-E30C09AE77D9}" dt="2023-11-14T11:42:53.679" v="1063" actId="478"/>
          <ac:spMkLst>
            <pc:docMk/>
            <pc:sldMk cId="3582427142" sldId="297"/>
            <ac:spMk id="37" creationId="{28FB46A1-9AD4-1E55-886A-944207E53017}"/>
          </ac:spMkLst>
        </pc:spChg>
        <pc:grpChg chg="add mod">
          <ac:chgData name="Béatrice DEL FRARI" userId="57e84eae-df19-4594-933d-471a7d876188" providerId="ADAL" clId="{62D981D4-EB07-44C1-A222-E30C09AE77D9}" dt="2023-11-15T14:53:58.702" v="8415" actId="1035"/>
          <ac:grpSpMkLst>
            <pc:docMk/>
            <pc:sldMk cId="3582427142" sldId="297"/>
            <ac:grpSpMk id="3" creationId="{84213E45-F02F-84FB-8F00-9DA3D30A5C0F}"/>
          </ac:grpSpMkLst>
        </pc:grpChg>
        <pc:grpChg chg="del">
          <ac:chgData name="Béatrice DEL FRARI" userId="57e84eae-df19-4594-933d-471a7d876188" providerId="ADAL" clId="{62D981D4-EB07-44C1-A222-E30C09AE77D9}" dt="2023-11-14T11:41:33.533" v="1062" actId="478"/>
          <ac:grpSpMkLst>
            <pc:docMk/>
            <pc:sldMk cId="3582427142" sldId="297"/>
            <ac:grpSpMk id="32" creationId="{0C94E808-639F-8F45-C729-FC9AD0347DFA}"/>
          </ac:grpSpMkLst>
        </pc:grpChg>
        <pc:graphicFrameChg chg="add del mod modGraphic">
          <ac:chgData name="Béatrice DEL FRARI" userId="57e84eae-df19-4594-933d-471a7d876188" providerId="ADAL" clId="{62D981D4-EB07-44C1-A222-E30C09AE77D9}" dt="2023-11-15T14:53:45.935" v="8361" actId="1076"/>
          <ac:graphicFrameMkLst>
            <pc:docMk/>
            <pc:sldMk cId="3582427142" sldId="297"/>
            <ac:graphicFrameMk id="6" creationId="{58C4AE19-B2B2-6BA9-50AC-00E81FDB213C}"/>
          </ac:graphicFrameMkLst>
        </pc:graphicFrameChg>
      </pc:sldChg>
      <pc:sldChg chg="modSp del mod">
        <pc:chgData name="Béatrice DEL FRARI" userId="57e84eae-df19-4594-933d-471a7d876188" providerId="ADAL" clId="{62D981D4-EB07-44C1-A222-E30C09AE77D9}" dt="2023-11-14T15:29:51.335" v="4144" actId="47"/>
        <pc:sldMkLst>
          <pc:docMk/>
          <pc:sldMk cId="744785144" sldId="298"/>
        </pc:sldMkLst>
        <pc:spChg chg="mod">
          <ac:chgData name="Béatrice DEL FRARI" userId="57e84eae-df19-4594-933d-471a7d876188" providerId="ADAL" clId="{62D981D4-EB07-44C1-A222-E30C09AE77D9}" dt="2023-11-14T15:19:43.272" v="4006" actId="20577"/>
          <ac:spMkLst>
            <pc:docMk/>
            <pc:sldMk cId="744785144" sldId="298"/>
            <ac:spMk id="4" creationId="{CE43536A-B97F-F551-6DEA-F9DFB6F3C319}"/>
          </ac:spMkLst>
        </pc:spChg>
      </pc:sldChg>
      <pc:sldChg chg="addSp delSp modSp mod modClrScheme chgLayout">
        <pc:chgData name="Béatrice DEL FRARI" userId="57e84eae-df19-4594-933d-471a7d876188" providerId="ADAL" clId="{62D981D4-EB07-44C1-A222-E30C09AE77D9}" dt="2023-11-21T15:16:22.613" v="8512" actId="20577"/>
        <pc:sldMkLst>
          <pc:docMk/>
          <pc:sldMk cId="2308429747" sldId="299"/>
        </pc:sldMkLst>
        <pc:spChg chg="del">
          <ac:chgData name="Béatrice DEL FRARI" userId="57e84eae-df19-4594-933d-471a7d876188" providerId="ADAL" clId="{62D981D4-EB07-44C1-A222-E30C09AE77D9}" dt="2023-11-14T15:01:19.052" v="3366" actId="478"/>
          <ac:spMkLst>
            <pc:docMk/>
            <pc:sldMk cId="2308429747" sldId="299"/>
            <ac:spMk id="2" creationId="{77968A99-D5D6-5B4F-6468-79C5DB3042B8}"/>
          </ac:spMkLst>
        </pc:spChg>
        <pc:spChg chg="add mod">
          <ac:chgData name="Béatrice DEL FRARI" userId="57e84eae-df19-4594-933d-471a7d876188" providerId="ADAL" clId="{62D981D4-EB07-44C1-A222-E30C09AE77D9}" dt="2023-11-15T14:12:45.603" v="7911" actId="122"/>
          <ac:spMkLst>
            <pc:docMk/>
            <pc:sldMk cId="2308429747" sldId="299"/>
            <ac:spMk id="3" creationId="{5D905008-0FAB-3BF0-A0F0-D58477CE50BA}"/>
          </ac:spMkLst>
        </pc:spChg>
        <pc:spChg chg="del mod">
          <ac:chgData name="Béatrice DEL FRARI" userId="57e84eae-df19-4594-933d-471a7d876188" providerId="ADAL" clId="{62D981D4-EB07-44C1-A222-E30C09AE77D9}" dt="2023-11-14T15:15:00.224" v="3852" actId="478"/>
          <ac:spMkLst>
            <pc:docMk/>
            <pc:sldMk cId="2308429747" sldId="299"/>
            <ac:spMk id="5" creationId="{908287FE-CE61-40F1-F67F-B86E824B7B15}"/>
          </ac:spMkLst>
        </pc:spChg>
        <pc:spChg chg="mod">
          <ac:chgData name="Béatrice DEL FRARI" userId="57e84eae-df19-4594-933d-471a7d876188" providerId="ADAL" clId="{62D981D4-EB07-44C1-A222-E30C09AE77D9}" dt="2023-11-14T14:19:33.838" v="2281"/>
          <ac:spMkLst>
            <pc:docMk/>
            <pc:sldMk cId="2308429747" sldId="299"/>
            <ac:spMk id="6" creationId="{945C9239-4388-42A3-ABB4-BB57D3DEB13B}"/>
          </ac:spMkLst>
        </pc:spChg>
        <pc:spChg chg="mod">
          <ac:chgData name="Béatrice DEL FRARI" userId="57e84eae-df19-4594-933d-471a7d876188" providerId="ADAL" clId="{62D981D4-EB07-44C1-A222-E30C09AE77D9}" dt="2023-11-14T14:19:33.838" v="2281"/>
          <ac:spMkLst>
            <pc:docMk/>
            <pc:sldMk cId="2308429747" sldId="299"/>
            <ac:spMk id="8" creationId="{EFE0BE58-AEC2-1C4A-F884-70C917F319CA}"/>
          </ac:spMkLst>
        </pc:spChg>
        <pc:spChg chg="mod">
          <ac:chgData name="Béatrice DEL FRARI" userId="57e84eae-df19-4594-933d-471a7d876188" providerId="ADAL" clId="{62D981D4-EB07-44C1-A222-E30C09AE77D9}" dt="2023-11-14T15:35:13.086" v="4577" actId="1076"/>
          <ac:spMkLst>
            <pc:docMk/>
            <pc:sldMk cId="2308429747" sldId="299"/>
            <ac:spMk id="9" creationId="{A2031978-975D-82FA-96D1-F43748FAB47B}"/>
          </ac:spMkLst>
        </pc:spChg>
        <pc:spChg chg="mod">
          <ac:chgData name="Béatrice DEL FRARI" userId="57e84eae-df19-4594-933d-471a7d876188" providerId="ADAL" clId="{62D981D4-EB07-44C1-A222-E30C09AE77D9}" dt="2023-11-14T15:34:58.204" v="4576" actId="1076"/>
          <ac:spMkLst>
            <pc:docMk/>
            <pc:sldMk cId="2308429747" sldId="299"/>
            <ac:spMk id="10" creationId="{D59EBEF2-E2C6-9FA2-2E29-9FC83DF68E66}"/>
          </ac:spMkLst>
        </pc:spChg>
        <pc:spChg chg="mod">
          <ac:chgData name="Béatrice DEL FRARI" userId="57e84eae-df19-4594-933d-471a7d876188" providerId="ADAL" clId="{62D981D4-EB07-44C1-A222-E30C09AE77D9}" dt="2023-11-14T15:29:09.172" v="4142" actId="1076"/>
          <ac:spMkLst>
            <pc:docMk/>
            <pc:sldMk cId="2308429747" sldId="299"/>
            <ac:spMk id="12" creationId="{1FCE3598-1C6F-5EAB-0FE5-97A735880E88}"/>
          </ac:spMkLst>
        </pc:spChg>
        <pc:spChg chg="mod">
          <ac:chgData name="Béatrice DEL FRARI" userId="57e84eae-df19-4594-933d-471a7d876188" providerId="ADAL" clId="{62D981D4-EB07-44C1-A222-E30C09AE77D9}" dt="2023-11-14T14:19:33.838" v="2281"/>
          <ac:spMkLst>
            <pc:docMk/>
            <pc:sldMk cId="2308429747" sldId="299"/>
            <ac:spMk id="13" creationId="{8345DE83-8E45-575A-66E6-D3C2EB81FA80}"/>
          </ac:spMkLst>
        </pc:spChg>
        <pc:spChg chg="add del mod">
          <ac:chgData name="Béatrice DEL FRARI" userId="57e84eae-df19-4594-933d-471a7d876188" providerId="ADAL" clId="{62D981D4-EB07-44C1-A222-E30C09AE77D9}" dt="2023-11-14T15:33:43.050" v="4538" actId="478"/>
          <ac:spMkLst>
            <pc:docMk/>
            <pc:sldMk cId="2308429747" sldId="299"/>
            <ac:spMk id="14" creationId="{BE97DA5B-6AD6-2AE9-CB32-E24ABED9EDE4}"/>
          </ac:spMkLst>
        </pc:spChg>
        <pc:spChg chg="mod">
          <ac:chgData name="Béatrice DEL FRARI" userId="57e84eae-df19-4594-933d-471a7d876188" providerId="ADAL" clId="{62D981D4-EB07-44C1-A222-E30C09AE77D9}" dt="2023-11-14T15:29:09.172" v="4142" actId="1076"/>
          <ac:spMkLst>
            <pc:docMk/>
            <pc:sldMk cId="2308429747" sldId="299"/>
            <ac:spMk id="15" creationId="{010A2D17-DB8B-C787-20DB-BC83E59FECAE}"/>
          </ac:spMkLst>
        </pc:spChg>
        <pc:spChg chg="mod">
          <ac:chgData name="Béatrice DEL FRARI" userId="57e84eae-df19-4594-933d-471a7d876188" providerId="ADAL" clId="{62D981D4-EB07-44C1-A222-E30C09AE77D9}" dt="2023-11-14T15:29:09.172" v="4142" actId="1076"/>
          <ac:spMkLst>
            <pc:docMk/>
            <pc:sldMk cId="2308429747" sldId="299"/>
            <ac:spMk id="16" creationId="{F1F89373-D430-EE40-6FAE-B02A9E8D0C6B}"/>
          </ac:spMkLst>
        </pc:spChg>
        <pc:spChg chg="add mod">
          <ac:chgData name="Béatrice DEL FRARI" userId="57e84eae-df19-4594-933d-471a7d876188" providerId="ADAL" clId="{62D981D4-EB07-44C1-A222-E30C09AE77D9}" dt="2023-11-14T15:36:19.020" v="4581" actId="14100"/>
          <ac:spMkLst>
            <pc:docMk/>
            <pc:sldMk cId="2308429747" sldId="299"/>
            <ac:spMk id="19" creationId="{4A78A9ED-D580-42BA-747D-E10764EC0224}"/>
          </ac:spMkLst>
        </pc:spChg>
        <pc:spChg chg="add mod">
          <ac:chgData name="Béatrice DEL FRARI" userId="57e84eae-df19-4594-933d-471a7d876188" providerId="ADAL" clId="{62D981D4-EB07-44C1-A222-E30C09AE77D9}" dt="2023-11-14T15:34:07.102" v="4570" actId="14100"/>
          <ac:spMkLst>
            <pc:docMk/>
            <pc:sldMk cId="2308429747" sldId="299"/>
            <ac:spMk id="20" creationId="{A17EF180-3561-A0CB-5498-3AEB7481AB09}"/>
          </ac:spMkLst>
        </pc:spChg>
        <pc:spChg chg="del">
          <ac:chgData name="Béatrice DEL FRARI" userId="57e84eae-df19-4594-933d-471a7d876188" providerId="ADAL" clId="{62D981D4-EB07-44C1-A222-E30C09AE77D9}" dt="2023-11-14T14:19:12.007" v="2279" actId="478"/>
          <ac:spMkLst>
            <pc:docMk/>
            <pc:sldMk cId="2308429747" sldId="299"/>
            <ac:spMk id="21" creationId="{D84E6C3C-0DA8-AA0F-D9E0-23D560108020}"/>
          </ac:spMkLst>
        </pc:spChg>
        <pc:spChg chg="add mod">
          <ac:chgData name="Béatrice DEL FRARI" userId="57e84eae-df19-4594-933d-471a7d876188" providerId="ADAL" clId="{62D981D4-EB07-44C1-A222-E30C09AE77D9}" dt="2023-11-14T15:36:58.646" v="4582" actId="1076"/>
          <ac:spMkLst>
            <pc:docMk/>
            <pc:sldMk cId="2308429747" sldId="299"/>
            <ac:spMk id="22" creationId="{ABC1ED84-45E8-71C3-0CCA-EB2CA3FF5B13}"/>
          </ac:spMkLst>
        </pc:spChg>
        <pc:spChg chg="del">
          <ac:chgData name="Béatrice DEL FRARI" userId="57e84eae-df19-4594-933d-471a7d876188" providerId="ADAL" clId="{62D981D4-EB07-44C1-A222-E30C09AE77D9}" dt="2023-11-14T14:19:44.688" v="2291" actId="478"/>
          <ac:spMkLst>
            <pc:docMk/>
            <pc:sldMk cId="2308429747" sldId="299"/>
            <ac:spMk id="37" creationId="{28FB46A1-9AD4-1E55-886A-944207E53017}"/>
          </ac:spMkLst>
        </pc:spChg>
        <pc:grpChg chg="add del mod">
          <ac:chgData name="Béatrice DEL FRARI" userId="57e84eae-df19-4594-933d-471a7d876188" providerId="ADAL" clId="{62D981D4-EB07-44C1-A222-E30C09AE77D9}" dt="2023-11-14T15:33:43.050" v="4538" actId="478"/>
          <ac:grpSpMkLst>
            <pc:docMk/>
            <pc:sldMk cId="2308429747" sldId="299"/>
            <ac:grpSpMk id="4" creationId="{AA34E04D-EB25-1537-7891-4619F15F26C2}"/>
          </ac:grpSpMkLst>
        </pc:grpChg>
        <pc:graphicFrameChg chg="mod modGraphic">
          <ac:chgData name="Béatrice DEL FRARI" userId="57e84eae-df19-4594-933d-471a7d876188" providerId="ADAL" clId="{62D981D4-EB07-44C1-A222-E30C09AE77D9}" dt="2023-11-21T15:16:22.613" v="8512" actId="20577"/>
          <ac:graphicFrameMkLst>
            <pc:docMk/>
            <pc:sldMk cId="2308429747" sldId="299"/>
            <ac:graphicFrameMk id="7" creationId="{AF2D62E9-6695-AB44-04E0-B30BDCD266C4}"/>
          </ac:graphicFrameMkLst>
        </pc:graphicFrameChg>
        <pc:picChg chg="mod">
          <ac:chgData name="Béatrice DEL FRARI" userId="57e84eae-df19-4594-933d-471a7d876188" providerId="ADAL" clId="{62D981D4-EB07-44C1-A222-E30C09AE77D9}" dt="2023-11-14T15:36:07.790" v="4580" actId="1076"/>
          <ac:picMkLst>
            <pc:docMk/>
            <pc:sldMk cId="2308429747" sldId="299"/>
            <ac:picMk id="11" creationId="{41239E5C-5E26-238C-17E4-9A2BFFBECFB7}"/>
          </ac:picMkLst>
        </pc:picChg>
        <pc:cxnChg chg="add mod">
          <ac:chgData name="Béatrice DEL FRARI" userId="57e84eae-df19-4594-933d-471a7d876188" providerId="ADAL" clId="{62D981D4-EB07-44C1-A222-E30C09AE77D9}" dt="2023-11-15T12:33:45.222" v="5652" actId="14100"/>
          <ac:cxnSpMkLst>
            <pc:docMk/>
            <pc:sldMk cId="2308429747" sldId="299"/>
            <ac:cxnSpMk id="17" creationId="{3BC51DC4-2BF3-EA1E-BAB5-75E709F782BC}"/>
          </ac:cxnSpMkLst>
        </pc:cxnChg>
      </pc:sldChg>
      <pc:sldChg chg="add del">
        <pc:chgData name="Béatrice DEL FRARI" userId="57e84eae-df19-4594-933d-471a7d876188" providerId="ADAL" clId="{62D981D4-EB07-44C1-A222-E30C09AE77D9}" dt="2023-11-14T15:29:47.454" v="4143" actId="47"/>
        <pc:sldMkLst>
          <pc:docMk/>
          <pc:sldMk cId="1800382607"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21/11/2023</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‹N°›</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21/11/2023</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gsel.org/sites/default/files/disciplines/pdf/REGLEMENT%20BADMINTON%2023-24%20Maj%20sept%2023.pdf"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dirty="0">
                <a:solidFill>
                  <a:srgbClr val="FFFFFF"/>
                </a:solidFill>
                <a:latin typeface="Calibri"/>
                <a:cs typeface="Calibri"/>
              </a:rPr>
              <a:t>Guide de l’organisateur</a:t>
            </a:r>
          </a:p>
          <a:p>
            <a:pPr marL="12700" marR="5080" algn="l">
              <a:lnSpc>
                <a:spcPts val="4100"/>
              </a:lnSpc>
              <a:spcBef>
                <a:spcPts val="820"/>
              </a:spcBef>
            </a:pPr>
            <a:r>
              <a:rPr lang="fr-FR" sz="4000" b="1" dirty="0">
                <a:solidFill>
                  <a:srgbClr val="FFFFFF"/>
                </a:solidFill>
                <a:latin typeface="Calibri"/>
                <a:cs typeface="Calibri"/>
              </a:rPr>
              <a:t> Championnat National </a:t>
            </a:r>
            <a:endParaRPr sz="4000" dirty="0">
              <a:latin typeface="Calibri"/>
              <a:cs typeface="Calibri"/>
            </a:endParaRPr>
          </a:p>
        </p:txBody>
      </p:sp>
      <p:sp>
        <p:nvSpPr>
          <p:cNvPr id="19" name="object 19"/>
          <p:cNvSpPr txBox="1"/>
          <p:nvPr/>
        </p:nvSpPr>
        <p:spPr>
          <a:xfrm>
            <a:off x="1872000" y="2819996"/>
            <a:ext cx="2725339"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dirty="0">
                <a:solidFill>
                  <a:srgbClr val="2E3092"/>
                </a:solidFill>
                <a:latin typeface="Calibri"/>
                <a:cs typeface="Calibri"/>
              </a:rPr>
              <a:t>BADMINTON</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avant la compétition : </a:t>
            </a:r>
            <a:endParaRPr lang="fr-FR" sz="1600" b="1" dirty="0">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dirty="0">
                <a:solidFill>
                  <a:srgbClr val="0BBAD6"/>
                </a:solidFill>
                <a:latin typeface="Calibri"/>
                <a:cs typeface="Calibri"/>
              </a:rPr>
              <a:t>Pendant : </a:t>
            </a:r>
            <a:endParaRPr lang="fr-FR" sz="1100" b="1" dirty="0">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dirty="0">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dirty="0">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dirty="0">
                <a:solidFill>
                  <a:srgbClr val="0BBAD6"/>
                </a:solidFill>
                <a:latin typeface="Calibri"/>
                <a:cs typeface="Calibri"/>
              </a:rPr>
              <a:t>Hébergement</a:t>
            </a: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Secrétariat/Administratif</a:t>
            </a:r>
            <a:endParaRPr lang="fr-FR" sz="1600" b="1" dirty="0">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du matériel : poteaux, filets, tapis,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Préparer la circulaire d’informations, questionnaire de participation, confirmation d’engagement (avec les services de l’animation sportive de l’</a:t>
            </a:r>
            <a:r>
              <a:rPr lang="fr-FR" sz="1200" dirty="0" err="1">
                <a:solidFill>
                  <a:srgbClr val="2E3092"/>
                </a:solidFill>
                <a:latin typeface="Calibri"/>
                <a:cs typeface="Calibri"/>
              </a:rPr>
              <a:t>Ugsel</a:t>
            </a:r>
            <a:r>
              <a:rPr lang="fr-FR" sz="1200" dirty="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Préparation des sacs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176715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Accueil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Feuilles de matchs et photocopies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Résultats et affichage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Villages éducatifs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Repas froids ou chauds, attention aux allergies et régimes spéciaux</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1916474896"/>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dirty="0">
                          <a:effectLst/>
                        </a:rPr>
                        <a:t>DEPENSES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dirty="0">
                          <a:effectLst/>
                        </a:rPr>
                        <a:t>RECETTES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dirty="0">
                          <a:solidFill>
                            <a:srgbClr val="2E3092"/>
                          </a:solidFill>
                          <a:effectLst/>
                          <a:latin typeface="+mn-lt"/>
                        </a:rPr>
                        <a:t>Hébergement</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Droit d’engagement</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14 € /élève</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dirty="0">
                          <a:solidFill>
                            <a:srgbClr val="2E3092"/>
                          </a:solidFill>
                          <a:effectLst/>
                          <a:latin typeface="+mn-lt"/>
                        </a:rPr>
                        <a:t>Restauration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Frais d’hébergement + petit déjeuner</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35€/élève/nuit-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dirty="0">
                          <a:solidFill>
                            <a:srgbClr val="2E3092"/>
                          </a:solidFill>
                          <a:effectLst/>
                          <a:latin typeface="+mn-lt"/>
                        </a:rPr>
                        <a:t>Navette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8,00€/élève-max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dirty="0">
                          <a:solidFill>
                            <a:srgbClr val="2E3092"/>
                          </a:solidFill>
                          <a:effectLst/>
                          <a:latin typeface="+mn-lt"/>
                        </a:rPr>
                        <a:t>Activités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9,50€/élève-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dirty="0">
                          <a:solidFill>
                            <a:srgbClr val="2E3092"/>
                          </a:solidFill>
                          <a:effectLst/>
                          <a:latin typeface="+mn-lt"/>
                        </a:rPr>
                        <a:t>Textile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Panier repas</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6,10€/élève-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dirty="0">
                          <a:solidFill>
                            <a:srgbClr val="2E3092"/>
                          </a:solidFill>
                          <a:effectLst/>
                          <a:latin typeface="+mn-lt"/>
                        </a:rPr>
                        <a:t>Compétitions : fruits +coupe…</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Différentes aides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dirty="0">
                          <a:solidFill>
                            <a:srgbClr val="2E3092"/>
                          </a:solidFill>
                          <a:effectLst/>
                          <a:latin typeface="+mn-lt"/>
                        </a:rPr>
                        <a:t>Convivialité</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partenaires : municipalité/</a:t>
            </a:r>
            <a:r>
              <a:rPr lang="fr-FR" sz="1200" dirty="0" err="1">
                <a:solidFill>
                  <a:srgbClr val="2E3092"/>
                </a:solidFill>
                <a:latin typeface="Calibri"/>
                <a:cs typeface="Calibri"/>
              </a:rPr>
              <a:t>aglo</a:t>
            </a:r>
            <a:r>
              <a:rPr lang="fr-FR" sz="1200" dirty="0">
                <a:solidFill>
                  <a:srgbClr val="2E3092"/>
                </a:solidFill>
                <a:latin typeface="Calibri"/>
                <a:cs typeface="Calibri"/>
              </a:rPr>
              <a:t>/département/région, fédération (comité départemental/ligue)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gare et pour le 1</a:t>
            </a:r>
            <a:r>
              <a:rPr lang="fr-FR" sz="1200" baseline="30000" dirty="0">
                <a:solidFill>
                  <a:srgbClr val="2E3092"/>
                </a:solidFill>
                <a:latin typeface="Calibri"/>
                <a:cs typeface="Calibri"/>
              </a:rPr>
              <a:t>er</a:t>
            </a:r>
            <a:r>
              <a:rPr lang="fr-FR" sz="1200" dirty="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Photos des équipes +pendant les matchs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Se poser la question du forfait </a:t>
            </a:r>
            <a:r>
              <a:rPr lang="fr-FR" sz="1200" dirty="0">
                <a:solidFill>
                  <a:srgbClr val="2E3092"/>
                </a:solidFill>
                <a:latin typeface="Calibri"/>
                <a:cs typeface="Calibri"/>
                <a:hlinkClick r:id="rId2"/>
              </a:rPr>
              <a:t>SACEM</a:t>
            </a:r>
            <a:r>
              <a:rPr lang="fr-FR" sz="1200" dirty="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dirty="0">
                <a:solidFill>
                  <a:schemeClr val="bg1"/>
                </a:solidFill>
                <a:latin typeface="Calibri Light" panose="020F0302020204030204" pitchFamily="34" charset="0"/>
                <a:cs typeface="Calibri Light" panose="020F0302020204030204" pitchFamily="34" charset="0"/>
              </a:rPr>
              <a:t>Suivez-nous</a:t>
            </a:r>
            <a:endParaRPr lang="fr-FR" sz="2400" dirty="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dirty="0" err="1">
                <a:solidFill>
                  <a:schemeClr val="bg1"/>
                </a:solidFill>
                <a:latin typeface="Calibri"/>
                <a:cs typeface="Calibri"/>
              </a:rPr>
              <a:t>ugsel.org</a:t>
            </a:r>
            <a:endParaRPr lang="fr-FR" sz="2800" dirty="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dirty="0">
                <a:solidFill>
                  <a:srgbClr val="2E3092"/>
                </a:solidFill>
                <a:latin typeface="Calibri"/>
                <a:cs typeface="Calibri"/>
              </a:rPr>
              <a:t>Le guide de l’organisateur constitue la base des règles et directives pour l’organisation d’une </a:t>
            </a:r>
            <a:r>
              <a:rPr lang="fr-FR" sz="1600" dirty="0">
                <a:solidFill>
                  <a:srgbClr val="45479E"/>
                </a:solidFill>
                <a:latin typeface="Calibri"/>
                <a:cs typeface="Calibri"/>
              </a:rPr>
              <a:t>compétition</a:t>
            </a:r>
            <a:r>
              <a:rPr lang="fr-FR" sz="1600" dirty="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 </a:t>
            </a:r>
            <a:r>
              <a:rPr lang="fr-FR" sz="1200" b="1" dirty="0">
                <a:solidFill>
                  <a:srgbClr val="2E3092"/>
                </a:solidFill>
                <a:latin typeface="Calibri"/>
                <a:cs typeface="Calibri"/>
              </a:rPr>
              <a:t>Le comité d’organisation du championnat</a:t>
            </a:r>
          </a:p>
          <a:p>
            <a:pPr marL="538163" lvl="2" algn="just">
              <a:spcBef>
                <a:spcPts val="100"/>
              </a:spcBef>
            </a:pPr>
            <a:r>
              <a:rPr lang="fr-FR" sz="1200" dirty="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dirty="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dirty="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dirty="0">
                <a:solidFill>
                  <a:srgbClr val="2E3092"/>
                </a:solidFill>
                <a:latin typeface="Calibri"/>
                <a:cs typeface="Calibri"/>
              </a:rPr>
              <a:t>Comité d’organisation : </a:t>
            </a:r>
          </a:p>
          <a:p>
            <a:pPr marL="12700" algn="ctr">
              <a:lnSpc>
                <a:spcPct val="100000"/>
              </a:lnSpc>
              <a:spcBef>
                <a:spcPts val="100"/>
              </a:spcBef>
            </a:pPr>
            <a:r>
              <a:rPr lang="fr-FR" sz="1200" b="1" dirty="0">
                <a:solidFill>
                  <a:srgbClr val="45479E"/>
                </a:solidFill>
                <a:latin typeface="Calibri"/>
                <a:cs typeface="Calibri"/>
              </a:rPr>
              <a:t>un</a:t>
            </a:r>
            <a:r>
              <a:rPr lang="fr-FR" sz="1200" b="1" dirty="0">
                <a:solidFill>
                  <a:schemeClr val="bg1"/>
                </a:solidFill>
                <a:latin typeface="Calibri"/>
                <a:cs typeface="Calibri"/>
              </a:rPr>
              <a:t> </a:t>
            </a:r>
            <a:r>
              <a:rPr lang="fr-FR" sz="1200" b="1" dirty="0">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dirty="0">
                <a:solidFill>
                  <a:srgbClr val="2E3092"/>
                </a:solidFill>
                <a:latin typeface="Calibri"/>
                <a:cs typeface="Calibri"/>
              </a:rPr>
              <a:t> </a:t>
            </a:r>
            <a:r>
              <a:rPr lang="fr-FR" sz="1200" dirty="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dirty="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dirty="0">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accompagnent le comité d’organisation (secrétariat, </a:t>
            </a:r>
            <a:r>
              <a:rPr lang="fr-FR" sz="1200" dirty="0" err="1">
                <a:solidFill>
                  <a:srgbClr val="2E3092"/>
                </a:solidFill>
                <a:latin typeface="Calibri"/>
                <a:cs typeface="Calibri"/>
              </a:rPr>
              <a:t>Usport</a:t>
            </a:r>
            <a:r>
              <a:rPr lang="fr-FR" sz="1200" dirty="0">
                <a:solidFill>
                  <a:srgbClr val="2E3092"/>
                </a:solidFill>
                <a:latin typeface="Calibri"/>
                <a:cs typeface="Calibri"/>
              </a:rPr>
              <a:t>, résultats officiels, …)</a:t>
            </a:r>
          </a:p>
          <a:p>
            <a:pPr marL="12700">
              <a:lnSpc>
                <a:spcPct val="100000"/>
              </a:lnSpc>
              <a:spcBef>
                <a:spcPts val="100"/>
              </a:spcBef>
            </a:pPr>
            <a:r>
              <a:rPr lang="fr-FR" sz="1200" b="1" dirty="0">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dirty="0">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du déroulement, organisation, terrain, salles </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Réglementaire, gestion des JO, arbitres</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60810302"/>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solidFill>
                            <a:srgbClr val="45479E"/>
                          </a:solidFill>
                          <a:effectLst/>
                          <a:latin typeface="+mj-lt"/>
                        </a:rPr>
                        <a:t>Les différents postes et Commissions</a:t>
                      </a:r>
                      <a:endParaRPr lang="fr-FR" sz="1600" dirty="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F4C009"/>
                          </a:highlight>
                          <a:latin typeface="+mj-lt"/>
                        </a:rPr>
                        <a:t>Pôle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Technique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et</a:t>
                      </a:r>
                      <a:r>
                        <a:rPr lang="fr-FR" sz="1200" b="1" spc="-15"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Sportif</a:t>
                      </a:r>
                      <a:endParaRPr lang="fr-FR" sz="1200" b="1" dirty="0">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E8532B"/>
                          </a:highlight>
                          <a:latin typeface="+mj-lt"/>
                        </a:rPr>
                        <a:t>Pôle</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Logistique</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Evènementiel</a:t>
                      </a:r>
                      <a:r>
                        <a:rPr lang="fr-FR" sz="1200" b="1" spc="-2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et</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Administratif</a:t>
                      </a:r>
                      <a:endParaRPr lang="fr-FR" sz="1200" b="1" dirty="0">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a:t>
                      </a:r>
                      <a:r>
                        <a:rPr lang="fr-FR" sz="1000" spc="-75" dirty="0">
                          <a:solidFill>
                            <a:srgbClr val="45479E"/>
                          </a:solidFill>
                          <a:effectLst/>
                          <a:latin typeface="+mj-lt"/>
                        </a:rPr>
                        <a:t> t</a:t>
                      </a:r>
                      <a:r>
                        <a:rPr lang="fr-FR" sz="1000" dirty="0">
                          <a:solidFill>
                            <a:srgbClr val="45479E"/>
                          </a:solidFill>
                          <a:effectLst/>
                          <a:latin typeface="+mj-lt"/>
                        </a:rPr>
                        <a:t>echnique </a:t>
                      </a:r>
                      <a:r>
                        <a:rPr lang="fr-FR" sz="1000" spc="-285" dirty="0">
                          <a:solidFill>
                            <a:srgbClr val="45479E"/>
                          </a:solidFill>
                          <a:effectLst/>
                          <a:latin typeface="+mj-lt"/>
                        </a:rPr>
                        <a:t> </a:t>
                      </a:r>
                      <a:r>
                        <a:rPr lang="fr-FR" sz="1000" dirty="0">
                          <a:solidFill>
                            <a:srgbClr val="45479E"/>
                          </a:solidFill>
                          <a:effectLst/>
                          <a:latin typeface="+mj-lt"/>
                        </a:rPr>
                        <a:t>et sportive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 du déroulement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dirty="0">
                          <a:solidFill>
                            <a:srgbClr val="45479E"/>
                          </a:solidFill>
                          <a:effectLst/>
                          <a:latin typeface="+mj-lt"/>
                        </a:rPr>
                        <a:t>Secrétariat</a:t>
                      </a:r>
                    </a:p>
                    <a:p>
                      <a:pPr marL="308610" marR="49530" indent="-218440" algn="ctr">
                        <a:spcBef>
                          <a:spcPts val="10"/>
                        </a:spcBef>
                        <a:spcAft>
                          <a:spcPts val="0"/>
                        </a:spcAft>
                      </a:pPr>
                      <a:r>
                        <a:rPr lang="fr-FR" sz="1000" dirty="0">
                          <a:solidFill>
                            <a:srgbClr val="45479E"/>
                          </a:solidFill>
                          <a:effectLst/>
                          <a:latin typeface="+mj-lt"/>
                        </a:rPr>
                        <a:t>&amp;</a:t>
                      </a:r>
                    </a:p>
                    <a:p>
                      <a:pPr marL="308610" marR="49530" indent="-218440" algn="ctr">
                        <a:spcBef>
                          <a:spcPts val="10"/>
                        </a:spcBef>
                        <a:spcAft>
                          <a:spcPts val="0"/>
                        </a:spcAft>
                      </a:pPr>
                      <a:r>
                        <a:rPr lang="fr-FR" sz="1000" dirty="0">
                          <a:solidFill>
                            <a:srgbClr val="45479E"/>
                          </a:solidFill>
                          <a:effectLst/>
                          <a:latin typeface="+mj-lt"/>
                        </a:rPr>
                        <a:t>Administratif</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Restauration</a:t>
                      </a:r>
                      <a:r>
                        <a:rPr lang="fr-FR" sz="1000" spc="-285" dirty="0">
                          <a:solidFill>
                            <a:srgbClr val="45479E"/>
                          </a:solidFill>
                          <a:effectLst/>
                          <a:latin typeface="+mj-lt"/>
                        </a:rPr>
                        <a:t> </a:t>
                      </a:r>
                      <a:r>
                        <a:rPr lang="fr-FR" sz="1000" spc="-5" dirty="0">
                          <a:solidFill>
                            <a:srgbClr val="45479E"/>
                          </a:solidFill>
                          <a:effectLst/>
                          <a:latin typeface="+mj-lt"/>
                        </a:rPr>
                        <a:t>Hébergement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Finances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a:solidFill>
                            <a:srgbClr val="45479E"/>
                          </a:solidFill>
                          <a:effectLst/>
                          <a:latin typeface="+mj-lt"/>
                        </a:rPr>
                        <a:t>Transport</a:t>
                      </a:r>
                      <a:r>
                        <a:rPr lang="fr-FR" sz="1000" spc="-285" dirty="0">
                          <a:solidFill>
                            <a:srgbClr val="45479E"/>
                          </a:solidFill>
                          <a:effectLst/>
                          <a:latin typeface="+mj-lt"/>
                        </a:rPr>
                        <a:t> </a:t>
                      </a:r>
                      <a:r>
                        <a:rPr lang="fr-FR" sz="1000" dirty="0">
                          <a:solidFill>
                            <a:srgbClr val="45479E"/>
                          </a:solidFill>
                          <a:effectLst/>
                          <a:latin typeface="+mj-lt"/>
                        </a:rPr>
                        <a:t>Navettes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Santé</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Sécurité</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err="1">
                          <a:solidFill>
                            <a:srgbClr val="45479E"/>
                          </a:solidFill>
                          <a:effectLst/>
                          <a:latin typeface="+mj-lt"/>
                        </a:rPr>
                        <a:t>Accuel</a:t>
                      </a:r>
                      <a:r>
                        <a:rPr lang="fr-FR" sz="1000" dirty="0">
                          <a:solidFill>
                            <a:srgbClr val="45479E"/>
                          </a:solidFill>
                          <a:effectLst/>
                          <a:latin typeface="+mj-lt"/>
                        </a:rPr>
                        <a:t>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Anima</a:t>
                      </a:r>
                      <a:r>
                        <a:rPr lang="fr-FR" sz="1000" spc="-285" dirty="0">
                          <a:solidFill>
                            <a:srgbClr val="45479E"/>
                          </a:solidFill>
                          <a:effectLst/>
                          <a:latin typeface="+mj-lt"/>
                        </a:rPr>
                        <a:t> </a:t>
                      </a:r>
                      <a:r>
                        <a:rPr lang="fr-FR" sz="1000" dirty="0" err="1">
                          <a:solidFill>
                            <a:srgbClr val="45479E"/>
                          </a:solidFill>
                          <a:effectLst/>
                          <a:latin typeface="+mj-lt"/>
                        </a:rPr>
                        <a:t>tion</a:t>
                      </a:r>
                      <a:endParaRPr lang="fr-FR" sz="1000"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Sponsoring</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err="1">
                          <a:solidFill>
                            <a:srgbClr val="45479E"/>
                          </a:solidFill>
                          <a:effectLst/>
                          <a:latin typeface="+mj-lt"/>
                        </a:rPr>
                        <a:t>Communica-tion</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dirty="0">
                          <a:solidFill>
                            <a:srgbClr val="45479E"/>
                          </a:solidFill>
                          <a:effectLst/>
                          <a:latin typeface="+mj-lt"/>
                        </a:rPr>
                        <a:t> </a:t>
                      </a:r>
                      <a:r>
                        <a:rPr lang="fr-FR" sz="1000" dirty="0">
                          <a:solidFill>
                            <a:srgbClr val="45479E"/>
                          </a:solidFill>
                          <a:effectLst/>
                          <a:latin typeface="+mj-lt"/>
                        </a:rPr>
                        <a:t>Protocole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Réservations des salles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Répartition des catégories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 gestion informatique (</a:t>
                      </a:r>
                      <a:r>
                        <a:rPr lang="fr-FR" sz="900" dirty="0" err="1">
                          <a:solidFill>
                            <a:srgbClr val="45479E"/>
                          </a:solidFill>
                          <a:effectLst/>
                          <a:latin typeface="+mj-lt"/>
                        </a:rPr>
                        <a:t>Ucompétitions</a:t>
                      </a:r>
                      <a:r>
                        <a:rPr lang="fr-FR" sz="900" dirty="0">
                          <a:solidFill>
                            <a:srgbClr val="45479E"/>
                          </a:solidFill>
                          <a:effectLst/>
                          <a:latin typeface="+mj-lt"/>
                        </a:rPr>
                        <a:t>)</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Consolantes</a:t>
                      </a:r>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Gestion</a:t>
                      </a:r>
                      <a:r>
                        <a:rPr lang="fr-FR" sz="900" spc="-10" dirty="0">
                          <a:solidFill>
                            <a:srgbClr val="45479E"/>
                          </a:solidFill>
                          <a:effectLst/>
                          <a:latin typeface="+mj-lt"/>
                        </a:rPr>
                        <a:t> </a:t>
                      </a:r>
                      <a:r>
                        <a:rPr lang="fr-FR" sz="900" dirty="0">
                          <a:solidFill>
                            <a:srgbClr val="45479E"/>
                          </a:solidFill>
                          <a:effectLst/>
                          <a:latin typeface="+mj-lt"/>
                        </a:rPr>
                        <a:t>des</a:t>
                      </a:r>
                      <a:r>
                        <a:rPr lang="fr-FR" sz="900" spc="-15" dirty="0">
                          <a:solidFill>
                            <a:srgbClr val="45479E"/>
                          </a:solidFill>
                          <a:effectLst/>
                          <a:latin typeface="+mj-lt"/>
                        </a:rPr>
                        <a:t> </a:t>
                      </a:r>
                      <a:r>
                        <a:rPr lang="fr-FR" sz="900" dirty="0">
                          <a:solidFill>
                            <a:srgbClr val="45479E"/>
                          </a:solidFill>
                          <a:effectLst/>
                          <a:latin typeface="+mj-lt"/>
                        </a:rPr>
                        <a:t>inscriptions,</a:t>
                      </a:r>
                      <a:r>
                        <a:rPr lang="fr-FR" sz="900" spc="-15" dirty="0">
                          <a:solidFill>
                            <a:srgbClr val="45479E"/>
                          </a:solidFill>
                          <a:effectLst/>
                          <a:latin typeface="+mj-lt"/>
                        </a:rPr>
                        <a:t> </a:t>
                      </a:r>
                      <a:r>
                        <a:rPr lang="fr-FR" sz="900" dirty="0">
                          <a:solidFill>
                            <a:srgbClr val="45479E"/>
                          </a:solidFill>
                          <a:effectLst/>
                          <a:latin typeface="+mj-lt"/>
                        </a:rPr>
                        <a:t>des</a:t>
                      </a:r>
                      <a:r>
                        <a:rPr lang="fr-FR" sz="900" spc="-20" dirty="0">
                          <a:solidFill>
                            <a:srgbClr val="45479E"/>
                          </a:solidFill>
                          <a:effectLst/>
                          <a:latin typeface="+mj-lt"/>
                        </a:rPr>
                        <a:t> </a:t>
                      </a:r>
                      <a:r>
                        <a:rPr lang="fr-FR" sz="900" dirty="0">
                          <a:solidFill>
                            <a:srgbClr val="45479E"/>
                          </a:solidFill>
                          <a:effectLst/>
                          <a:latin typeface="+mj-lt"/>
                        </a:rPr>
                        <a:t>courriers, des</a:t>
                      </a:r>
                      <a:r>
                        <a:rPr lang="fr-FR" sz="900" spc="-10" dirty="0">
                          <a:solidFill>
                            <a:srgbClr val="45479E"/>
                          </a:solidFill>
                          <a:effectLst/>
                          <a:latin typeface="+mj-lt"/>
                        </a:rPr>
                        <a:t> </a:t>
                      </a:r>
                      <a:r>
                        <a:rPr lang="fr-FR" sz="900" dirty="0">
                          <a:solidFill>
                            <a:srgbClr val="45479E"/>
                          </a:solidFill>
                          <a:effectLst/>
                          <a:latin typeface="+mj-lt"/>
                        </a:rPr>
                        <a:t>reçus,</a:t>
                      </a:r>
                      <a:r>
                        <a:rPr lang="fr-FR" sz="900" spc="-5" dirty="0">
                          <a:solidFill>
                            <a:srgbClr val="45479E"/>
                          </a:solidFill>
                          <a:effectLst/>
                          <a:latin typeface="+mj-lt"/>
                        </a:rPr>
                        <a:t> </a:t>
                      </a:r>
                      <a:r>
                        <a:rPr lang="fr-FR" sz="900" dirty="0">
                          <a:solidFill>
                            <a:srgbClr val="45479E"/>
                          </a:solidFill>
                          <a:effectLst/>
                          <a:latin typeface="+mj-lt"/>
                        </a:rPr>
                        <a:t>des</a:t>
                      </a:r>
                      <a:r>
                        <a:rPr lang="fr-FR" sz="900" spc="-10" dirty="0">
                          <a:solidFill>
                            <a:srgbClr val="45479E"/>
                          </a:solidFill>
                          <a:effectLst/>
                          <a:latin typeface="+mj-lt"/>
                        </a:rPr>
                        <a:t> </a:t>
                      </a:r>
                      <a:r>
                        <a:rPr lang="fr-FR" sz="900" dirty="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Circulaire d’information.</a:t>
                      </a:r>
                      <a:r>
                        <a:rPr lang="fr-FR" sz="900" spc="-1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Engagements.</a:t>
                      </a:r>
                      <a:r>
                        <a:rPr lang="fr-FR" sz="900" spc="-3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Remerciements</a:t>
                      </a:r>
                      <a:endParaRPr lang="fr-FR" sz="900" spc="-15" dirty="0">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dirty="0">
                          <a:solidFill>
                            <a:srgbClr val="45479E"/>
                          </a:solidFill>
                          <a:effectLst/>
                          <a:latin typeface="+mj-lt"/>
                        </a:rPr>
                        <a:t> </a:t>
                      </a:r>
                      <a:r>
                        <a:rPr lang="fr-FR" sz="900" dirty="0">
                          <a:solidFill>
                            <a:srgbClr val="45479E"/>
                          </a:solidFill>
                          <a:effectLst/>
                          <a:latin typeface="+mj-lt"/>
                        </a:rPr>
                        <a:t>invitations…</a:t>
                      </a: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dirty="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dirty="0">
                        <a:solidFill>
                          <a:srgbClr val="45479E"/>
                        </a:solidFill>
                        <a:latin typeface="+mj-lt"/>
                      </a:endParaRPr>
                    </a:p>
                    <a:p>
                      <a:pPr marL="36000" indent="36000" algn="l">
                        <a:buClr>
                          <a:srgbClr val="E8532B"/>
                        </a:buClr>
                        <a:buFont typeface="Wingdings" panose="05000000000000000000" pitchFamily="2" charset="2"/>
                        <a:buChar char="ü"/>
                      </a:pPr>
                      <a:r>
                        <a:rPr lang="fr-FR" sz="900" dirty="0">
                          <a:solidFill>
                            <a:srgbClr val="45479E"/>
                          </a:solidFill>
                          <a:latin typeface="+mj-lt"/>
                        </a:rPr>
                        <a:t>Lieux d’hébergements</a:t>
                      </a:r>
                    </a:p>
                    <a:p>
                      <a:pPr marL="36000" indent="36000" algn="l">
                        <a:buClr>
                          <a:srgbClr val="E8532B"/>
                        </a:buClr>
                        <a:buFont typeface="Wingdings" panose="05000000000000000000" pitchFamily="2" charset="2"/>
                        <a:buChar char="ü"/>
                      </a:pPr>
                      <a:r>
                        <a:rPr lang="fr-FR" sz="900" dirty="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Mise</a:t>
                      </a:r>
                      <a:r>
                        <a:rPr lang="fr-FR" sz="900" spc="-5" dirty="0">
                          <a:solidFill>
                            <a:srgbClr val="45479E"/>
                          </a:solidFill>
                          <a:effectLst/>
                          <a:latin typeface="+mj-lt"/>
                        </a:rPr>
                        <a:t> </a:t>
                      </a:r>
                      <a:r>
                        <a:rPr lang="fr-FR" sz="900" dirty="0">
                          <a:solidFill>
                            <a:srgbClr val="45479E"/>
                          </a:solidFill>
                          <a:effectLst/>
                          <a:latin typeface="+mj-lt"/>
                        </a:rPr>
                        <a:t>en place</a:t>
                      </a:r>
                      <a:r>
                        <a:rPr lang="fr-FR" sz="900" spc="-5" dirty="0">
                          <a:solidFill>
                            <a:srgbClr val="45479E"/>
                          </a:solidFill>
                          <a:effectLst/>
                          <a:latin typeface="+mj-lt"/>
                        </a:rPr>
                        <a:t> </a:t>
                      </a:r>
                      <a:r>
                        <a:rPr lang="fr-FR" sz="900" dirty="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Sponsoring</a:t>
                      </a:r>
                    </a:p>
                    <a:p>
                      <a:pPr marL="36000" indent="36000">
                        <a:lnSpc>
                          <a:spcPts val="1120"/>
                        </a:lnSpc>
                      </a:pPr>
                      <a:endParaRPr lang="fr-FR" sz="900" dirty="0">
                        <a:solidFill>
                          <a:srgbClr val="45479E"/>
                        </a:solidFill>
                        <a:effectLst/>
                        <a:latin typeface="+mj-lt"/>
                      </a:endParaRP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Quelle organisation</a:t>
                      </a:r>
                    </a:p>
                    <a:p>
                      <a:pPr marL="36000" indent="36000">
                        <a:lnSpc>
                          <a:spcPts val="1120"/>
                        </a:lnSpc>
                      </a:pPr>
                      <a:r>
                        <a:rPr lang="fr-FR" sz="900" dirty="0">
                          <a:solidFill>
                            <a:srgbClr val="45479E"/>
                          </a:solidFill>
                          <a:effectLst/>
                          <a:latin typeface="+mj-lt"/>
                        </a:rPr>
                        <a:t>(trains,</a:t>
                      </a:r>
                      <a:r>
                        <a:rPr lang="fr-FR" sz="900" spc="-20" dirty="0">
                          <a:solidFill>
                            <a:srgbClr val="45479E"/>
                          </a:solidFill>
                          <a:effectLst/>
                          <a:latin typeface="+mj-lt"/>
                        </a:rPr>
                        <a:t> </a:t>
                      </a:r>
                      <a:r>
                        <a:rPr lang="fr-FR" sz="900" dirty="0">
                          <a:solidFill>
                            <a:srgbClr val="45479E"/>
                          </a:solidFill>
                          <a:effectLst/>
                          <a:latin typeface="+mj-lt"/>
                        </a:rPr>
                        <a:t>bus, navettes, parkings, amplitudes chauffeurs)</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Prévenir</a:t>
                      </a:r>
                      <a:r>
                        <a:rPr lang="fr-FR" sz="900" spc="-20" dirty="0">
                          <a:solidFill>
                            <a:srgbClr val="45479E"/>
                          </a:solidFill>
                          <a:effectLst/>
                          <a:latin typeface="+mj-lt"/>
                        </a:rPr>
                        <a:t> </a:t>
                      </a:r>
                      <a:r>
                        <a:rPr lang="fr-FR" sz="900" dirty="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dirty="0">
                          <a:solidFill>
                            <a:srgbClr val="45479E"/>
                          </a:solidFill>
                          <a:effectLst/>
                          <a:latin typeface="+mj-lt"/>
                        </a:rPr>
                        <a:t>préfecture</a:t>
                      </a:r>
                      <a:r>
                        <a:rPr lang="fr-FR" sz="900" spc="-15" dirty="0">
                          <a:solidFill>
                            <a:srgbClr val="45479E"/>
                          </a:solidFill>
                          <a:effectLst/>
                          <a:latin typeface="+mj-lt"/>
                        </a:rPr>
                        <a:t> </a:t>
                      </a:r>
                      <a:r>
                        <a:rPr lang="fr-FR" sz="900" dirty="0">
                          <a:solidFill>
                            <a:srgbClr val="45479E"/>
                          </a:solidFill>
                          <a:effectLst/>
                          <a:latin typeface="+mj-lt"/>
                        </a:rPr>
                        <a:t>et les</a:t>
                      </a:r>
                      <a:r>
                        <a:rPr lang="fr-FR" sz="900" spc="-5" dirty="0">
                          <a:solidFill>
                            <a:srgbClr val="45479E"/>
                          </a:solidFill>
                          <a:effectLst/>
                          <a:latin typeface="+mj-lt"/>
                        </a:rPr>
                        <a:t> </a:t>
                      </a:r>
                      <a:r>
                        <a:rPr lang="fr-FR" sz="900" dirty="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Assurer</a:t>
                      </a:r>
                      <a:r>
                        <a:rPr lang="fr-FR" sz="900" spc="-20" dirty="0">
                          <a:solidFill>
                            <a:srgbClr val="45479E"/>
                          </a:solidFill>
                          <a:effectLst/>
                          <a:latin typeface="+mj-lt"/>
                        </a:rPr>
                        <a:t> </a:t>
                      </a:r>
                      <a:r>
                        <a:rPr lang="fr-FR" sz="900" dirty="0">
                          <a:solidFill>
                            <a:srgbClr val="45479E"/>
                          </a:solidFill>
                          <a:effectLst/>
                          <a:latin typeface="+mj-lt"/>
                        </a:rPr>
                        <a:t>la sécurité</a:t>
                      </a:r>
                      <a:r>
                        <a:rPr lang="fr-FR" sz="900" spc="-15" dirty="0">
                          <a:solidFill>
                            <a:srgbClr val="45479E"/>
                          </a:solidFill>
                          <a:effectLst/>
                          <a:latin typeface="+mj-lt"/>
                        </a:rPr>
                        <a:t> </a:t>
                      </a:r>
                      <a:r>
                        <a:rPr lang="fr-FR" sz="900" dirty="0">
                          <a:solidFill>
                            <a:srgbClr val="45479E"/>
                          </a:solidFill>
                          <a:effectLst/>
                          <a:latin typeface="+mj-lt"/>
                        </a:rPr>
                        <a:t>(secouristes,</a:t>
                      </a:r>
                      <a:r>
                        <a:rPr lang="fr-FR" sz="900" spc="-15" dirty="0">
                          <a:solidFill>
                            <a:srgbClr val="45479E"/>
                          </a:solidFill>
                          <a:effectLst/>
                          <a:latin typeface="+mj-lt"/>
                        </a:rPr>
                        <a:t> </a:t>
                      </a:r>
                      <a:r>
                        <a:rPr lang="fr-FR" sz="900" dirty="0">
                          <a:solidFill>
                            <a:srgbClr val="45479E"/>
                          </a:solidFill>
                          <a:effectLst/>
                          <a:latin typeface="+mj-lt"/>
                        </a:rPr>
                        <a:t>pompiers,</a:t>
                      </a:r>
                      <a:r>
                        <a:rPr lang="fr-FR" sz="900" spc="-15" dirty="0">
                          <a:solidFill>
                            <a:srgbClr val="45479E"/>
                          </a:solidFill>
                          <a:effectLst/>
                          <a:latin typeface="+mj-lt"/>
                        </a:rPr>
                        <a:t> </a:t>
                      </a:r>
                      <a:r>
                        <a:rPr lang="fr-FR" sz="900" dirty="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Accueil,</a:t>
                      </a:r>
                      <a:r>
                        <a:rPr lang="fr-FR" sz="900" spc="-5" dirty="0">
                          <a:solidFill>
                            <a:srgbClr val="45479E"/>
                          </a:solidFill>
                          <a:effectLst/>
                          <a:latin typeface="+mj-lt"/>
                        </a:rPr>
                        <a:t> </a:t>
                      </a:r>
                      <a:r>
                        <a:rPr lang="fr-FR" sz="900" dirty="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Ronde des</a:t>
                      </a:r>
                      <a:r>
                        <a:rPr lang="fr-FR" sz="900" spc="-15" dirty="0">
                          <a:solidFill>
                            <a:srgbClr val="45479E"/>
                          </a:solidFill>
                          <a:effectLst/>
                          <a:latin typeface="+mj-lt"/>
                        </a:rPr>
                        <a:t> </a:t>
                      </a:r>
                      <a:r>
                        <a:rPr lang="fr-FR" sz="900" dirty="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dirty="0">
                          <a:solidFill>
                            <a:srgbClr val="45479E"/>
                          </a:solidFill>
                          <a:effectLst/>
                          <a:latin typeface="+mj-lt"/>
                        </a:rPr>
                        <a:t> A</a:t>
                      </a:r>
                      <a:r>
                        <a:rPr lang="fr-FR" sz="900" dirty="0">
                          <a:solidFill>
                            <a:srgbClr val="45479E"/>
                          </a:solidFill>
                          <a:effectLst/>
                          <a:latin typeface="+mj-lt"/>
                        </a:rPr>
                        <a:t>nimation sportive, </a:t>
                      </a:r>
                      <a:r>
                        <a:rPr lang="fr-FR" sz="900" spc="-15" dirty="0">
                          <a:solidFill>
                            <a:srgbClr val="45479E"/>
                          </a:solidFill>
                          <a:effectLst/>
                          <a:latin typeface="+mj-lt"/>
                        </a:rPr>
                        <a:t>c</a:t>
                      </a:r>
                      <a:r>
                        <a:rPr lang="fr-FR" sz="900" dirty="0">
                          <a:solidFill>
                            <a:srgbClr val="45479E"/>
                          </a:solidFill>
                          <a:effectLst/>
                          <a:latin typeface="+mj-lt"/>
                        </a:rPr>
                        <a:t>ulturell</a:t>
                      </a:r>
                      <a:r>
                        <a:rPr lang="fr-FR" sz="900" spc="-20" dirty="0">
                          <a:solidFill>
                            <a:srgbClr val="45479E"/>
                          </a:solidFill>
                          <a:effectLst/>
                          <a:latin typeface="+mj-lt"/>
                        </a:rPr>
                        <a:t>e et s</a:t>
                      </a:r>
                      <a:r>
                        <a:rPr lang="fr-FR" sz="900" dirty="0">
                          <a:solidFill>
                            <a:srgbClr val="45479E"/>
                          </a:solidFill>
                          <a:effectLst/>
                          <a:latin typeface="+mj-lt"/>
                        </a:rPr>
                        <a:t>pirituelle</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Lien</a:t>
                      </a:r>
                      <a:r>
                        <a:rPr lang="fr-FR" sz="900" spc="-10" dirty="0">
                          <a:solidFill>
                            <a:srgbClr val="45479E"/>
                          </a:solidFill>
                          <a:effectLst/>
                          <a:latin typeface="+mj-lt"/>
                        </a:rPr>
                        <a:t> </a:t>
                      </a:r>
                      <a:r>
                        <a:rPr lang="fr-FR" sz="900" dirty="0">
                          <a:solidFill>
                            <a:srgbClr val="45479E"/>
                          </a:solidFill>
                          <a:effectLst/>
                          <a:latin typeface="+mj-lt"/>
                        </a:rPr>
                        <a:t>avec</a:t>
                      </a:r>
                      <a:r>
                        <a:rPr lang="fr-FR" sz="900" spc="-5" dirty="0">
                          <a:solidFill>
                            <a:srgbClr val="45479E"/>
                          </a:solidFill>
                          <a:effectLst/>
                          <a:latin typeface="+mj-lt"/>
                        </a:rPr>
                        <a:t> </a:t>
                      </a:r>
                      <a:r>
                        <a:rPr lang="fr-FR" sz="900" dirty="0">
                          <a:solidFill>
                            <a:srgbClr val="45479E"/>
                          </a:solidFill>
                          <a:effectLst/>
                          <a:latin typeface="+mj-lt"/>
                        </a:rPr>
                        <a:t>les</a:t>
                      </a:r>
                      <a:r>
                        <a:rPr lang="fr-FR" sz="900" spc="-10" dirty="0">
                          <a:solidFill>
                            <a:srgbClr val="45479E"/>
                          </a:solidFill>
                          <a:effectLst/>
                          <a:latin typeface="+mj-lt"/>
                        </a:rPr>
                        <a:t> </a:t>
                      </a:r>
                      <a:r>
                        <a:rPr lang="fr-FR" sz="900" dirty="0">
                          <a:solidFill>
                            <a:srgbClr val="45479E"/>
                          </a:solidFill>
                          <a:effectLst/>
                          <a:latin typeface="+mj-lt"/>
                        </a:rPr>
                        <a:t>ins</a:t>
                      </a:r>
                      <a:r>
                        <a:rPr lang="fr-FR" sz="900" dirty="0">
                          <a:solidFill>
                            <a:srgbClr val="45479E"/>
                          </a:solidFill>
                          <a:effectLst/>
                          <a:latin typeface="+mj-lt"/>
                          <a:ea typeface="+mn-ea"/>
                          <a:cs typeface="+mn-cs"/>
                        </a:rPr>
                        <a:t>tances</a:t>
                      </a:r>
                      <a:endParaRPr lang="fr-FR" sz="900"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Invitation</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Affiches</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1F3863"/>
                            </a:solidFill>
                          </a:uFill>
                          <a:latin typeface="+mj-lt"/>
                        </a:rPr>
                        <a:t>Retour</a:t>
                      </a:r>
                      <a:r>
                        <a:rPr lang="fr-FR" sz="1050" u="none" spc="-2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d’évaluation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du</a:t>
                      </a:r>
                      <a:r>
                        <a:rPr lang="fr-FR" sz="1050" u="none" spc="-10" dirty="0">
                          <a:solidFill>
                            <a:srgbClr val="45479E"/>
                          </a:solidFill>
                          <a:effectLst/>
                          <a:uFill>
                            <a:solidFill>
                              <a:srgbClr val="1F3863"/>
                            </a:solidFill>
                          </a:uFill>
                          <a:latin typeface="+mj-lt"/>
                        </a:rPr>
                        <a:t> championnat</a:t>
                      </a:r>
                      <a:r>
                        <a:rPr lang="fr-FR" sz="1050" u="none" dirty="0">
                          <a:solidFill>
                            <a:srgbClr val="45479E"/>
                          </a:solidFill>
                          <a:effectLst/>
                          <a:uFill>
                            <a:solidFill>
                              <a:srgbClr val="1F3863"/>
                            </a:solidFill>
                          </a:uFill>
                          <a:latin typeface="+mj-lt"/>
                        </a:rPr>
                        <a:t> en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CTN</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385522"/>
                            </a:solidFill>
                          </a:uFill>
                          <a:latin typeface="+mj-lt"/>
                        </a:rPr>
                        <a:t>Veiller</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à</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notre</a:t>
                      </a:r>
                      <a:r>
                        <a:rPr lang="fr-FR" sz="1050" u="none" spc="-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impact</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carbone</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et</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de</a:t>
                      </a:r>
                      <a:r>
                        <a:rPr lang="fr-FR" sz="1050" u="none" spc="-15" dirty="0">
                          <a:solidFill>
                            <a:srgbClr val="45479E"/>
                          </a:solidFill>
                          <a:effectLst/>
                          <a:uFill>
                            <a:solidFill>
                              <a:srgbClr val="385522"/>
                            </a:solidFill>
                          </a:uFill>
                          <a:latin typeface="+mj-lt"/>
                        </a:rPr>
                        <a:t> </a:t>
                      </a:r>
                      <a:r>
                        <a:rPr lang="fr-FR" sz="1050" u="none" dirty="0" err="1">
                          <a:solidFill>
                            <a:srgbClr val="45479E"/>
                          </a:solidFill>
                          <a:effectLst/>
                          <a:uFill>
                            <a:solidFill>
                              <a:srgbClr val="385522"/>
                            </a:solidFill>
                          </a:uFill>
                          <a:latin typeface="+mj-lt"/>
                        </a:rPr>
                        <a:t>Consomm</a:t>
                      </a:r>
                      <a:r>
                        <a:rPr lang="fr-FR" sz="1050" u="none" dirty="0">
                          <a:solidFill>
                            <a:srgbClr val="45479E"/>
                          </a:solidFill>
                          <a:effectLst/>
                          <a:uFill>
                            <a:solidFill>
                              <a:srgbClr val="385522"/>
                            </a:solidFill>
                          </a:uFill>
                          <a:latin typeface="+mj-lt"/>
                        </a:rPr>
                        <a:t>-Acteur</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9" y="2942875"/>
            <a:ext cx="2718131" cy="2376613"/>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BM individuel : 6 à 8 terrains par catégorie, soit 24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BM équipe : 10 à 12 terrains par catégorie, soit 20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CJ individuel : 5 à 8 terrains par catégorie soit  23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CJ équipe : 10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avec tribune pour les phases finales (tapis de jeu, si possible)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Vestiaires</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salle de réunion et/ou secrétariat</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espace chambre d’appel</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Infrastructures,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29890" y="2441682"/>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Matériel</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2459831"/>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Secrétariat sur site</a:t>
            </a:r>
            <a:endParaRPr lang="fr-FR" sz="2000" b="1" dirty="0"/>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203" y="2459831"/>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dirty="0">
                <a:solidFill>
                  <a:srgbClr val="2E3092"/>
                </a:solidFill>
              </a:rPr>
              <a:t>Installations sportives</a:t>
            </a:r>
            <a:endParaRPr lang="fr-FR" sz="2000" b="1" dirty="0"/>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2340193"/>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2340193"/>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41694" y="2942875"/>
            <a:ext cx="2718131" cy="1400063"/>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Poteaux et filets réglementaires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Chaises pour arbitre, planchette, stylos, scoreur</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Volants </a:t>
            </a:r>
            <a:r>
              <a:rPr lang="fr-FR" sz="1200" spc="-10" dirty="0" err="1">
                <a:solidFill>
                  <a:srgbClr val="2E3092"/>
                </a:solidFill>
                <a:latin typeface="Calibri"/>
                <a:cs typeface="Calibri"/>
              </a:rPr>
              <a:t>Yonex</a:t>
            </a:r>
            <a:r>
              <a:rPr lang="fr-FR" sz="1200" spc="-10" dirty="0">
                <a:solidFill>
                  <a:srgbClr val="2E3092"/>
                </a:solidFill>
                <a:latin typeface="Calibri"/>
                <a:cs typeface="Calibri"/>
              </a:rPr>
              <a:t> 300 ou 600</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Podium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Fléchage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Sono avec micro</a:t>
            </a:r>
          </a:p>
        </p:txBody>
      </p:sp>
      <p:sp>
        <p:nvSpPr>
          <p:cNvPr id="19" name="object 8">
            <a:extLst>
              <a:ext uri="{FF2B5EF4-FFF2-40B4-BE49-F238E27FC236}">
                <a16:creationId xmlns:a16="http://schemas.microsoft.com/office/drawing/2014/main" id="{F1C8D0EE-13BF-0B07-E9C1-FDACEEBF5BB2}"/>
              </a:ext>
            </a:extLst>
          </p:cNvPr>
          <p:cNvSpPr txBox="1"/>
          <p:nvPr/>
        </p:nvSpPr>
        <p:spPr>
          <a:xfrm>
            <a:off x="6229139" y="2917227"/>
            <a:ext cx="2718131" cy="994055"/>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ordinateur et 1 imprimante par salle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Tables et chaises pour table de marque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Fournitures : stylos, papier, scotch, plaquettes,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Feuilles de match, tableaux</a:t>
            </a:r>
          </a:p>
        </p:txBody>
      </p:sp>
      <p:sp>
        <p:nvSpPr>
          <p:cNvPr id="20" name="object 5">
            <a:extLst>
              <a:ext uri="{FF2B5EF4-FFF2-40B4-BE49-F238E27FC236}">
                <a16:creationId xmlns:a16="http://schemas.microsoft.com/office/drawing/2014/main" id="{34EB5EB3-2D60-2321-BF2A-C07E1DF1DA53}"/>
              </a:ext>
            </a:extLst>
          </p:cNvPr>
          <p:cNvSpPr txBox="1"/>
          <p:nvPr/>
        </p:nvSpPr>
        <p:spPr>
          <a:xfrm>
            <a:off x="1183568" y="1204930"/>
            <a:ext cx="6703849" cy="684803"/>
          </a:xfrm>
          <a:prstGeom prst="rect">
            <a:avLst/>
          </a:prstGeom>
        </p:spPr>
        <p:txBody>
          <a:bodyPr vert="horz" wrap="square" lIns="0" tIns="12700" rIns="0" bIns="0" rtlCol="0">
            <a:spAutoFit/>
          </a:bodyPr>
          <a:lstStyle/>
          <a:p>
            <a:pPr marL="12700">
              <a:lnSpc>
                <a:spcPct val="100000"/>
              </a:lnSpc>
              <a:spcBef>
                <a:spcPts val="100"/>
              </a:spcBef>
            </a:pPr>
            <a:r>
              <a:rPr lang="fr-FR" sz="1400" dirty="0">
                <a:solidFill>
                  <a:srgbClr val="2E3092"/>
                </a:solidFill>
                <a:latin typeface="Calibri"/>
                <a:cs typeface="Calibri"/>
              </a:rPr>
              <a:t>Préférable de séparer les catégories en deux championnats : </a:t>
            </a:r>
          </a:p>
          <a:p>
            <a:pPr marL="12700">
              <a:lnSpc>
                <a:spcPct val="100000"/>
              </a:lnSpc>
              <a:spcBef>
                <a:spcPts val="100"/>
              </a:spcBef>
            </a:pPr>
            <a:r>
              <a:rPr lang="fr-FR" sz="1400" dirty="0">
                <a:solidFill>
                  <a:srgbClr val="2E3092"/>
                </a:solidFill>
                <a:latin typeface="Calibri"/>
                <a:cs typeface="Calibri"/>
              </a:rPr>
              <a:t>- Benjamins/Minimes (BM)</a:t>
            </a:r>
          </a:p>
          <a:p>
            <a:pPr marL="12700">
              <a:lnSpc>
                <a:spcPct val="100000"/>
              </a:lnSpc>
              <a:spcBef>
                <a:spcPts val="100"/>
              </a:spcBef>
            </a:pPr>
            <a:r>
              <a:rPr lang="fr-FR" sz="1400" dirty="0">
                <a:solidFill>
                  <a:srgbClr val="2E3092"/>
                </a:solidFill>
                <a:latin typeface="Calibri"/>
                <a:cs typeface="Calibri"/>
              </a:rPr>
              <a:t>- Cadets/Juniors (CJ)</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4090254864"/>
              </p:ext>
            </p:extLst>
          </p:nvPr>
        </p:nvGraphicFramePr>
        <p:xfrm>
          <a:off x="850231" y="2157520"/>
          <a:ext cx="7443537" cy="2542960"/>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67247">
                <a:tc>
                  <a:txBody>
                    <a:bodyPr/>
                    <a:lstStyle/>
                    <a:p>
                      <a:pPr algn="ctr">
                        <a:lnSpc>
                          <a:spcPct val="107000"/>
                        </a:lnSpc>
                        <a:spcAft>
                          <a:spcPts val="800"/>
                        </a:spcAft>
                      </a:pPr>
                      <a:r>
                        <a:rPr lang="fr-FR" sz="1000" dirty="0">
                          <a:solidFill>
                            <a:srgbClr val="2E3092"/>
                          </a:solidFill>
                          <a:effectLst/>
                        </a:rPr>
                        <a:t> Veille de la compétition avec CTN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1</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2</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597467">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 pointage des inscrits (si pas passage à l’accueil, confirmation par téléphone)</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Proposition d’organisation à voir avec la CTN</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Etablir les poules avec la CTN (remontée des qualifiés via </a:t>
                      </a:r>
                      <a:r>
                        <a:rPr lang="fr-FR" sz="1000" b="0" dirty="0" err="1">
                          <a:solidFill>
                            <a:srgbClr val="2E3092"/>
                          </a:solidFill>
                          <a:effectLst/>
                        </a:rPr>
                        <a:t>Usport</a:t>
                      </a:r>
                      <a:r>
                        <a:rPr lang="fr-FR" sz="1000" b="0" dirty="0">
                          <a:solidFill>
                            <a:srgbClr val="2E3092"/>
                          </a:solidFill>
                          <a:effectLst/>
                        </a:rPr>
                        <a:t> 3 semaines avant la compétition)</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Tête de série et tirage au sort suivant le règlement</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Tableau des consolantes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latin typeface="+mn-lt"/>
                        <a:ea typeface="+mn-ea"/>
                        <a:cs typeface="+mn-cs"/>
                      </a:endParaRP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dirty="0">
                          <a:solidFill>
                            <a:srgbClr val="2E3092"/>
                          </a:solidFill>
                          <a:effectLst/>
                        </a:rPr>
                        <a:t>Championnat individuel</a:t>
                      </a:r>
                    </a:p>
                    <a:p>
                      <a:pPr algn="ctr">
                        <a:lnSpc>
                          <a:spcPct val="100000"/>
                        </a:lnSpc>
                        <a:spcBef>
                          <a:spcPts val="0"/>
                        </a:spcBef>
                        <a:spcAft>
                          <a:spcPts val="0"/>
                        </a:spcAft>
                      </a:pPr>
                      <a:r>
                        <a:rPr lang="fr-FR" sz="1000" dirty="0">
                          <a:solidFill>
                            <a:srgbClr val="2E3092"/>
                          </a:solidFill>
                          <a:effectLst/>
                        </a:rPr>
                        <a:t>Phase de poules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Tableau jusqu’au ½ finales incluses</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Gestion des consolantes, si nombre de terrains le permet</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Répartition et évaluation JO-arbitres</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Soirée</a:t>
                      </a:r>
                      <a:r>
                        <a:rPr lang="fr-FR" sz="1000" dirty="0">
                          <a:solidFill>
                            <a:srgbClr val="2E3092"/>
                          </a:solidFill>
                          <a:effectLst/>
                        </a:rPr>
                        <a:t> : préparation championnat équipe poules et tableau</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dirty="0">
                          <a:solidFill>
                            <a:srgbClr val="2E3092"/>
                          </a:solidFill>
                          <a:effectLst/>
                        </a:rPr>
                        <a:t>Matin</a:t>
                      </a:r>
                    </a:p>
                    <a:p>
                      <a:pPr algn="ctr">
                        <a:lnSpc>
                          <a:spcPct val="107000"/>
                        </a:lnSpc>
                        <a:spcAft>
                          <a:spcPts val="0"/>
                        </a:spcAft>
                      </a:pPr>
                      <a:r>
                        <a:rPr lang="fr-FR" sz="1000" dirty="0">
                          <a:solidFill>
                            <a:srgbClr val="2E3092"/>
                          </a:solidFill>
                          <a:effectLst/>
                        </a:rPr>
                        <a:t>Championnat équipe</a:t>
                      </a:r>
                    </a:p>
                    <a:p>
                      <a:pPr algn="ctr">
                        <a:lnSpc>
                          <a:spcPct val="107000"/>
                        </a:lnSpc>
                        <a:spcAft>
                          <a:spcPts val="0"/>
                        </a:spcAft>
                      </a:pPr>
                      <a:r>
                        <a:rPr lang="fr-FR" sz="1000" dirty="0">
                          <a:solidFill>
                            <a:srgbClr val="2E3092"/>
                          </a:solidFill>
                          <a:effectLst/>
                        </a:rPr>
                        <a:t>Phase de poules</a:t>
                      </a:r>
                      <a:endParaRPr lang="fr-FR" sz="1000" baseline="0" dirty="0">
                        <a:solidFill>
                          <a:srgbClr val="2E3092"/>
                        </a:solidFill>
                        <a:effectLst/>
                      </a:endParaRPr>
                    </a:p>
                    <a:p>
                      <a:pPr algn="ctr">
                        <a:lnSpc>
                          <a:spcPct val="107000"/>
                        </a:lnSpc>
                        <a:spcAft>
                          <a:spcPts val="0"/>
                        </a:spcAft>
                      </a:pPr>
                      <a:r>
                        <a:rPr lang="fr-FR" sz="1000" baseline="0" dirty="0">
                          <a:solidFill>
                            <a:srgbClr val="2E3092"/>
                          </a:solidFill>
                          <a:effectLst/>
                        </a:rPr>
                        <a:t>Tableau jusqu’au ½ finales incluses</a:t>
                      </a:r>
                    </a:p>
                    <a:p>
                      <a:pPr algn="ctr">
                        <a:lnSpc>
                          <a:spcPct val="107000"/>
                        </a:lnSpc>
                        <a:spcAft>
                          <a:spcPts val="0"/>
                        </a:spcAft>
                      </a:pPr>
                      <a:r>
                        <a:rPr lang="fr-FR" sz="1000" baseline="0" dirty="0">
                          <a:solidFill>
                            <a:srgbClr val="2E3092"/>
                          </a:solidFill>
                          <a:effectLst/>
                        </a:rPr>
                        <a:t>Gestion des arbitres équipe</a:t>
                      </a:r>
                    </a:p>
                    <a:p>
                      <a:pPr algn="ctr">
                        <a:lnSpc>
                          <a:spcPct val="107000"/>
                        </a:lnSpc>
                        <a:spcAft>
                          <a:spcPts val="0"/>
                        </a:spcAft>
                      </a:pPr>
                      <a:endParaRPr lang="fr-FR" sz="1000" dirty="0">
                        <a:solidFill>
                          <a:srgbClr val="2E3092"/>
                        </a:solidFill>
                        <a:effectLst/>
                      </a:endParaRPr>
                    </a:p>
                    <a:p>
                      <a:pPr algn="ctr">
                        <a:lnSpc>
                          <a:spcPct val="107000"/>
                        </a:lnSpc>
                        <a:spcAft>
                          <a:spcPts val="0"/>
                        </a:spcAft>
                      </a:pPr>
                      <a:r>
                        <a:rPr lang="fr-FR" sz="1000" b="1" dirty="0">
                          <a:solidFill>
                            <a:srgbClr val="2E3092"/>
                          </a:solidFill>
                          <a:effectLst/>
                        </a:rPr>
                        <a:t>Après-midi</a:t>
                      </a:r>
                      <a:r>
                        <a:rPr lang="fr-FR" sz="1000" b="1" baseline="0" dirty="0">
                          <a:solidFill>
                            <a:srgbClr val="2E3092"/>
                          </a:solidFill>
                          <a:effectLst/>
                        </a:rPr>
                        <a:t> </a:t>
                      </a:r>
                    </a:p>
                    <a:p>
                      <a:pPr algn="ctr">
                        <a:lnSpc>
                          <a:spcPct val="107000"/>
                        </a:lnSpc>
                        <a:spcAft>
                          <a:spcPts val="0"/>
                        </a:spcAft>
                      </a:pPr>
                      <a:endParaRPr lang="fr-FR" sz="1000" b="1" baseline="0" dirty="0">
                        <a:solidFill>
                          <a:srgbClr val="2E3092"/>
                        </a:solidFill>
                        <a:effectLst/>
                      </a:endParaRPr>
                    </a:p>
                    <a:p>
                      <a:pPr algn="ctr">
                        <a:lnSpc>
                          <a:spcPct val="107000"/>
                        </a:lnSpc>
                        <a:spcAft>
                          <a:spcPts val="0"/>
                        </a:spcAft>
                      </a:pPr>
                      <a:r>
                        <a:rPr lang="fr-FR" sz="1000" baseline="0" dirty="0">
                          <a:solidFill>
                            <a:srgbClr val="2E3092"/>
                          </a:solidFill>
                          <a:effectLst/>
                        </a:rPr>
                        <a:t>Finales individuelles</a:t>
                      </a:r>
                    </a:p>
                    <a:p>
                      <a:pPr algn="ctr">
                        <a:lnSpc>
                          <a:spcPct val="107000"/>
                        </a:lnSpc>
                        <a:spcAft>
                          <a:spcPts val="0"/>
                        </a:spcAft>
                      </a:pPr>
                      <a:r>
                        <a:rPr lang="fr-FR" sz="1000" baseline="0" dirty="0">
                          <a:solidFill>
                            <a:srgbClr val="2E3092"/>
                          </a:solidFill>
                          <a:effectLst/>
                        </a:rPr>
                        <a:t>Finales équipes</a:t>
                      </a:r>
                    </a:p>
                    <a:p>
                      <a:pPr algn="ctr">
                        <a:lnSpc>
                          <a:spcPct val="107000"/>
                        </a:lnSpc>
                        <a:spcAft>
                          <a:spcPts val="0"/>
                        </a:spcAft>
                      </a:pPr>
                      <a:r>
                        <a:rPr lang="fr-FR" sz="1000" baseline="0" dirty="0">
                          <a:solidFill>
                            <a:srgbClr val="2E3092"/>
                          </a:solidFill>
                          <a:effectLst/>
                        </a:rPr>
                        <a:t>Remise des récompenses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082314" y="1250045"/>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9" name="object 5">
            <a:extLst>
              <a:ext uri="{FF2B5EF4-FFF2-40B4-BE49-F238E27FC236}">
                <a16:creationId xmlns:a16="http://schemas.microsoft.com/office/drawing/2014/main" id="{E81E1779-8218-CD50-D64A-18B3709E660A}"/>
              </a:ext>
            </a:extLst>
          </p:cNvPr>
          <p:cNvSpPr txBox="1"/>
          <p:nvPr/>
        </p:nvSpPr>
        <p:spPr>
          <a:xfrm>
            <a:off x="1701148" y="1309761"/>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Tree>
    <p:extLst>
      <p:ext uri="{BB962C8B-B14F-4D97-AF65-F5344CB8AC3E}">
        <p14:creationId xmlns:p14="http://schemas.microsoft.com/office/powerpoint/2010/main" val="358242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86924" y="4420070"/>
            <a:ext cx="2227628"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Réunion Technique</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55356" y="4420070"/>
            <a:ext cx="2230345"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Règlement</a:t>
            </a:r>
            <a:r>
              <a:rPr lang="fr-FR" sz="2000" b="1" dirty="0"/>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86924" y="4851160"/>
            <a:ext cx="3147717" cy="803874"/>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dirty="0">
                <a:solidFill>
                  <a:srgbClr val="2E3092"/>
                </a:solidFill>
                <a:latin typeface="Calibri"/>
                <a:cs typeface="Calibri"/>
              </a:rPr>
              <a:t>Veille de la compétition, avec membres de CTN</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Préparation des poules et tableaux.</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Répartition dans les salles</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Répartition des JO-arbitres</a:t>
            </a: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2191166908"/>
              </p:ext>
            </p:extLst>
          </p:nvPr>
        </p:nvGraphicFramePr>
        <p:xfrm>
          <a:off x="1447800" y="1092148"/>
          <a:ext cx="6248399" cy="2867376"/>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955792">
                <a:tc>
                  <a:txBody>
                    <a:bodyPr/>
                    <a:lstStyle/>
                    <a:p>
                      <a:pPr algn="l">
                        <a:lnSpc>
                          <a:spcPct val="107000"/>
                        </a:lnSpc>
                        <a:spcAft>
                          <a:spcPts val="800"/>
                        </a:spcAft>
                      </a:pPr>
                      <a:r>
                        <a:rPr lang="fr-FR" sz="1000" dirty="0">
                          <a:solidFill>
                            <a:srgbClr val="2E3092"/>
                          </a:solidFill>
                          <a:effectLst/>
                        </a:rPr>
                        <a:t>Nombre de responsables par salle</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membre de la CTN ou un représentant CO</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responsable gestion informatique (</a:t>
                      </a:r>
                      <a:r>
                        <a:rPr lang="fr-FR" sz="1000" dirty="0" err="1">
                          <a:solidFill>
                            <a:srgbClr val="2E3092"/>
                          </a:solidFill>
                          <a:effectLst/>
                        </a:rPr>
                        <a:t>Ucompétition</a:t>
                      </a:r>
                      <a:r>
                        <a:rPr lang="fr-FR" sz="1000" dirty="0">
                          <a:solidFill>
                            <a:srgbClr val="2E3092"/>
                          </a:solidFill>
                          <a:effectLst/>
                        </a:rPr>
                        <a:t>)</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lancement des matchs, préparation feuilles de match</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annonce des matchs au micro, gestion terrains libérés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955792">
                <a:tc>
                  <a:txBody>
                    <a:bodyPr/>
                    <a:lstStyle/>
                    <a:p>
                      <a:pPr algn="l">
                        <a:lnSpc>
                          <a:spcPct val="107000"/>
                        </a:lnSpc>
                        <a:spcAft>
                          <a:spcPts val="0"/>
                        </a:spcAft>
                      </a:pPr>
                      <a:r>
                        <a:rPr lang="fr-FR" sz="1000" dirty="0">
                          <a:solidFill>
                            <a:srgbClr val="2E3092"/>
                          </a:solidFill>
                          <a:effectLst/>
                        </a:rPr>
                        <a:t>Nombre de participants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BM entre 400 et 450 joueurs et environ 65 arbitres d’équipe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CJ entre 300 et 350 joueurs et environ 35 arbitres d’équipe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1 scoreur et 2 juges de lignes par terrain en phase finale (si possible en phase de poule)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1 responsable des arbitres équipe et JO-arbitres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955792">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les coupes pour les équipes (T-shirts « champion » et médailles fournis par l’</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Éventuellement lots et médailles pour 4</a:t>
                      </a:r>
                      <a:r>
                        <a:rPr lang="fr-FR" sz="1000" baseline="30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29" y="1543024"/>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
        <p:nvSpPr>
          <p:cNvPr id="10" name="object 37">
            <a:extLst>
              <a:ext uri="{FF2B5EF4-FFF2-40B4-BE49-F238E27FC236}">
                <a16:creationId xmlns:a16="http://schemas.microsoft.com/office/drawing/2014/main" id="{D59EBEF2-E2C6-9FA2-2E29-9FC83DF68E66}"/>
              </a:ext>
            </a:extLst>
          </p:cNvPr>
          <p:cNvSpPr/>
          <p:nvPr/>
        </p:nvSpPr>
        <p:spPr>
          <a:xfrm>
            <a:off x="1099830" y="2546333"/>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0199" y="4043134"/>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4403447"/>
            <a:ext cx="0" cy="1505647"/>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55355" y="4851160"/>
            <a:ext cx="3301719" cy="981231"/>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Mémo d’arbitrage JO-arbitre pour annonces </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Vérification des licences au 1</a:t>
            </a:r>
            <a:r>
              <a:rPr lang="fr-FR" sz="1200" baseline="30000" dirty="0">
                <a:solidFill>
                  <a:srgbClr val="2E3092"/>
                </a:solidFill>
                <a:latin typeface="Calibri"/>
                <a:cs typeface="Calibri"/>
              </a:rPr>
              <a:t>er</a:t>
            </a:r>
            <a:r>
              <a:rPr lang="fr-FR" sz="1200" dirty="0">
                <a:solidFill>
                  <a:srgbClr val="2E3092"/>
                </a:solidFill>
                <a:latin typeface="Calibri"/>
                <a:cs typeface="Calibri"/>
              </a:rPr>
              <a:t> appel dans chaque salle</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sp>
        <p:nvSpPr>
          <p:cNvPr id="22" name="object 37">
            <a:extLst>
              <a:ext uri="{FF2B5EF4-FFF2-40B4-BE49-F238E27FC236}">
                <a16:creationId xmlns:a16="http://schemas.microsoft.com/office/drawing/2014/main" id="{ABC1ED84-45E8-71C3-0CCA-EB2CA3FF5B13}"/>
              </a:ext>
            </a:extLst>
          </p:cNvPr>
          <p:cNvSpPr/>
          <p:nvPr/>
        </p:nvSpPr>
        <p:spPr>
          <a:xfrm>
            <a:off x="1099829" y="3416761"/>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Tree>
    <p:extLst>
      <p:ext uri="{BB962C8B-B14F-4D97-AF65-F5344CB8AC3E}">
        <p14:creationId xmlns:p14="http://schemas.microsoft.com/office/powerpoint/2010/main" val="23084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Accueil</a:t>
            </a:r>
            <a:endParaRPr lang="fr-FR" sz="1600" b="1" dirty="0">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65970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Horaires et différents sites utilisés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inscriptions administratives : tickets repas, navettes, distribution goodies, … (CO)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des joueurs et vérification des licences encadrant par CTN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dirty="0">
                <a:solidFill>
                  <a:srgbClr val="2E3092"/>
                </a:solidFill>
                <a:latin typeface="Calibri"/>
                <a:cs typeface="Calibri"/>
              </a:rPr>
              <a:t>Ce premier temps de rencontre est à soigner </a:t>
            </a:r>
            <a:r>
              <a:rPr lang="fr-FR" sz="1400" dirty="0">
                <a:solidFill>
                  <a:srgbClr val="2E3092"/>
                </a:solidFill>
                <a:latin typeface="Calibri"/>
                <a:cs typeface="Calibri"/>
              </a:rPr>
              <a:t>car il donne la tonalité générale du championnat.</a:t>
            </a:r>
          </a:p>
          <a:p>
            <a:pPr algn="just"/>
            <a:r>
              <a:rPr lang="fr-FR" sz="1400" dirty="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Temps pastoral</a:t>
            </a:r>
            <a:endParaRPr lang="fr-FR" sz="1600" b="1" dirty="0">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dirty="0" err="1">
                <a:solidFill>
                  <a:srgbClr val="2E3092"/>
                </a:solidFill>
                <a:latin typeface="Calibri"/>
                <a:cs typeface="Calibri"/>
              </a:rPr>
              <a:t>Ugsel</a:t>
            </a:r>
            <a:r>
              <a:rPr lang="fr-FR" sz="1200" dirty="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dirty="0">
                <a:solidFill>
                  <a:srgbClr val="2E3092"/>
                </a:solidFill>
              </a:rPr>
              <a:t>Cérémonie d’ouverture</a:t>
            </a:r>
            <a:endParaRPr lang="fr-FR" sz="2000" b="1" dirty="0"/>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Cérémonie de clôture </a:t>
            </a:r>
            <a:endParaRPr lang="fr-FR" sz="2000" b="1" dirty="0"/>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Sur la compétition</a:t>
            </a:r>
            <a:endParaRPr lang="fr-FR" sz="2000" b="1" dirty="0"/>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6478531" y="4223903"/>
            <a:ext cx="2253817"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Invitation-Partenaires-Sponsors</a:t>
            </a:r>
            <a:endParaRPr lang="fr-FR" sz="2000" b="1" dirty="0"/>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Réseaux sociaux</a:t>
            </a:r>
            <a:endParaRPr lang="fr-FR" sz="2000" b="1" dirty="0"/>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dirty="0">
              <a:solidFill>
                <a:srgbClr val="2E3092"/>
              </a:solidFill>
              <a:latin typeface="Calibri"/>
              <a:cs typeface="Calibri"/>
            </a:endParaRPr>
          </a:p>
          <a:p>
            <a:pPr>
              <a:lnSpc>
                <a:spcPct val="150000"/>
              </a:lnSpc>
              <a:spcBef>
                <a:spcPts val="100"/>
              </a:spcBef>
              <a:buClr>
                <a:srgbClr val="F4C009"/>
              </a:buClr>
            </a:pPr>
            <a:endParaRPr lang="fr-FR" sz="1200" dirty="0">
              <a:solidFill>
                <a:srgbClr val="2E3092"/>
              </a:solidFill>
              <a:latin typeface="Calibri"/>
              <a:cs typeface="Calibri"/>
            </a:endParaRPr>
          </a:p>
          <a:p>
            <a:pPr marL="12700">
              <a:lnSpc>
                <a:spcPct val="150000"/>
              </a:lnSpc>
              <a:spcBef>
                <a:spcPts val="100"/>
              </a:spcBef>
              <a:buClr>
                <a:srgbClr val="F4C009"/>
              </a:buClr>
            </a:pP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Animation</a:t>
            </a:r>
            <a:endParaRPr lang="fr-FR" sz="1600" b="1" dirty="0">
              <a:latin typeface="+mn-lt"/>
            </a:endParaRPr>
          </a:p>
        </p:txBody>
      </p:sp>
      <p:sp>
        <p:nvSpPr>
          <p:cNvPr id="7" name="object 7">
            <a:extLst>
              <a:ext uri="{FF2B5EF4-FFF2-40B4-BE49-F238E27FC236}">
                <a16:creationId xmlns:a16="http://schemas.microsoft.com/office/drawing/2014/main" id="{32916C51-7B29-A4BF-C660-3C4A8AA09179}"/>
              </a:ext>
            </a:extLst>
          </p:cNvPr>
          <p:cNvSpPr txBox="1"/>
          <p:nvPr/>
        </p:nvSpPr>
        <p:spPr>
          <a:xfrm>
            <a:off x="276626" y="1514574"/>
            <a:ext cx="2674189" cy="179792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Lecture « Charte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Utiliser, si possible, des moyens modernes de projection et de communication.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Inviter les différents acteurs</a:t>
            </a: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64404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Réunion Technique : résultats de la journée + organisation du lendemain (activités +matchs)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Communication</a:t>
            </a:r>
            <a:endParaRPr lang="fr-FR" sz="1600" b="1" dirty="0">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Mettre en évidence les moyens de communication </a:t>
            </a:r>
            <a:r>
              <a:rPr lang="fr-FR" sz="1200" dirty="0" err="1">
                <a:solidFill>
                  <a:srgbClr val="2E3092"/>
                </a:solidFill>
                <a:latin typeface="Calibri"/>
                <a:cs typeface="Calibri"/>
              </a:rPr>
              <a:t>Ugsel</a:t>
            </a:r>
            <a:r>
              <a:rPr lang="fr-FR" sz="1200" dirty="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Mentionner </a:t>
            </a:r>
            <a:r>
              <a:rPr lang="fr-FR" sz="1200" dirty="0" err="1">
                <a:solidFill>
                  <a:srgbClr val="2E3092"/>
                </a:solidFill>
                <a:latin typeface="Calibri"/>
                <a:cs typeface="Calibri"/>
              </a:rPr>
              <a:t>Ugsel</a:t>
            </a:r>
            <a:r>
              <a:rPr lang="fr-FR" sz="1200" dirty="0">
                <a:solidFill>
                  <a:srgbClr val="2E3092"/>
                </a:solidFill>
                <a:latin typeface="Calibri"/>
                <a:cs typeface="Calibri"/>
              </a:rPr>
              <a:t> Nationale sur toutes les publications (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6726172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3054</TotalTime>
  <Words>1983</Words>
  <Application>Microsoft Office PowerPoint</Application>
  <PresentationFormat>Affichage à l'écran (4:3)</PresentationFormat>
  <Paragraphs>325</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Calibri-Light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Béatrice DEL FRARI</cp:lastModifiedBy>
  <cp:revision>6</cp:revision>
  <cp:lastPrinted>2023-10-13T08:25:01Z</cp:lastPrinted>
  <dcterms:modified xsi:type="dcterms:W3CDTF">2023-11-21T16:15:00Z</dcterms:modified>
</cp:coreProperties>
</file>