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2" r:id="rId15"/>
    <p:sldId id="281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</p:sldIdLst>
  <p:sldSz cx="9144000" cy="6858000" type="screen4x3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zrJJGSDmSAxXQplQEzCOmg==" hashData="uSPsmalbGeK7FVVK7zn61ceHShnCex9y6Et7USrvjdL/kUeqZwMy8x2f3Iqo1jHzl2UdevB+5W8J3TQcSDYrL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C22"/>
    <a:srgbClr val="F14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36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ffrey BRASSART" userId="5b3eb97ed22eb37d" providerId="LiveId" clId="{69140FD3-FB7C-4A7F-91F7-6D4B94EE72D8}"/>
    <pc:docChg chg="undo redo custSel addSld delSld modSld sldOrd">
      <pc:chgData name="Geoffrey BRASSART" userId="5b3eb97ed22eb37d" providerId="LiveId" clId="{69140FD3-FB7C-4A7F-91F7-6D4B94EE72D8}" dt="2022-10-12T15:34:47.724" v="13090" actId="20577"/>
      <pc:docMkLst>
        <pc:docMk/>
      </pc:docMkLst>
      <pc:sldChg chg="delSp modSp mod">
        <pc:chgData name="Geoffrey BRASSART" userId="5b3eb97ed22eb37d" providerId="LiveId" clId="{69140FD3-FB7C-4A7F-91F7-6D4B94EE72D8}" dt="2022-10-12T14:17:03.397" v="12611" actId="1076"/>
        <pc:sldMkLst>
          <pc:docMk/>
          <pc:sldMk cId="0" sldId="256"/>
        </pc:sldMkLst>
        <pc:spChg chg="del mod">
          <ac:chgData name="Geoffrey BRASSART" userId="5b3eb97ed22eb37d" providerId="LiveId" clId="{69140FD3-FB7C-4A7F-91F7-6D4B94EE72D8}" dt="2022-10-12T14:16:59.581" v="12610" actId="21"/>
          <ac:spMkLst>
            <pc:docMk/>
            <pc:sldMk cId="0" sldId="256"/>
            <ac:spMk id="9" creationId="{66C27A4F-C018-4545-897B-F5DB7EC16705}"/>
          </ac:spMkLst>
        </pc:spChg>
        <pc:spChg chg="mod">
          <ac:chgData name="Geoffrey BRASSART" userId="5b3eb97ed22eb37d" providerId="LiveId" clId="{69140FD3-FB7C-4A7F-91F7-6D4B94EE72D8}" dt="2022-10-11T13:10:58.367" v="66" actId="20577"/>
          <ac:spMkLst>
            <pc:docMk/>
            <pc:sldMk cId="0" sldId="256"/>
            <ac:spMk id="88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4:17:03.397" v="12611" actId="1076"/>
          <ac:spMkLst>
            <pc:docMk/>
            <pc:sldMk cId="0" sldId="256"/>
            <ac:spMk id="89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3:11:40.147" v="94" actId="207"/>
          <ac:spMkLst>
            <pc:docMk/>
            <pc:sldMk cId="0" sldId="256"/>
            <ac:spMk id="92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3:11:05.257" v="67" actId="1076"/>
          <ac:spMkLst>
            <pc:docMk/>
            <pc:sldMk cId="0" sldId="256"/>
            <ac:spMk id="93" creationId="{00000000-0000-0000-0000-000000000000}"/>
          </ac:spMkLst>
        </pc:spChg>
        <pc:picChg chg="mod">
          <ac:chgData name="Geoffrey BRASSART" userId="5b3eb97ed22eb37d" providerId="LiveId" clId="{69140FD3-FB7C-4A7F-91F7-6D4B94EE72D8}" dt="2022-10-11T13:10:28.226" v="0"/>
          <ac:picMkLst>
            <pc:docMk/>
            <pc:sldMk cId="0" sldId="256"/>
            <ac:picMk id="94" creationId="{00000000-0000-0000-0000-000000000000}"/>
          </ac:picMkLst>
        </pc:picChg>
      </pc:sldChg>
      <pc:sldChg chg="modSp mod">
        <pc:chgData name="Geoffrey BRASSART" userId="5b3eb97ed22eb37d" providerId="LiveId" clId="{69140FD3-FB7C-4A7F-91F7-6D4B94EE72D8}" dt="2022-10-12T15:24:32.586" v="13075" actId="20577"/>
        <pc:sldMkLst>
          <pc:docMk/>
          <pc:sldMk cId="0" sldId="257"/>
        </pc:sldMkLst>
        <pc:spChg chg="mod">
          <ac:chgData name="Geoffrey BRASSART" userId="5b3eb97ed22eb37d" providerId="LiveId" clId="{69140FD3-FB7C-4A7F-91F7-6D4B94EE72D8}" dt="2022-10-11T13:49:55.017" v="954"/>
          <ac:spMkLst>
            <pc:docMk/>
            <pc:sldMk cId="0" sldId="257"/>
            <ac:spMk id="9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5:24:32.586" v="13075" actId="20577"/>
          <ac:spMkLst>
            <pc:docMk/>
            <pc:sldMk cId="0" sldId="257"/>
            <ac:spMk id="100" creationId="{00000000-0000-0000-0000-000000000000}"/>
          </ac:spMkLst>
        </pc:spChg>
      </pc:sldChg>
      <pc:sldChg chg="addSp modSp mod modAnim">
        <pc:chgData name="Geoffrey BRASSART" userId="5b3eb97ed22eb37d" providerId="LiveId" clId="{69140FD3-FB7C-4A7F-91F7-6D4B94EE72D8}" dt="2022-10-12T15:25:54.293" v="13085" actId="6549"/>
        <pc:sldMkLst>
          <pc:docMk/>
          <pc:sldMk cId="0" sldId="258"/>
        </pc:sldMkLst>
        <pc:spChg chg="add mod">
          <ac:chgData name="Geoffrey BRASSART" userId="5b3eb97ed22eb37d" providerId="LiveId" clId="{69140FD3-FB7C-4A7F-91F7-6D4B94EE72D8}" dt="2022-10-11T13:59:05.613" v="1172" actId="208"/>
          <ac:spMkLst>
            <pc:docMk/>
            <pc:sldMk cId="0" sldId="258"/>
            <ac:spMk id="2" creationId="{B102092D-0944-BF65-D5F6-617792023A0B}"/>
          </ac:spMkLst>
        </pc:spChg>
        <pc:spChg chg="add mod">
          <ac:chgData name="Geoffrey BRASSART" userId="5b3eb97ed22eb37d" providerId="LiveId" clId="{69140FD3-FB7C-4A7F-91F7-6D4B94EE72D8}" dt="2022-10-11T13:58:44.857" v="1165" actId="208"/>
          <ac:spMkLst>
            <pc:docMk/>
            <pc:sldMk cId="0" sldId="258"/>
            <ac:spMk id="3" creationId="{29B5395A-D168-5A10-B0D3-4142700DF311}"/>
          </ac:spMkLst>
        </pc:spChg>
        <pc:spChg chg="add mod">
          <ac:chgData name="Geoffrey BRASSART" userId="5b3eb97ed22eb37d" providerId="LiveId" clId="{69140FD3-FB7C-4A7F-91F7-6D4B94EE72D8}" dt="2022-10-11T13:59:18.506" v="1177" actId="207"/>
          <ac:spMkLst>
            <pc:docMk/>
            <pc:sldMk cId="0" sldId="258"/>
            <ac:spMk id="4" creationId="{5C2C3274-C734-FD95-3FBD-7C655E910AC0}"/>
          </ac:spMkLst>
        </pc:spChg>
        <pc:spChg chg="add mod">
          <ac:chgData name="Geoffrey BRASSART" userId="5b3eb97ed22eb37d" providerId="LiveId" clId="{69140FD3-FB7C-4A7F-91F7-6D4B94EE72D8}" dt="2022-10-11T13:59:10.682" v="1174" actId="208"/>
          <ac:spMkLst>
            <pc:docMk/>
            <pc:sldMk cId="0" sldId="258"/>
            <ac:spMk id="5" creationId="{9823FCF2-F212-F292-094E-B1A98F9B11D4}"/>
          </ac:spMkLst>
        </pc:spChg>
        <pc:spChg chg="add mod">
          <ac:chgData name="Geoffrey BRASSART" userId="5b3eb97ed22eb37d" providerId="LiveId" clId="{69140FD3-FB7C-4A7F-91F7-6D4B94EE72D8}" dt="2022-10-11T13:59:16.149" v="1175" actId="208"/>
          <ac:spMkLst>
            <pc:docMk/>
            <pc:sldMk cId="0" sldId="258"/>
            <ac:spMk id="6" creationId="{59929FCF-611A-E139-3AE4-EFAB6B63FFFD}"/>
          </ac:spMkLst>
        </pc:spChg>
        <pc:spChg chg="add mod">
          <ac:chgData name="Geoffrey BRASSART" userId="5b3eb97ed22eb37d" providerId="LiveId" clId="{69140FD3-FB7C-4A7F-91F7-6D4B94EE72D8}" dt="2022-10-11T13:59:08.035" v="1173" actId="208"/>
          <ac:spMkLst>
            <pc:docMk/>
            <pc:sldMk cId="0" sldId="258"/>
            <ac:spMk id="7" creationId="{6DA8DDF7-51F1-18BC-B619-93D871D6553C}"/>
          </ac:spMkLst>
        </pc:spChg>
        <pc:spChg chg="add mod">
          <ac:chgData name="Geoffrey BRASSART" userId="5b3eb97ed22eb37d" providerId="LiveId" clId="{69140FD3-FB7C-4A7F-91F7-6D4B94EE72D8}" dt="2022-10-11T13:59:23.867" v="1178" actId="208"/>
          <ac:spMkLst>
            <pc:docMk/>
            <pc:sldMk cId="0" sldId="258"/>
            <ac:spMk id="8" creationId="{565F65C9-A4FE-768D-99BA-B89B2C5866E4}"/>
          </ac:spMkLst>
        </pc:spChg>
        <pc:spChg chg="mod">
          <ac:chgData name="Geoffrey BRASSART" userId="5b3eb97ed22eb37d" providerId="LiveId" clId="{69140FD3-FB7C-4A7F-91F7-6D4B94EE72D8}" dt="2022-10-11T13:21:22.199" v="107" actId="20577"/>
          <ac:spMkLst>
            <pc:docMk/>
            <pc:sldMk cId="0" sldId="258"/>
            <ac:spMk id="102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3:48:29.767" v="874" actId="20577"/>
          <ac:spMkLst>
            <pc:docMk/>
            <pc:sldMk cId="0" sldId="258"/>
            <ac:spMk id="10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3:21:42.734" v="131" actId="20577"/>
          <ac:spMkLst>
            <pc:docMk/>
            <pc:sldMk cId="0" sldId="258"/>
            <ac:spMk id="105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5:25:54.293" v="13085" actId="6549"/>
          <ac:spMkLst>
            <pc:docMk/>
            <pc:sldMk cId="0" sldId="258"/>
            <ac:spMk id="10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3:58:49.112" v="1166" actId="208"/>
          <ac:spMkLst>
            <pc:docMk/>
            <pc:sldMk cId="0" sldId="258"/>
            <ac:spMk id="108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3:59:03.624" v="1171" actId="208"/>
          <ac:spMkLst>
            <pc:docMk/>
            <pc:sldMk cId="0" sldId="258"/>
            <ac:spMk id="109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3:58:57.732" v="1168" actId="207"/>
          <ac:spMkLst>
            <pc:docMk/>
            <pc:sldMk cId="0" sldId="258"/>
            <ac:spMk id="110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3:59:01.346" v="1170" actId="207"/>
          <ac:spMkLst>
            <pc:docMk/>
            <pc:sldMk cId="0" sldId="258"/>
            <ac:spMk id="111" creationId="{00000000-0000-0000-0000-000000000000}"/>
          </ac:spMkLst>
        </pc:spChg>
        <pc:picChg chg="mod">
          <ac:chgData name="Geoffrey BRASSART" userId="5b3eb97ed22eb37d" providerId="LiveId" clId="{69140FD3-FB7C-4A7F-91F7-6D4B94EE72D8}" dt="2022-10-11T13:41:29.933" v="663" actId="34135"/>
          <ac:picMkLst>
            <pc:docMk/>
            <pc:sldMk cId="0" sldId="258"/>
            <ac:picMk id="107" creationId="{00000000-0000-0000-0000-000000000000}"/>
          </ac:picMkLst>
        </pc:picChg>
      </pc:sldChg>
      <pc:sldChg chg="addSp delSp modSp mod addAnim delAnim modAnim">
        <pc:chgData name="Geoffrey BRASSART" userId="5b3eb97ed22eb37d" providerId="LiveId" clId="{69140FD3-FB7C-4A7F-91F7-6D4B94EE72D8}" dt="2022-10-12T15:22:07.340" v="13017"/>
        <pc:sldMkLst>
          <pc:docMk/>
          <pc:sldMk cId="0" sldId="259"/>
        </pc:sldMkLst>
        <pc:spChg chg="add mod">
          <ac:chgData name="Geoffrey BRASSART" userId="5b3eb97ed22eb37d" providerId="LiveId" clId="{69140FD3-FB7C-4A7F-91F7-6D4B94EE72D8}" dt="2022-10-11T13:59:47.403" v="1183" actId="1076"/>
          <ac:spMkLst>
            <pc:docMk/>
            <pc:sldMk cId="0" sldId="259"/>
            <ac:spMk id="4" creationId="{364A18F9-2C46-255C-ED91-53793ED3A9A6}"/>
          </ac:spMkLst>
        </pc:spChg>
        <pc:spChg chg="add mod">
          <ac:chgData name="Geoffrey BRASSART" userId="5b3eb97ed22eb37d" providerId="LiveId" clId="{69140FD3-FB7C-4A7F-91F7-6D4B94EE72D8}" dt="2022-10-11T15:50:55.492" v="5630" actId="14100"/>
          <ac:spMkLst>
            <pc:docMk/>
            <pc:sldMk cId="0" sldId="259"/>
            <ac:spMk id="5" creationId="{9DB7F8C5-6BB3-E640-EEBD-CB7D35C1C6AB}"/>
          </ac:spMkLst>
        </pc:spChg>
        <pc:spChg chg="add mod">
          <ac:chgData name="Geoffrey BRASSART" userId="5b3eb97ed22eb37d" providerId="LiveId" clId="{69140FD3-FB7C-4A7F-91F7-6D4B94EE72D8}" dt="2022-10-11T13:59:39.451" v="1182" actId="208"/>
          <ac:spMkLst>
            <pc:docMk/>
            <pc:sldMk cId="0" sldId="259"/>
            <ac:spMk id="6" creationId="{4EE8906F-F308-D8F3-FAF5-D1933DE05CEB}"/>
          </ac:spMkLst>
        </pc:spChg>
        <pc:spChg chg="add mod">
          <ac:chgData name="Geoffrey BRASSART" userId="5b3eb97ed22eb37d" providerId="LiveId" clId="{69140FD3-FB7C-4A7F-91F7-6D4B94EE72D8}" dt="2022-10-11T13:59:36.528" v="1181" actId="208"/>
          <ac:spMkLst>
            <pc:docMk/>
            <pc:sldMk cId="0" sldId="259"/>
            <ac:spMk id="7" creationId="{CE8363A3-A13F-BC35-857C-094F587FA4F1}"/>
          </ac:spMkLst>
        </pc:spChg>
        <pc:spChg chg="mod">
          <ac:chgData name="Geoffrey BRASSART" userId="5b3eb97ed22eb37d" providerId="LiveId" clId="{69140FD3-FB7C-4A7F-91F7-6D4B94EE72D8}" dt="2022-10-12T15:22:07.340" v="13017"/>
          <ac:spMkLst>
            <pc:docMk/>
            <pc:sldMk cId="0" sldId="259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3:48:38.671" v="875" actId="20577"/>
          <ac:spMkLst>
            <pc:docMk/>
            <pc:sldMk cId="0" sldId="259"/>
            <ac:spMk id="114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5:05:43.096" v="3867"/>
          <ac:spMkLst>
            <pc:docMk/>
            <pc:sldMk cId="0" sldId="259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5:50:48.108" v="5629" actId="20577"/>
          <ac:spMkLst>
            <pc:docMk/>
            <pc:sldMk cId="0" sldId="259"/>
            <ac:spMk id="117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5:50:58.004" v="5631" actId="14100"/>
          <ac:spMkLst>
            <pc:docMk/>
            <pc:sldMk cId="0" sldId="259"/>
            <ac:spMk id="119" creationId="{00000000-0000-0000-0000-000000000000}"/>
          </ac:spMkLst>
        </pc:spChg>
        <pc:spChg chg="add del mod">
          <ac:chgData name="Geoffrey BRASSART" userId="5b3eb97ed22eb37d" providerId="LiveId" clId="{69140FD3-FB7C-4A7F-91F7-6D4B94EE72D8}" dt="2022-10-11T13:56:06.329" v="1070" actId="1076"/>
          <ac:spMkLst>
            <pc:docMk/>
            <pc:sldMk cId="0" sldId="259"/>
            <ac:spMk id="120" creationId="{00000000-0000-0000-0000-000000000000}"/>
          </ac:spMkLst>
        </pc:spChg>
        <pc:picChg chg="add mod ord">
          <ac:chgData name="Geoffrey BRASSART" userId="5b3eb97ed22eb37d" providerId="LiveId" clId="{69140FD3-FB7C-4A7F-91F7-6D4B94EE72D8}" dt="2022-10-11T13:57:47.518" v="1158" actId="167"/>
          <ac:picMkLst>
            <pc:docMk/>
            <pc:sldMk cId="0" sldId="259"/>
            <ac:picMk id="3" creationId="{B9B56118-62E7-5B97-D4CF-F388140BDB12}"/>
          </ac:picMkLst>
        </pc:picChg>
        <pc:picChg chg="mod">
          <ac:chgData name="Geoffrey BRASSART" userId="5b3eb97ed22eb37d" providerId="LiveId" clId="{69140FD3-FB7C-4A7F-91F7-6D4B94EE72D8}" dt="2022-10-11T13:55:04.557" v="1040" actId="14100"/>
          <ac:picMkLst>
            <pc:docMk/>
            <pc:sldMk cId="0" sldId="259"/>
            <ac:picMk id="118" creationId="{00000000-0000-0000-0000-000000000000}"/>
          </ac:picMkLst>
        </pc:picChg>
      </pc:sldChg>
      <pc:sldChg chg="del">
        <pc:chgData name="Geoffrey BRASSART" userId="5b3eb97ed22eb37d" providerId="LiveId" clId="{69140FD3-FB7C-4A7F-91F7-6D4B94EE72D8}" dt="2022-10-11T16:02:30.810" v="6101" actId="2696"/>
        <pc:sldMkLst>
          <pc:docMk/>
          <pc:sldMk cId="0" sldId="260"/>
        </pc:sldMkLst>
      </pc:sldChg>
      <pc:sldChg chg="add del">
        <pc:chgData name="Geoffrey BRASSART" userId="5b3eb97ed22eb37d" providerId="LiveId" clId="{69140FD3-FB7C-4A7F-91F7-6D4B94EE72D8}" dt="2022-10-11T16:03:58.514" v="6117" actId="2696"/>
        <pc:sldMkLst>
          <pc:docMk/>
          <pc:sldMk cId="0" sldId="261"/>
        </pc:sldMkLst>
      </pc:sldChg>
      <pc:sldChg chg="add del">
        <pc:chgData name="Geoffrey BRASSART" userId="5b3eb97ed22eb37d" providerId="LiveId" clId="{69140FD3-FB7C-4A7F-91F7-6D4B94EE72D8}" dt="2022-10-11T16:03:58.514" v="6117" actId="2696"/>
        <pc:sldMkLst>
          <pc:docMk/>
          <pc:sldMk cId="0" sldId="262"/>
        </pc:sldMkLst>
      </pc:sldChg>
      <pc:sldChg chg="add del">
        <pc:chgData name="Geoffrey BRASSART" userId="5b3eb97ed22eb37d" providerId="LiveId" clId="{69140FD3-FB7C-4A7F-91F7-6D4B94EE72D8}" dt="2022-10-11T16:03:58.514" v="6117" actId="2696"/>
        <pc:sldMkLst>
          <pc:docMk/>
          <pc:sldMk cId="0" sldId="263"/>
        </pc:sldMkLst>
      </pc:sldChg>
      <pc:sldChg chg="add del">
        <pc:chgData name="Geoffrey BRASSART" userId="5b3eb97ed22eb37d" providerId="LiveId" clId="{69140FD3-FB7C-4A7F-91F7-6D4B94EE72D8}" dt="2022-10-11T16:03:58.514" v="6117" actId="2696"/>
        <pc:sldMkLst>
          <pc:docMk/>
          <pc:sldMk cId="0" sldId="264"/>
        </pc:sldMkLst>
      </pc:sldChg>
      <pc:sldChg chg="add del">
        <pc:chgData name="Geoffrey BRASSART" userId="5b3eb97ed22eb37d" providerId="LiveId" clId="{69140FD3-FB7C-4A7F-91F7-6D4B94EE72D8}" dt="2022-10-11T16:03:58.514" v="6117" actId="2696"/>
        <pc:sldMkLst>
          <pc:docMk/>
          <pc:sldMk cId="0" sldId="265"/>
        </pc:sldMkLst>
      </pc:sldChg>
      <pc:sldChg chg="add del">
        <pc:chgData name="Geoffrey BRASSART" userId="5b3eb97ed22eb37d" providerId="LiveId" clId="{69140FD3-FB7C-4A7F-91F7-6D4B94EE72D8}" dt="2022-10-11T16:03:58.514" v="6117" actId="2696"/>
        <pc:sldMkLst>
          <pc:docMk/>
          <pc:sldMk cId="0" sldId="266"/>
        </pc:sldMkLst>
      </pc:sldChg>
      <pc:sldChg chg="add del">
        <pc:chgData name="Geoffrey BRASSART" userId="5b3eb97ed22eb37d" providerId="LiveId" clId="{69140FD3-FB7C-4A7F-91F7-6D4B94EE72D8}" dt="2022-10-11T16:03:58.514" v="6117" actId="2696"/>
        <pc:sldMkLst>
          <pc:docMk/>
          <pc:sldMk cId="0" sldId="267"/>
        </pc:sldMkLst>
      </pc:sldChg>
      <pc:sldChg chg="add del">
        <pc:chgData name="Geoffrey BRASSART" userId="5b3eb97ed22eb37d" providerId="LiveId" clId="{69140FD3-FB7C-4A7F-91F7-6D4B94EE72D8}" dt="2022-10-11T16:03:58.514" v="6117" actId="2696"/>
        <pc:sldMkLst>
          <pc:docMk/>
          <pc:sldMk cId="2764935746" sldId="268"/>
        </pc:sldMkLst>
      </pc:sldChg>
      <pc:sldChg chg="add del">
        <pc:chgData name="Geoffrey BRASSART" userId="5b3eb97ed22eb37d" providerId="LiveId" clId="{69140FD3-FB7C-4A7F-91F7-6D4B94EE72D8}" dt="2022-10-11T16:03:58.514" v="6117" actId="2696"/>
        <pc:sldMkLst>
          <pc:docMk/>
          <pc:sldMk cId="4213916113" sldId="269"/>
        </pc:sldMkLst>
      </pc:sldChg>
      <pc:sldChg chg="add del">
        <pc:chgData name="Geoffrey BRASSART" userId="5b3eb97ed22eb37d" providerId="LiveId" clId="{69140FD3-FB7C-4A7F-91F7-6D4B94EE72D8}" dt="2022-10-11T16:03:58.514" v="6117" actId="2696"/>
        <pc:sldMkLst>
          <pc:docMk/>
          <pc:sldMk cId="3648302987" sldId="270"/>
        </pc:sldMkLst>
      </pc:sldChg>
      <pc:sldChg chg="add del">
        <pc:chgData name="Geoffrey BRASSART" userId="5b3eb97ed22eb37d" providerId="LiveId" clId="{69140FD3-FB7C-4A7F-91F7-6D4B94EE72D8}" dt="2022-10-11T16:03:58.514" v="6117" actId="2696"/>
        <pc:sldMkLst>
          <pc:docMk/>
          <pc:sldMk cId="1957445195" sldId="271"/>
        </pc:sldMkLst>
      </pc:sldChg>
      <pc:sldChg chg="add del">
        <pc:chgData name="Geoffrey BRASSART" userId="5b3eb97ed22eb37d" providerId="LiveId" clId="{69140FD3-FB7C-4A7F-91F7-6D4B94EE72D8}" dt="2022-10-11T16:03:58.514" v="6117" actId="2696"/>
        <pc:sldMkLst>
          <pc:docMk/>
          <pc:sldMk cId="535439386" sldId="272"/>
        </pc:sldMkLst>
      </pc:sldChg>
      <pc:sldChg chg="addSp delSp modSp add mod delAnim modAnim">
        <pc:chgData name="Geoffrey BRASSART" userId="5b3eb97ed22eb37d" providerId="LiveId" clId="{69140FD3-FB7C-4A7F-91F7-6D4B94EE72D8}" dt="2022-10-12T15:22:17.481" v="13018"/>
        <pc:sldMkLst>
          <pc:docMk/>
          <pc:sldMk cId="2260421762" sldId="273"/>
        </pc:sldMkLst>
        <pc:spChg chg="del mod">
          <ac:chgData name="Geoffrey BRASSART" userId="5b3eb97ed22eb37d" providerId="LiveId" clId="{69140FD3-FB7C-4A7F-91F7-6D4B94EE72D8}" dt="2022-10-11T14:13:09.267" v="1586" actId="21"/>
          <ac:spMkLst>
            <pc:docMk/>
            <pc:sldMk cId="2260421762" sldId="273"/>
            <ac:spMk id="4" creationId="{364A18F9-2C46-255C-ED91-53793ED3A9A6}"/>
          </ac:spMkLst>
        </pc:spChg>
        <pc:spChg chg="mod">
          <ac:chgData name="Geoffrey BRASSART" userId="5b3eb97ed22eb37d" providerId="LiveId" clId="{69140FD3-FB7C-4A7F-91F7-6D4B94EE72D8}" dt="2022-10-11T14:14:16.223" v="1610" actId="14100"/>
          <ac:spMkLst>
            <pc:docMk/>
            <pc:sldMk cId="2260421762" sldId="273"/>
            <ac:spMk id="5" creationId="{9DB7F8C5-6BB3-E640-EEBD-CB7D35C1C6AB}"/>
          </ac:spMkLst>
        </pc:spChg>
        <pc:spChg chg="mod">
          <ac:chgData name="Geoffrey BRASSART" userId="5b3eb97ed22eb37d" providerId="LiveId" clId="{69140FD3-FB7C-4A7F-91F7-6D4B94EE72D8}" dt="2022-10-11T14:14:02.603" v="1605" actId="34135"/>
          <ac:spMkLst>
            <pc:docMk/>
            <pc:sldMk cId="2260421762" sldId="273"/>
            <ac:spMk id="6" creationId="{4EE8906F-F308-D8F3-FAF5-D1933DE05CEB}"/>
          </ac:spMkLst>
        </pc:spChg>
        <pc:spChg chg="mod">
          <ac:chgData name="Geoffrey BRASSART" userId="5b3eb97ed22eb37d" providerId="LiveId" clId="{69140FD3-FB7C-4A7F-91F7-6D4B94EE72D8}" dt="2022-10-11T14:14:02.603" v="1605" actId="34135"/>
          <ac:spMkLst>
            <pc:docMk/>
            <pc:sldMk cId="2260421762" sldId="273"/>
            <ac:spMk id="7" creationId="{CE8363A3-A13F-BC35-857C-094F587FA4F1}"/>
          </ac:spMkLst>
        </pc:spChg>
        <pc:spChg chg="add mod">
          <ac:chgData name="Geoffrey BRASSART" userId="5b3eb97ed22eb37d" providerId="LiveId" clId="{69140FD3-FB7C-4A7F-91F7-6D4B94EE72D8}" dt="2022-10-11T14:14:02.603" v="1605" actId="34135"/>
          <ac:spMkLst>
            <pc:docMk/>
            <pc:sldMk cId="2260421762" sldId="273"/>
            <ac:spMk id="9" creationId="{4828CC02-23ED-006A-9535-7EF49ED40AFB}"/>
          </ac:spMkLst>
        </pc:spChg>
        <pc:spChg chg="add mod">
          <ac:chgData name="Geoffrey BRASSART" userId="5b3eb97ed22eb37d" providerId="LiveId" clId="{69140FD3-FB7C-4A7F-91F7-6D4B94EE72D8}" dt="2022-10-11T14:14:32.646" v="1616" actId="1076"/>
          <ac:spMkLst>
            <pc:docMk/>
            <pc:sldMk cId="2260421762" sldId="273"/>
            <ac:spMk id="10" creationId="{A6AC55AD-4A5F-74C5-0F30-0C5ECD4AC7E6}"/>
          </ac:spMkLst>
        </pc:spChg>
        <pc:spChg chg="add mod">
          <ac:chgData name="Geoffrey BRASSART" userId="5b3eb97ed22eb37d" providerId="LiveId" clId="{69140FD3-FB7C-4A7F-91F7-6D4B94EE72D8}" dt="2022-10-11T14:14:35.681" v="1617" actId="1076"/>
          <ac:spMkLst>
            <pc:docMk/>
            <pc:sldMk cId="2260421762" sldId="273"/>
            <ac:spMk id="11" creationId="{7E46FA0E-6EF5-128E-315B-44677AF96AB5}"/>
          </ac:spMkLst>
        </pc:spChg>
        <pc:spChg chg="add mod">
          <ac:chgData name="Geoffrey BRASSART" userId="5b3eb97ed22eb37d" providerId="LiveId" clId="{69140FD3-FB7C-4A7F-91F7-6D4B94EE72D8}" dt="2022-10-11T14:15:01.623" v="1625" actId="20577"/>
          <ac:spMkLst>
            <pc:docMk/>
            <pc:sldMk cId="2260421762" sldId="273"/>
            <ac:spMk id="12" creationId="{CACB5DA9-F7EC-1D66-6BBF-491F95ADA07D}"/>
          </ac:spMkLst>
        </pc:spChg>
        <pc:spChg chg="add mod">
          <ac:chgData name="Geoffrey BRASSART" userId="5b3eb97ed22eb37d" providerId="LiveId" clId="{69140FD3-FB7C-4A7F-91F7-6D4B94EE72D8}" dt="2022-10-11T14:14:59.785" v="1624" actId="20577"/>
          <ac:spMkLst>
            <pc:docMk/>
            <pc:sldMk cId="2260421762" sldId="273"/>
            <ac:spMk id="13" creationId="{CF5E8BE9-F92E-9B85-13EC-6EEE6847D149}"/>
          </ac:spMkLst>
        </pc:spChg>
        <pc:spChg chg="add mod">
          <ac:chgData name="Geoffrey BRASSART" userId="5b3eb97ed22eb37d" providerId="LiveId" clId="{69140FD3-FB7C-4A7F-91F7-6D4B94EE72D8}" dt="2022-10-11T14:14:51.672" v="1621" actId="1076"/>
          <ac:spMkLst>
            <pc:docMk/>
            <pc:sldMk cId="2260421762" sldId="273"/>
            <ac:spMk id="14" creationId="{2062E64E-E0A4-5B0C-7BF6-49CD4726A06F}"/>
          </ac:spMkLst>
        </pc:spChg>
        <pc:spChg chg="mod">
          <ac:chgData name="Geoffrey BRASSART" userId="5b3eb97ed22eb37d" providerId="LiveId" clId="{69140FD3-FB7C-4A7F-91F7-6D4B94EE72D8}" dt="2022-10-12T15:22:17.481" v="13018"/>
          <ac:spMkLst>
            <pc:docMk/>
            <pc:sldMk cId="2260421762" sldId="273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5:04:57.359" v="3836" actId="5793"/>
          <ac:spMkLst>
            <pc:docMk/>
            <pc:sldMk cId="2260421762" sldId="273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4:15:34.431" v="1736" actId="20577"/>
          <ac:spMkLst>
            <pc:docMk/>
            <pc:sldMk cId="2260421762" sldId="273"/>
            <ac:spMk id="117" creationId="{00000000-0000-0000-0000-000000000000}"/>
          </ac:spMkLst>
        </pc:spChg>
        <pc:spChg chg="del mod">
          <ac:chgData name="Geoffrey BRASSART" userId="5b3eb97ed22eb37d" providerId="LiveId" clId="{69140FD3-FB7C-4A7F-91F7-6D4B94EE72D8}" dt="2022-10-11T14:14:25.181" v="1613" actId="21"/>
          <ac:spMkLst>
            <pc:docMk/>
            <pc:sldMk cId="2260421762" sldId="273"/>
            <ac:spMk id="119" creationId="{00000000-0000-0000-0000-000000000000}"/>
          </ac:spMkLst>
        </pc:spChg>
        <pc:spChg chg="del">
          <ac:chgData name="Geoffrey BRASSART" userId="5b3eb97ed22eb37d" providerId="LiveId" clId="{69140FD3-FB7C-4A7F-91F7-6D4B94EE72D8}" dt="2022-10-11T14:08:53.405" v="1430" actId="21"/>
          <ac:spMkLst>
            <pc:docMk/>
            <pc:sldMk cId="2260421762" sldId="273"/>
            <ac:spMk id="120" creationId="{00000000-0000-0000-0000-000000000000}"/>
          </ac:spMkLst>
        </pc:spChg>
        <pc:picChg chg="del">
          <ac:chgData name="Geoffrey BRASSART" userId="5b3eb97ed22eb37d" providerId="LiveId" clId="{69140FD3-FB7C-4A7F-91F7-6D4B94EE72D8}" dt="2022-10-11T14:08:48.076" v="1428" actId="478"/>
          <ac:picMkLst>
            <pc:docMk/>
            <pc:sldMk cId="2260421762" sldId="273"/>
            <ac:picMk id="3" creationId="{B9B56118-62E7-5B97-D4CF-F388140BDB12}"/>
          </ac:picMkLst>
        </pc:picChg>
        <pc:picChg chg="add mod ord">
          <ac:chgData name="Geoffrey BRASSART" userId="5b3eb97ed22eb37d" providerId="LiveId" clId="{69140FD3-FB7C-4A7F-91F7-6D4B94EE72D8}" dt="2022-10-11T14:14:02.603" v="1605" actId="34135"/>
          <ac:picMkLst>
            <pc:docMk/>
            <pc:sldMk cId="2260421762" sldId="273"/>
            <ac:picMk id="8" creationId="{B5EDDC53-4AA7-1CAF-A865-88B62D511B71}"/>
          </ac:picMkLst>
        </pc:picChg>
        <pc:picChg chg="del">
          <ac:chgData name="Geoffrey BRASSART" userId="5b3eb97ed22eb37d" providerId="LiveId" clId="{69140FD3-FB7C-4A7F-91F7-6D4B94EE72D8}" dt="2022-10-11T14:08:47.415" v="1427" actId="478"/>
          <ac:picMkLst>
            <pc:docMk/>
            <pc:sldMk cId="2260421762" sldId="273"/>
            <ac:picMk id="118" creationId="{00000000-0000-0000-0000-000000000000}"/>
          </ac:picMkLst>
        </pc:picChg>
      </pc:sldChg>
      <pc:sldChg chg="addSp modSp add mod modAnim">
        <pc:chgData name="Geoffrey BRASSART" userId="5b3eb97ed22eb37d" providerId="LiveId" clId="{69140FD3-FB7C-4A7F-91F7-6D4B94EE72D8}" dt="2022-10-12T15:22:21.597" v="13019"/>
        <pc:sldMkLst>
          <pc:docMk/>
          <pc:sldMk cId="758038575" sldId="274"/>
        </pc:sldMkLst>
        <pc:spChg chg="mod">
          <ac:chgData name="Geoffrey BRASSART" userId="5b3eb97ed22eb37d" providerId="LiveId" clId="{69140FD3-FB7C-4A7F-91F7-6D4B94EE72D8}" dt="2022-10-11T14:25:45.078" v="2414" actId="14100"/>
          <ac:spMkLst>
            <pc:docMk/>
            <pc:sldMk cId="758038575" sldId="274"/>
            <ac:spMk id="5" creationId="{9DB7F8C5-6BB3-E640-EEBD-CB7D35C1C6AB}"/>
          </ac:spMkLst>
        </pc:spChg>
        <pc:spChg chg="mod">
          <ac:chgData name="Geoffrey BRASSART" userId="5b3eb97ed22eb37d" providerId="LiveId" clId="{69140FD3-FB7C-4A7F-91F7-6D4B94EE72D8}" dt="2022-10-11T14:27:26.122" v="2440" actId="14100"/>
          <ac:spMkLst>
            <pc:docMk/>
            <pc:sldMk cId="758038575" sldId="274"/>
            <ac:spMk id="6" creationId="{4EE8906F-F308-D8F3-FAF5-D1933DE05CEB}"/>
          </ac:spMkLst>
        </pc:spChg>
        <pc:spChg chg="mod ord">
          <ac:chgData name="Geoffrey BRASSART" userId="5b3eb97ed22eb37d" providerId="LiveId" clId="{69140FD3-FB7C-4A7F-91F7-6D4B94EE72D8}" dt="2022-10-11T14:26:45.943" v="2428" actId="14100"/>
          <ac:spMkLst>
            <pc:docMk/>
            <pc:sldMk cId="758038575" sldId="274"/>
            <ac:spMk id="7" creationId="{CE8363A3-A13F-BC35-857C-094F587FA4F1}"/>
          </ac:spMkLst>
        </pc:spChg>
        <pc:spChg chg="mod">
          <ac:chgData name="Geoffrey BRASSART" userId="5b3eb97ed22eb37d" providerId="LiveId" clId="{69140FD3-FB7C-4A7F-91F7-6D4B94EE72D8}" dt="2022-10-11T14:27:03.863" v="2434" actId="14100"/>
          <ac:spMkLst>
            <pc:docMk/>
            <pc:sldMk cId="758038575" sldId="274"/>
            <ac:spMk id="9" creationId="{4828CC02-23ED-006A-9535-7EF49ED40AFB}"/>
          </ac:spMkLst>
        </pc:spChg>
        <pc:spChg chg="mod">
          <ac:chgData name="Geoffrey BRASSART" userId="5b3eb97ed22eb37d" providerId="LiveId" clId="{69140FD3-FB7C-4A7F-91F7-6D4B94EE72D8}" dt="2022-10-11T14:27:15.725" v="2438" actId="14100"/>
          <ac:spMkLst>
            <pc:docMk/>
            <pc:sldMk cId="758038575" sldId="274"/>
            <ac:spMk id="10" creationId="{A6AC55AD-4A5F-74C5-0F30-0C5ECD4AC7E6}"/>
          </ac:spMkLst>
        </pc:spChg>
        <pc:spChg chg="mod">
          <ac:chgData name="Geoffrey BRASSART" userId="5b3eb97ed22eb37d" providerId="LiveId" clId="{69140FD3-FB7C-4A7F-91F7-6D4B94EE72D8}" dt="2022-10-11T14:27:40.228" v="2445" actId="14100"/>
          <ac:spMkLst>
            <pc:docMk/>
            <pc:sldMk cId="758038575" sldId="274"/>
            <ac:spMk id="11" creationId="{7E46FA0E-6EF5-128E-315B-44677AF96AB5}"/>
          </ac:spMkLst>
        </pc:spChg>
        <pc:spChg chg="mod">
          <ac:chgData name="Geoffrey BRASSART" userId="5b3eb97ed22eb37d" providerId="LiveId" clId="{69140FD3-FB7C-4A7F-91F7-6D4B94EE72D8}" dt="2022-10-11T14:27:29.466" v="2441" actId="1076"/>
          <ac:spMkLst>
            <pc:docMk/>
            <pc:sldMk cId="758038575" sldId="274"/>
            <ac:spMk id="12" creationId="{CACB5DA9-F7EC-1D66-6BBF-491F95ADA07D}"/>
          </ac:spMkLst>
        </pc:spChg>
        <pc:spChg chg="mod">
          <ac:chgData name="Geoffrey BRASSART" userId="5b3eb97ed22eb37d" providerId="LiveId" clId="{69140FD3-FB7C-4A7F-91F7-6D4B94EE72D8}" dt="2022-10-11T14:26:53.052" v="2429" actId="1076"/>
          <ac:spMkLst>
            <pc:docMk/>
            <pc:sldMk cId="758038575" sldId="274"/>
            <ac:spMk id="13" creationId="{CF5E8BE9-F92E-9B85-13EC-6EEE6847D149}"/>
          </ac:spMkLst>
        </pc:spChg>
        <pc:spChg chg="mod">
          <ac:chgData name="Geoffrey BRASSART" userId="5b3eb97ed22eb37d" providerId="LiveId" clId="{69140FD3-FB7C-4A7F-91F7-6D4B94EE72D8}" dt="2022-10-11T14:25:51.070" v="2417" actId="1076"/>
          <ac:spMkLst>
            <pc:docMk/>
            <pc:sldMk cId="758038575" sldId="274"/>
            <ac:spMk id="14" creationId="{2062E64E-E0A4-5B0C-7BF6-49CD4726A06F}"/>
          </ac:spMkLst>
        </pc:spChg>
        <pc:spChg chg="mod">
          <ac:chgData name="Geoffrey BRASSART" userId="5b3eb97ed22eb37d" providerId="LiveId" clId="{69140FD3-FB7C-4A7F-91F7-6D4B94EE72D8}" dt="2022-10-12T15:22:21.597" v="13019"/>
          <ac:spMkLst>
            <pc:docMk/>
            <pc:sldMk cId="758038575" sldId="274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5:05:02.141" v="3844" actId="5793"/>
          <ac:spMkLst>
            <pc:docMk/>
            <pc:sldMk cId="758038575" sldId="274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4:29:13.284" v="2632" actId="20577"/>
          <ac:spMkLst>
            <pc:docMk/>
            <pc:sldMk cId="758038575" sldId="274"/>
            <ac:spMk id="117" creationId="{00000000-0000-0000-0000-000000000000}"/>
          </ac:spMkLst>
        </pc:spChg>
        <pc:picChg chg="add mod ord">
          <ac:chgData name="Geoffrey BRASSART" userId="5b3eb97ed22eb37d" providerId="LiveId" clId="{69140FD3-FB7C-4A7F-91F7-6D4B94EE72D8}" dt="2022-10-11T14:26:20.437" v="2421" actId="167"/>
          <ac:picMkLst>
            <pc:docMk/>
            <pc:sldMk cId="758038575" sldId="274"/>
            <ac:picMk id="3" creationId="{3F6C46D2-47DF-8D5D-2EC0-A5C8BFEC78BA}"/>
          </ac:picMkLst>
        </pc:picChg>
        <pc:picChg chg="mod ord">
          <ac:chgData name="Geoffrey BRASSART" userId="5b3eb97ed22eb37d" providerId="LiveId" clId="{69140FD3-FB7C-4A7F-91F7-6D4B94EE72D8}" dt="2022-10-11T14:26:18.872" v="2420" actId="167"/>
          <ac:picMkLst>
            <pc:docMk/>
            <pc:sldMk cId="758038575" sldId="274"/>
            <ac:picMk id="8" creationId="{B5EDDC53-4AA7-1CAF-A865-88B62D511B71}"/>
          </ac:picMkLst>
        </pc:picChg>
      </pc:sldChg>
      <pc:sldChg chg="modSp add mod ord modAnim">
        <pc:chgData name="Geoffrey BRASSART" userId="5b3eb97ed22eb37d" providerId="LiveId" clId="{69140FD3-FB7C-4A7F-91F7-6D4B94EE72D8}" dt="2022-10-12T15:22:25.040" v="13020"/>
        <pc:sldMkLst>
          <pc:docMk/>
          <pc:sldMk cId="1367141953" sldId="275"/>
        </pc:sldMkLst>
        <pc:spChg chg="mod">
          <ac:chgData name="Geoffrey BRASSART" userId="5b3eb97ed22eb37d" providerId="LiveId" clId="{69140FD3-FB7C-4A7F-91F7-6D4B94EE72D8}" dt="2022-10-11T15:57:57.069" v="5870" actId="14100"/>
          <ac:spMkLst>
            <pc:docMk/>
            <pc:sldMk cId="1367141953" sldId="275"/>
            <ac:spMk id="5" creationId="{9DB7F8C5-6BB3-E640-EEBD-CB7D35C1C6AB}"/>
          </ac:spMkLst>
        </pc:spChg>
        <pc:spChg chg="mod">
          <ac:chgData name="Geoffrey BRASSART" userId="5b3eb97ed22eb37d" providerId="LiveId" clId="{69140FD3-FB7C-4A7F-91F7-6D4B94EE72D8}" dt="2022-10-11T14:47:04.333" v="3694" actId="1076"/>
          <ac:spMkLst>
            <pc:docMk/>
            <pc:sldMk cId="1367141953" sldId="275"/>
            <ac:spMk id="6" creationId="{4EE8906F-F308-D8F3-FAF5-D1933DE05CEB}"/>
          </ac:spMkLst>
        </pc:spChg>
        <pc:spChg chg="mod">
          <ac:chgData name="Geoffrey BRASSART" userId="5b3eb97ed22eb37d" providerId="LiveId" clId="{69140FD3-FB7C-4A7F-91F7-6D4B94EE72D8}" dt="2022-10-11T14:52:34.107" v="3805" actId="14100"/>
          <ac:spMkLst>
            <pc:docMk/>
            <pc:sldMk cId="1367141953" sldId="275"/>
            <ac:spMk id="7" creationId="{CE8363A3-A13F-BC35-857C-094F587FA4F1}"/>
          </ac:spMkLst>
        </pc:spChg>
        <pc:spChg chg="mod">
          <ac:chgData name="Geoffrey BRASSART" userId="5b3eb97ed22eb37d" providerId="LiveId" clId="{69140FD3-FB7C-4A7F-91F7-6D4B94EE72D8}" dt="2022-10-12T15:22:25.040" v="13020"/>
          <ac:spMkLst>
            <pc:docMk/>
            <pc:sldMk cId="1367141953" sldId="275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4:11:54.707" v="12569" actId="20577"/>
          <ac:spMkLst>
            <pc:docMk/>
            <pc:sldMk cId="1367141953" sldId="275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5:57:51.381" v="5868" actId="20577"/>
          <ac:spMkLst>
            <pc:docMk/>
            <pc:sldMk cId="1367141953" sldId="275"/>
            <ac:spMk id="117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5:57:54.707" v="5869" actId="14100"/>
          <ac:spMkLst>
            <pc:docMk/>
            <pc:sldMk cId="1367141953" sldId="275"/>
            <ac:spMk id="119" creationId="{00000000-0000-0000-0000-000000000000}"/>
          </ac:spMkLst>
        </pc:spChg>
        <pc:picChg chg="mod">
          <ac:chgData name="Geoffrey BRASSART" userId="5b3eb97ed22eb37d" providerId="LiveId" clId="{69140FD3-FB7C-4A7F-91F7-6D4B94EE72D8}" dt="2022-10-11T14:46:49.192" v="3690" actId="34135"/>
          <ac:picMkLst>
            <pc:docMk/>
            <pc:sldMk cId="1367141953" sldId="275"/>
            <ac:picMk id="3" creationId="{B9B56118-62E7-5B97-D4CF-F388140BDB12}"/>
          </ac:picMkLst>
        </pc:picChg>
        <pc:picChg chg="mod">
          <ac:chgData name="Geoffrey BRASSART" userId="5b3eb97ed22eb37d" providerId="LiveId" clId="{69140FD3-FB7C-4A7F-91F7-6D4B94EE72D8}" dt="2022-10-11T14:46:47.345" v="3689" actId="34135"/>
          <ac:picMkLst>
            <pc:docMk/>
            <pc:sldMk cId="1367141953" sldId="275"/>
            <ac:picMk id="118" creationId="{00000000-0000-0000-0000-000000000000}"/>
          </ac:picMkLst>
        </pc:picChg>
      </pc:sldChg>
      <pc:sldChg chg="addSp modSp add mod ord modAnim">
        <pc:chgData name="Geoffrey BRASSART" userId="5b3eb97ed22eb37d" providerId="LiveId" clId="{69140FD3-FB7C-4A7F-91F7-6D4B94EE72D8}" dt="2022-10-12T15:22:29.945" v="13021"/>
        <pc:sldMkLst>
          <pc:docMk/>
          <pc:sldMk cId="720107036" sldId="276"/>
        </pc:sldMkLst>
        <pc:spChg chg="add mod">
          <ac:chgData name="Geoffrey BRASSART" userId="5b3eb97ed22eb37d" providerId="LiveId" clId="{69140FD3-FB7C-4A7F-91F7-6D4B94EE72D8}" dt="2022-10-12T14:39:04.902" v="12778" actId="14100"/>
          <ac:spMkLst>
            <pc:docMk/>
            <pc:sldMk cId="720107036" sldId="276"/>
            <ac:spMk id="2" creationId="{5AEB6FEF-48EC-230A-6E34-B84091D8247E}"/>
          </ac:spMkLst>
        </pc:spChg>
        <pc:spChg chg="add mod">
          <ac:chgData name="Geoffrey BRASSART" userId="5b3eb97ed22eb37d" providerId="LiveId" clId="{69140FD3-FB7C-4A7F-91F7-6D4B94EE72D8}" dt="2022-10-12T14:39:07.108" v="12779" actId="14100"/>
          <ac:spMkLst>
            <pc:docMk/>
            <pc:sldMk cId="720107036" sldId="276"/>
            <ac:spMk id="3" creationId="{4765FFDC-BD84-C368-22E3-1B6C3D451F78}"/>
          </ac:spMkLst>
        </pc:spChg>
        <pc:spChg chg="add mod">
          <ac:chgData name="Geoffrey BRASSART" userId="5b3eb97ed22eb37d" providerId="LiveId" clId="{69140FD3-FB7C-4A7F-91F7-6D4B94EE72D8}" dt="2022-10-12T14:39:13.003" v="12781" actId="14100"/>
          <ac:spMkLst>
            <pc:docMk/>
            <pc:sldMk cId="720107036" sldId="276"/>
            <ac:spMk id="4" creationId="{24ACEFAC-0058-4150-EDA9-F5376318A303}"/>
          </ac:spMkLst>
        </pc:spChg>
        <pc:spChg chg="mod">
          <ac:chgData name="Geoffrey BRASSART" userId="5b3eb97ed22eb37d" providerId="LiveId" clId="{69140FD3-FB7C-4A7F-91F7-6D4B94EE72D8}" dt="2022-10-11T15:37:18.207" v="5034" actId="14100"/>
          <ac:spMkLst>
            <pc:docMk/>
            <pc:sldMk cId="720107036" sldId="276"/>
            <ac:spMk id="5" creationId="{9DB7F8C5-6BB3-E640-EEBD-CB7D35C1C6AB}"/>
          </ac:spMkLst>
        </pc:spChg>
        <pc:spChg chg="mod">
          <ac:chgData name="Geoffrey BRASSART" userId="5b3eb97ed22eb37d" providerId="LiveId" clId="{69140FD3-FB7C-4A7F-91F7-6D4B94EE72D8}" dt="2022-10-11T15:37:18.207" v="5034" actId="14100"/>
          <ac:spMkLst>
            <pc:docMk/>
            <pc:sldMk cId="720107036" sldId="276"/>
            <ac:spMk id="6" creationId="{4EE8906F-F308-D8F3-FAF5-D1933DE05CEB}"/>
          </ac:spMkLst>
        </pc:spChg>
        <pc:spChg chg="mod">
          <ac:chgData name="Geoffrey BRASSART" userId="5b3eb97ed22eb37d" providerId="LiveId" clId="{69140FD3-FB7C-4A7F-91F7-6D4B94EE72D8}" dt="2022-10-11T15:37:18.207" v="5034" actId="14100"/>
          <ac:spMkLst>
            <pc:docMk/>
            <pc:sldMk cId="720107036" sldId="276"/>
            <ac:spMk id="7" creationId="{CE8363A3-A13F-BC35-857C-094F587FA4F1}"/>
          </ac:spMkLst>
        </pc:spChg>
        <pc:spChg chg="mod">
          <ac:chgData name="Geoffrey BRASSART" userId="5b3eb97ed22eb37d" providerId="LiveId" clId="{69140FD3-FB7C-4A7F-91F7-6D4B94EE72D8}" dt="2022-10-11T15:37:18.207" v="5034" actId="14100"/>
          <ac:spMkLst>
            <pc:docMk/>
            <pc:sldMk cId="720107036" sldId="276"/>
            <ac:spMk id="9" creationId="{4828CC02-23ED-006A-9535-7EF49ED40AFB}"/>
          </ac:spMkLst>
        </pc:spChg>
        <pc:spChg chg="mod">
          <ac:chgData name="Geoffrey BRASSART" userId="5b3eb97ed22eb37d" providerId="LiveId" clId="{69140FD3-FB7C-4A7F-91F7-6D4B94EE72D8}" dt="2022-10-11T15:37:18.207" v="5034" actId="14100"/>
          <ac:spMkLst>
            <pc:docMk/>
            <pc:sldMk cId="720107036" sldId="276"/>
            <ac:spMk id="10" creationId="{A6AC55AD-4A5F-74C5-0F30-0C5ECD4AC7E6}"/>
          </ac:spMkLst>
        </pc:spChg>
        <pc:spChg chg="mod">
          <ac:chgData name="Geoffrey BRASSART" userId="5b3eb97ed22eb37d" providerId="LiveId" clId="{69140FD3-FB7C-4A7F-91F7-6D4B94EE72D8}" dt="2022-10-11T15:37:18.207" v="5034" actId="14100"/>
          <ac:spMkLst>
            <pc:docMk/>
            <pc:sldMk cId="720107036" sldId="276"/>
            <ac:spMk id="11" creationId="{7E46FA0E-6EF5-128E-315B-44677AF96AB5}"/>
          </ac:spMkLst>
        </pc:spChg>
        <pc:spChg chg="mod">
          <ac:chgData name="Geoffrey BRASSART" userId="5b3eb97ed22eb37d" providerId="LiveId" clId="{69140FD3-FB7C-4A7F-91F7-6D4B94EE72D8}" dt="2022-10-11T15:37:18.207" v="5034" actId="14100"/>
          <ac:spMkLst>
            <pc:docMk/>
            <pc:sldMk cId="720107036" sldId="276"/>
            <ac:spMk id="12" creationId="{CACB5DA9-F7EC-1D66-6BBF-491F95ADA07D}"/>
          </ac:spMkLst>
        </pc:spChg>
        <pc:spChg chg="mod">
          <ac:chgData name="Geoffrey BRASSART" userId="5b3eb97ed22eb37d" providerId="LiveId" clId="{69140FD3-FB7C-4A7F-91F7-6D4B94EE72D8}" dt="2022-10-11T15:37:18.207" v="5034" actId="14100"/>
          <ac:spMkLst>
            <pc:docMk/>
            <pc:sldMk cId="720107036" sldId="276"/>
            <ac:spMk id="13" creationId="{CF5E8BE9-F92E-9B85-13EC-6EEE6847D149}"/>
          </ac:spMkLst>
        </pc:spChg>
        <pc:spChg chg="mod">
          <ac:chgData name="Geoffrey BRASSART" userId="5b3eb97ed22eb37d" providerId="LiveId" clId="{69140FD3-FB7C-4A7F-91F7-6D4B94EE72D8}" dt="2022-10-11T15:37:18.207" v="5034" actId="14100"/>
          <ac:spMkLst>
            <pc:docMk/>
            <pc:sldMk cId="720107036" sldId="276"/>
            <ac:spMk id="14" creationId="{2062E64E-E0A4-5B0C-7BF6-49CD4726A06F}"/>
          </ac:spMkLst>
        </pc:spChg>
        <pc:spChg chg="add mod">
          <ac:chgData name="Geoffrey BRASSART" userId="5b3eb97ed22eb37d" providerId="LiveId" clId="{69140FD3-FB7C-4A7F-91F7-6D4B94EE72D8}" dt="2022-10-12T14:39:17.901" v="12782" actId="14100"/>
          <ac:spMkLst>
            <pc:docMk/>
            <pc:sldMk cId="720107036" sldId="276"/>
            <ac:spMk id="15" creationId="{06E46370-235F-072D-CDC4-28F0100F2A85}"/>
          </ac:spMkLst>
        </pc:spChg>
        <pc:spChg chg="mod">
          <ac:chgData name="Geoffrey BRASSART" userId="5b3eb97ed22eb37d" providerId="LiveId" clId="{69140FD3-FB7C-4A7F-91F7-6D4B94EE72D8}" dt="2022-10-12T15:22:29.945" v="13021"/>
          <ac:spMkLst>
            <pc:docMk/>
            <pc:sldMk cId="720107036" sldId="276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4:11:59.449" v="12570" actId="20577"/>
          <ac:spMkLst>
            <pc:docMk/>
            <pc:sldMk cId="720107036" sldId="276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5:59:33.908" v="5952" actId="20577"/>
          <ac:spMkLst>
            <pc:docMk/>
            <pc:sldMk cId="720107036" sldId="276"/>
            <ac:spMk id="117" creationId="{00000000-0000-0000-0000-000000000000}"/>
          </ac:spMkLst>
        </pc:spChg>
        <pc:picChg chg="mod">
          <ac:chgData name="Geoffrey BRASSART" userId="5b3eb97ed22eb37d" providerId="LiveId" clId="{69140FD3-FB7C-4A7F-91F7-6D4B94EE72D8}" dt="2022-10-11T15:37:18.207" v="5034" actId="14100"/>
          <ac:picMkLst>
            <pc:docMk/>
            <pc:sldMk cId="720107036" sldId="276"/>
            <ac:picMk id="8" creationId="{B5EDDC53-4AA7-1CAF-A865-88B62D511B71}"/>
          </ac:picMkLst>
        </pc:picChg>
        <pc:picChg chg="add mod">
          <ac:chgData name="Geoffrey BRASSART" userId="5b3eb97ed22eb37d" providerId="LiveId" clId="{69140FD3-FB7C-4A7F-91F7-6D4B94EE72D8}" dt="2022-10-11T15:37:18.207" v="5034" actId="14100"/>
          <ac:picMkLst>
            <pc:docMk/>
            <pc:sldMk cId="720107036" sldId="276"/>
            <ac:picMk id="17" creationId="{B2FEA4AF-2FB0-B073-0092-9B57DE9AB024}"/>
          </ac:picMkLst>
        </pc:picChg>
        <pc:picChg chg="add mod">
          <ac:chgData name="Geoffrey BRASSART" userId="5b3eb97ed22eb37d" providerId="LiveId" clId="{69140FD3-FB7C-4A7F-91F7-6D4B94EE72D8}" dt="2022-10-11T15:37:18.207" v="5034" actId="14100"/>
          <ac:picMkLst>
            <pc:docMk/>
            <pc:sldMk cId="720107036" sldId="276"/>
            <ac:picMk id="18" creationId="{AB9CA9F9-9B6D-05AB-F800-E6AD75B688DE}"/>
          </ac:picMkLst>
        </pc:picChg>
        <pc:picChg chg="add mod">
          <ac:chgData name="Geoffrey BRASSART" userId="5b3eb97ed22eb37d" providerId="LiveId" clId="{69140FD3-FB7C-4A7F-91F7-6D4B94EE72D8}" dt="2022-10-11T15:38:33.958" v="5143" actId="1076"/>
          <ac:picMkLst>
            <pc:docMk/>
            <pc:sldMk cId="720107036" sldId="276"/>
            <ac:picMk id="20" creationId="{110358CB-DF15-B65F-42A8-F7D53F7F6C9F}"/>
          </ac:picMkLst>
        </pc:picChg>
      </pc:sldChg>
      <pc:sldChg chg="addSp delSp modSp add mod modAnim">
        <pc:chgData name="Geoffrey BRASSART" userId="5b3eb97ed22eb37d" providerId="LiveId" clId="{69140FD3-FB7C-4A7F-91F7-6D4B94EE72D8}" dt="2022-10-12T15:22:33.183" v="13022"/>
        <pc:sldMkLst>
          <pc:docMk/>
          <pc:sldMk cId="760782758" sldId="277"/>
        </pc:sldMkLst>
        <pc:spChg chg="mod">
          <ac:chgData name="Geoffrey BRASSART" userId="5b3eb97ed22eb37d" providerId="LiveId" clId="{69140FD3-FB7C-4A7F-91F7-6D4B94EE72D8}" dt="2022-10-11T15:18:48.642" v="4429" actId="1076"/>
          <ac:spMkLst>
            <pc:docMk/>
            <pc:sldMk cId="760782758" sldId="277"/>
            <ac:spMk id="2" creationId="{5AEB6FEF-48EC-230A-6E34-B84091D8247E}"/>
          </ac:spMkLst>
        </pc:spChg>
        <pc:spChg chg="mod">
          <ac:chgData name="Geoffrey BRASSART" userId="5b3eb97ed22eb37d" providerId="LiveId" clId="{69140FD3-FB7C-4A7F-91F7-6D4B94EE72D8}" dt="2022-10-11T15:27:25.461" v="4967" actId="14100"/>
          <ac:spMkLst>
            <pc:docMk/>
            <pc:sldMk cId="760782758" sldId="277"/>
            <ac:spMk id="3" creationId="{4765FFDC-BD84-C368-22E3-1B6C3D451F78}"/>
          </ac:spMkLst>
        </pc:spChg>
        <pc:spChg chg="mod">
          <ac:chgData name="Geoffrey BRASSART" userId="5b3eb97ed22eb37d" providerId="LiveId" clId="{69140FD3-FB7C-4A7F-91F7-6D4B94EE72D8}" dt="2022-10-11T15:27:12.805" v="4965" actId="1076"/>
          <ac:spMkLst>
            <pc:docMk/>
            <pc:sldMk cId="760782758" sldId="277"/>
            <ac:spMk id="4" creationId="{24ACEFAC-0058-4150-EDA9-F5376318A303}"/>
          </ac:spMkLst>
        </pc:spChg>
        <pc:spChg chg="mod">
          <ac:chgData name="Geoffrey BRASSART" userId="5b3eb97ed22eb37d" providerId="LiveId" clId="{69140FD3-FB7C-4A7F-91F7-6D4B94EE72D8}" dt="2022-10-11T15:27:30.796" v="4969" actId="14100"/>
          <ac:spMkLst>
            <pc:docMk/>
            <pc:sldMk cId="760782758" sldId="277"/>
            <ac:spMk id="5" creationId="{9DB7F8C5-6BB3-E640-EEBD-CB7D35C1C6AB}"/>
          </ac:spMkLst>
        </pc:spChg>
        <pc:spChg chg="del mod">
          <ac:chgData name="Geoffrey BRASSART" userId="5b3eb97ed22eb37d" providerId="LiveId" clId="{69140FD3-FB7C-4A7F-91F7-6D4B94EE72D8}" dt="2022-10-11T15:28:13.491" v="4979" actId="478"/>
          <ac:spMkLst>
            <pc:docMk/>
            <pc:sldMk cId="760782758" sldId="277"/>
            <ac:spMk id="6" creationId="{4EE8906F-F308-D8F3-FAF5-D1933DE05CEB}"/>
          </ac:spMkLst>
        </pc:spChg>
        <pc:spChg chg="del mod">
          <ac:chgData name="Geoffrey BRASSART" userId="5b3eb97ed22eb37d" providerId="LiveId" clId="{69140FD3-FB7C-4A7F-91F7-6D4B94EE72D8}" dt="2022-10-11T15:28:12.415" v="4978" actId="478"/>
          <ac:spMkLst>
            <pc:docMk/>
            <pc:sldMk cId="760782758" sldId="277"/>
            <ac:spMk id="7" creationId="{CE8363A3-A13F-BC35-857C-094F587FA4F1}"/>
          </ac:spMkLst>
        </pc:spChg>
        <pc:spChg chg="mod ord">
          <ac:chgData name="Geoffrey BRASSART" userId="5b3eb97ed22eb37d" providerId="LiveId" clId="{69140FD3-FB7C-4A7F-91F7-6D4B94EE72D8}" dt="2022-10-11T15:41:41.234" v="5156" actId="14100"/>
          <ac:spMkLst>
            <pc:docMk/>
            <pc:sldMk cId="760782758" sldId="277"/>
            <ac:spMk id="9" creationId="{4828CC02-23ED-006A-9535-7EF49ED40AFB}"/>
          </ac:spMkLst>
        </pc:spChg>
        <pc:spChg chg="mod">
          <ac:chgData name="Geoffrey BRASSART" userId="5b3eb97ed22eb37d" providerId="LiveId" clId="{69140FD3-FB7C-4A7F-91F7-6D4B94EE72D8}" dt="2022-10-11T15:27:35.142" v="4971" actId="14100"/>
          <ac:spMkLst>
            <pc:docMk/>
            <pc:sldMk cId="760782758" sldId="277"/>
            <ac:spMk id="10" creationId="{A6AC55AD-4A5F-74C5-0F30-0C5ECD4AC7E6}"/>
          </ac:spMkLst>
        </pc:spChg>
        <pc:spChg chg="mod">
          <ac:chgData name="Geoffrey BRASSART" userId="5b3eb97ed22eb37d" providerId="LiveId" clId="{69140FD3-FB7C-4A7F-91F7-6D4B94EE72D8}" dt="2022-10-11T15:18:54.070" v="4431" actId="14100"/>
          <ac:spMkLst>
            <pc:docMk/>
            <pc:sldMk cId="760782758" sldId="277"/>
            <ac:spMk id="11" creationId="{7E46FA0E-6EF5-128E-315B-44677AF96AB5}"/>
          </ac:spMkLst>
        </pc:spChg>
        <pc:spChg chg="mod">
          <ac:chgData name="Geoffrey BRASSART" userId="5b3eb97ed22eb37d" providerId="LiveId" clId="{69140FD3-FB7C-4A7F-91F7-6D4B94EE72D8}" dt="2022-10-11T15:41:52.762" v="5159" actId="1076"/>
          <ac:spMkLst>
            <pc:docMk/>
            <pc:sldMk cId="760782758" sldId="277"/>
            <ac:spMk id="12" creationId="{CACB5DA9-F7EC-1D66-6BBF-491F95ADA07D}"/>
          </ac:spMkLst>
        </pc:spChg>
        <pc:spChg chg="mod">
          <ac:chgData name="Geoffrey BRASSART" userId="5b3eb97ed22eb37d" providerId="LiveId" clId="{69140FD3-FB7C-4A7F-91F7-6D4B94EE72D8}" dt="2022-10-11T15:27:20.276" v="4966" actId="1076"/>
          <ac:spMkLst>
            <pc:docMk/>
            <pc:sldMk cId="760782758" sldId="277"/>
            <ac:spMk id="13" creationId="{CF5E8BE9-F92E-9B85-13EC-6EEE6847D149}"/>
          </ac:spMkLst>
        </pc:spChg>
        <pc:spChg chg="mod">
          <ac:chgData name="Geoffrey BRASSART" userId="5b3eb97ed22eb37d" providerId="LiveId" clId="{69140FD3-FB7C-4A7F-91F7-6D4B94EE72D8}" dt="2022-10-11T15:18:46.903" v="4428" actId="1076"/>
          <ac:spMkLst>
            <pc:docMk/>
            <pc:sldMk cId="760782758" sldId="277"/>
            <ac:spMk id="14" creationId="{2062E64E-E0A4-5B0C-7BF6-49CD4726A06F}"/>
          </ac:spMkLst>
        </pc:spChg>
        <pc:spChg chg="mod">
          <ac:chgData name="Geoffrey BRASSART" userId="5b3eb97ed22eb37d" providerId="LiveId" clId="{69140FD3-FB7C-4A7F-91F7-6D4B94EE72D8}" dt="2022-10-11T15:21:16.941" v="4480" actId="1076"/>
          <ac:spMkLst>
            <pc:docMk/>
            <pc:sldMk cId="760782758" sldId="277"/>
            <ac:spMk id="15" creationId="{06E46370-235F-072D-CDC4-28F0100F2A85}"/>
          </ac:spMkLst>
        </pc:spChg>
        <pc:spChg chg="add mod">
          <ac:chgData name="Geoffrey BRASSART" userId="5b3eb97ed22eb37d" providerId="LiveId" clId="{69140FD3-FB7C-4A7F-91F7-6D4B94EE72D8}" dt="2022-10-11T15:41:59.333" v="5160" actId="14100"/>
          <ac:spMkLst>
            <pc:docMk/>
            <pc:sldMk cId="760782758" sldId="277"/>
            <ac:spMk id="20" creationId="{57A4F1B3-7D29-1070-A386-2D9577485C2B}"/>
          </ac:spMkLst>
        </pc:spChg>
        <pc:spChg chg="add mod">
          <ac:chgData name="Geoffrey BRASSART" userId="5b3eb97ed22eb37d" providerId="LiveId" clId="{69140FD3-FB7C-4A7F-91F7-6D4B94EE72D8}" dt="2022-10-11T15:42:05.568" v="5161" actId="14100"/>
          <ac:spMkLst>
            <pc:docMk/>
            <pc:sldMk cId="760782758" sldId="277"/>
            <ac:spMk id="23" creationId="{81E11203-9A33-5699-8A09-C1529F469A4A}"/>
          </ac:spMkLst>
        </pc:spChg>
        <pc:spChg chg="add mod">
          <ac:chgData name="Geoffrey BRASSART" userId="5b3eb97ed22eb37d" providerId="LiveId" clId="{69140FD3-FB7C-4A7F-91F7-6D4B94EE72D8}" dt="2022-10-11T15:41:44.871" v="5157" actId="14100"/>
          <ac:spMkLst>
            <pc:docMk/>
            <pc:sldMk cId="760782758" sldId="277"/>
            <ac:spMk id="24" creationId="{73C72CEF-08B8-DEF9-024B-CFDDC3059132}"/>
          </ac:spMkLst>
        </pc:spChg>
        <pc:spChg chg="mod">
          <ac:chgData name="Geoffrey BRASSART" userId="5b3eb97ed22eb37d" providerId="LiveId" clId="{69140FD3-FB7C-4A7F-91F7-6D4B94EE72D8}" dt="2022-10-12T15:22:33.183" v="13022"/>
          <ac:spMkLst>
            <pc:docMk/>
            <pc:sldMk cId="760782758" sldId="277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4:12:03.467" v="12571" actId="20577"/>
          <ac:spMkLst>
            <pc:docMk/>
            <pc:sldMk cId="760782758" sldId="277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5:41:07.246" v="5147" actId="6549"/>
          <ac:spMkLst>
            <pc:docMk/>
            <pc:sldMk cId="760782758" sldId="277"/>
            <ac:spMk id="117" creationId="{00000000-0000-0000-0000-000000000000}"/>
          </ac:spMkLst>
        </pc:spChg>
        <pc:picChg chg="del mod">
          <ac:chgData name="Geoffrey BRASSART" userId="5b3eb97ed22eb37d" providerId="LiveId" clId="{69140FD3-FB7C-4A7F-91F7-6D4B94EE72D8}" dt="2022-10-11T15:16:30.850" v="4400" actId="21"/>
          <ac:picMkLst>
            <pc:docMk/>
            <pc:sldMk cId="760782758" sldId="277"/>
            <ac:picMk id="8" creationId="{B5EDDC53-4AA7-1CAF-A865-88B62D511B71}"/>
          </ac:picMkLst>
        </pc:picChg>
        <pc:picChg chg="add mod ord">
          <ac:chgData name="Geoffrey BRASSART" userId="5b3eb97ed22eb37d" providerId="LiveId" clId="{69140FD3-FB7C-4A7F-91F7-6D4B94EE72D8}" dt="2022-10-11T15:18:44.660" v="4427" actId="1076"/>
          <ac:picMkLst>
            <pc:docMk/>
            <pc:sldMk cId="760782758" sldId="277"/>
            <ac:picMk id="17" creationId="{29FD094C-7F17-B675-5BC9-BAA10ED73D44}"/>
          </ac:picMkLst>
        </pc:picChg>
        <pc:picChg chg="add mod ord">
          <ac:chgData name="Geoffrey BRASSART" userId="5b3eb97ed22eb37d" providerId="LiveId" clId="{69140FD3-FB7C-4A7F-91F7-6D4B94EE72D8}" dt="2022-10-11T15:27:55.775" v="4975" actId="1076"/>
          <ac:picMkLst>
            <pc:docMk/>
            <pc:sldMk cId="760782758" sldId="277"/>
            <ac:picMk id="19" creationId="{781D540E-4E79-4C59-5163-2BE9F8ABBA1D}"/>
          </ac:picMkLst>
        </pc:picChg>
        <pc:picChg chg="add mod">
          <ac:chgData name="Geoffrey BRASSART" userId="5b3eb97ed22eb37d" providerId="LiveId" clId="{69140FD3-FB7C-4A7F-91F7-6D4B94EE72D8}" dt="2022-10-11T15:41:16.575" v="5150" actId="1076"/>
          <ac:picMkLst>
            <pc:docMk/>
            <pc:sldMk cId="760782758" sldId="277"/>
            <ac:picMk id="22" creationId="{129DDEE0-AECD-AE3C-C9FD-06FBADE91097}"/>
          </ac:picMkLst>
        </pc:picChg>
      </pc:sldChg>
      <pc:sldChg chg="modSp add mod ord modAnim">
        <pc:chgData name="Geoffrey BRASSART" userId="5b3eb97ed22eb37d" providerId="LiveId" clId="{69140FD3-FB7C-4A7F-91F7-6D4B94EE72D8}" dt="2022-10-12T15:22:37.299" v="13023"/>
        <pc:sldMkLst>
          <pc:docMk/>
          <pc:sldMk cId="3162331107" sldId="278"/>
        </pc:sldMkLst>
        <pc:spChg chg="mod">
          <ac:chgData name="Geoffrey BRASSART" userId="5b3eb97ed22eb37d" providerId="LiveId" clId="{69140FD3-FB7C-4A7F-91F7-6D4B94EE72D8}" dt="2022-10-11T15:45:33.808" v="5273" actId="14100"/>
          <ac:spMkLst>
            <pc:docMk/>
            <pc:sldMk cId="3162331107" sldId="278"/>
            <ac:spMk id="5" creationId="{9DB7F8C5-6BB3-E640-EEBD-CB7D35C1C6AB}"/>
          </ac:spMkLst>
        </pc:spChg>
        <pc:spChg chg="mod">
          <ac:chgData name="Geoffrey BRASSART" userId="5b3eb97ed22eb37d" providerId="LiveId" clId="{69140FD3-FB7C-4A7F-91F7-6D4B94EE72D8}" dt="2022-10-11T15:45:21.982" v="5269" actId="14100"/>
          <ac:spMkLst>
            <pc:docMk/>
            <pc:sldMk cId="3162331107" sldId="278"/>
            <ac:spMk id="6" creationId="{4EE8906F-F308-D8F3-FAF5-D1933DE05CEB}"/>
          </ac:spMkLst>
        </pc:spChg>
        <pc:spChg chg="mod">
          <ac:chgData name="Geoffrey BRASSART" userId="5b3eb97ed22eb37d" providerId="LiveId" clId="{69140FD3-FB7C-4A7F-91F7-6D4B94EE72D8}" dt="2022-10-11T15:45:16.378" v="5267" actId="14100"/>
          <ac:spMkLst>
            <pc:docMk/>
            <pc:sldMk cId="3162331107" sldId="278"/>
            <ac:spMk id="7" creationId="{CE8363A3-A13F-BC35-857C-094F587FA4F1}"/>
          </ac:spMkLst>
        </pc:spChg>
        <pc:spChg chg="mod">
          <ac:chgData name="Geoffrey BRASSART" userId="5b3eb97ed22eb37d" providerId="LiveId" clId="{69140FD3-FB7C-4A7F-91F7-6D4B94EE72D8}" dt="2022-10-12T15:22:37.299" v="13023"/>
          <ac:spMkLst>
            <pc:docMk/>
            <pc:sldMk cId="3162331107" sldId="278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6:04:48.790" v="6119" actId="14100"/>
          <ac:spMkLst>
            <pc:docMk/>
            <pc:sldMk cId="3162331107" sldId="278"/>
            <ac:spMk id="115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4:12:12.784" v="12572" actId="20577"/>
          <ac:spMkLst>
            <pc:docMk/>
            <pc:sldMk cId="3162331107" sldId="278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5:45:04.969" v="5265" actId="20577"/>
          <ac:spMkLst>
            <pc:docMk/>
            <pc:sldMk cId="3162331107" sldId="278"/>
            <ac:spMk id="117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5:45:29.089" v="5271" actId="14100"/>
          <ac:spMkLst>
            <pc:docMk/>
            <pc:sldMk cId="3162331107" sldId="278"/>
            <ac:spMk id="119" creationId="{00000000-0000-0000-0000-000000000000}"/>
          </ac:spMkLst>
        </pc:spChg>
      </pc:sldChg>
      <pc:sldChg chg="addSp delSp modSp add mod ord modAnim">
        <pc:chgData name="Geoffrey BRASSART" userId="5b3eb97ed22eb37d" providerId="LiveId" clId="{69140FD3-FB7C-4A7F-91F7-6D4B94EE72D8}" dt="2022-10-12T15:22:40.742" v="13024"/>
        <pc:sldMkLst>
          <pc:docMk/>
          <pc:sldMk cId="2700387387" sldId="279"/>
        </pc:sldMkLst>
        <pc:spChg chg="del">
          <ac:chgData name="Geoffrey BRASSART" userId="5b3eb97ed22eb37d" providerId="LiveId" clId="{69140FD3-FB7C-4A7F-91F7-6D4B94EE72D8}" dt="2022-10-11T15:55:21.716" v="5757" actId="478"/>
          <ac:spMkLst>
            <pc:docMk/>
            <pc:sldMk cId="2700387387" sldId="279"/>
            <ac:spMk id="2" creationId="{5AEB6FEF-48EC-230A-6E34-B84091D8247E}"/>
          </ac:spMkLst>
        </pc:spChg>
        <pc:spChg chg="del">
          <ac:chgData name="Geoffrey BRASSART" userId="5b3eb97ed22eb37d" providerId="LiveId" clId="{69140FD3-FB7C-4A7F-91F7-6D4B94EE72D8}" dt="2022-10-11T15:55:24.584" v="5758" actId="478"/>
          <ac:spMkLst>
            <pc:docMk/>
            <pc:sldMk cId="2700387387" sldId="279"/>
            <ac:spMk id="3" creationId="{4765FFDC-BD84-C368-22E3-1B6C3D451F78}"/>
          </ac:spMkLst>
        </pc:spChg>
        <pc:spChg chg="del">
          <ac:chgData name="Geoffrey BRASSART" userId="5b3eb97ed22eb37d" providerId="LiveId" clId="{69140FD3-FB7C-4A7F-91F7-6D4B94EE72D8}" dt="2022-10-11T15:55:29.017" v="5760" actId="478"/>
          <ac:spMkLst>
            <pc:docMk/>
            <pc:sldMk cId="2700387387" sldId="279"/>
            <ac:spMk id="4" creationId="{24ACEFAC-0058-4150-EDA9-F5376318A303}"/>
          </ac:spMkLst>
        </pc:spChg>
        <pc:spChg chg="mod">
          <ac:chgData name="Geoffrey BRASSART" userId="5b3eb97ed22eb37d" providerId="LiveId" clId="{69140FD3-FB7C-4A7F-91F7-6D4B94EE72D8}" dt="2022-10-11T15:55:50.543" v="5762" actId="1076"/>
          <ac:spMkLst>
            <pc:docMk/>
            <pc:sldMk cId="2700387387" sldId="279"/>
            <ac:spMk id="5" creationId="{9DB7F8C5-6BB3-E640-EEBD-CB7D35C1C6AB}"/>
          </ac:spMkLst>
        </pc:spChg>
        <pc:spChg chg="mod">
          <ac:chgData name="Geoffrey BRASSART" userId="5b3eb97ed22eb37d" providerId="LiveId" clId="{69140FD3-FB7C-4A7F-91F7-6D4B94EE72D8}" dt="2022-10-11T15:55:50.543" v="5762" actId="1076"/>
          <ac:spMkLst>
            <pc:docMk/>
            <pc:sldMk cId="2700387387" sldId="279"/>
            <ac:spMk id="6" creationId="{4EE8906F-F308-D8F3-FAF5-D1933DE05CEB}"/>
          </ac:spMkLst>
        </pc:spChg>
        <pc:spChg chg="mod">
          <ac:chgData name="Geoffrey BRASSART" userId="5b3eb97ed22eb37d" providerId="LiveId" clId="{69140FD3-FB7C-4A7F-91F7-6D4B94EE72D8}" dt="2022-10-11T16:01:49.599" v="6098" actId="14100"/>
          <ac:spMkLst>
            <pc:docMk/>
            <pc:sldMk cId="2700387387" sldId="279"/>
            <ac:spMk id="7" creationId="{CE8363A3-A13F-BC35-857C-094F587FA4F1}"/>
          </ac:spMkLst>
        </pc:spChg>
        <pc:spChg chg="mod">
          <ac:chgData name="Geoffrey BRASSART" userId="5b3eb97ed22eb37d" providerId="LiveId" clId="{69140FD3-FB7C-4A7F-91F7-6D4B94EE72D8}" dt="2022-10-11T15:55:50.543" v="5762" actId="1076"/>
          <ac:spMkLst>
            <pc:docMk/>
            <pc:sldMk cId="2700387387" sldId="279"/>
            <ac:spMk id="9" creationId="{4828CC02-23ED-006A-9535-7EF49ED40AFB}"/>
          </ac:spMkLst>
        </pc:spChg>
        <pc:spChg chg="mod">
          <ac:chgData name="Geoffrey BRASSART" userId="5b3eb97ed22eb37d" providerId="LiveId" clId="{69140FD3-FB7C-4A7F-91F7-6D4B94EE72D8}" dt="2022-10-11T15:55:50.543" v="5762" actId="1076"/>
          <ac:spMkLst>
            <pc:docMk/>
            <pc:sldMk cId="2700387387" sldId="279"/>
            <ac:spMk id="10" creationId="{A6AC55AD-4A5F-74C5-0F30-0C5ECD4AC7E6}"/>
          </ac:spMkLst>
        </pc:spChg>
        <pc:spChg chg="mod">
          <ac:chgData name="Geoffrey BRASSART" userId="5b3eb97ed22eb37d" providerId="LiveId" clId="{69140FD3-FB7C-4A7F-91F7-6D4B94EE72D8}" dt="2022-10-11T15:55:50.543" v="5762" actId="1076"/>
          <ac:spMkLst>
            <pc:docMk/>
            <pc:sldMk cId="2700387387" sldId="279"/>
            <ac:spMk id="11" creationId="{7E46FA0E-6EF5-128E-315B-44677AF96AB5}"/>
          </ac:spMkLst>
        </pc:spChg>
        <pc:spChg chg="mod">
          <ac:chgData name="Geoffrey BRASSART" userId="5b3eb97ed22eb37d" providerId="LiveId" clId="{69140FD3-FB7C-4A7F-91F7-6D4B94EE72D8}" dt="2022-10-11T15:55:50.543" v="5762" actId="1076"/>
          <ac:spMkLst>
            <pc:docMk/>
            <pc:sldMk cId="2700387387" sldId="279"/>
            <ac:spMk id="12" creationId="{CACB5DA9-F7EC-1D66-6BBF-491F95ADA07D}"/>
          </ac:spMkLst>
        </pc:spChg>
        <pc:spChg chg="mod">
          <ac:chgData name="Geoffrey BRASSART" userId="5b3eb97ed22eb37d" providerId="LiveId" clId="{69140FD3-FB7C-4A7F-91F7-6D4B94EE72D8}" dt="2022-10-11T15:55:50.543" v="5762" actId="1076"/>
          <ac:spMkLst>
            <pc:docMk/>
            <pc:sldMk cId="2700387387" sldId="279"/>
            <ac:spMk id="13" creationId="{CF5E8BE9-F92E-9B85-13EC-6EEE6847D149}"/>
          </ac:spMkLst>
        </pc:spChg>
        <pc:spChg chg="mod">
          <ac:chgData name="Geoffrey BRASSART" userId="5b3eb97ed22eb37d" providerId="LiveId" clId="{69140FD3-FB7C-4A7F-91F7-6D4B94EE72D8}" dt="2022-10-11T15:55:50.543" v="5762" actId="1076"/>
          <ac:spMkLst>
            <pc:docMk/>
            <pc:sldMk cId="2700387387" sldId="279"/>
            <ac:spMk id="14" creationId="{2062E64E-E0A4-5B0C-7BF6-49CD4726A06F}"/>
          </ac:spMkLst>
        </pc:spChg>
        <pc:spChg chg="del">
          <ac:chgData name="Geoffrey BRASSART" userId="5b3eb97ed22eb37d" providerId="LiveId" clId="{69140FD3-FB7C-4A7F-91F7-6D4B94EE72D8}" dt="2022-10-11T15:55:26.665" v="5759" actId="478"/>
          <ac:spMkLst>
            <pc:docMk/>
            <pc:sldMk cId="2700387387" sldId="279"/>
            <ac:spMk id="15" creationId="{06E46370-235F-072D-CDC4-28F0100F2A85}"/>
          </ac:spMkLst>
        </pc:spChg>
        <pc:spChg chg="add mod">
          <ac:chgData name="Geoffrey BRASSART" userId="5b3eb97ed22eb37d" providerId="LiveId" clId="{69140FD3-FB7C-4A7F-91F7-6D4B94EE72D8}" dt="2022-10-11T16:01:04.238" v="6090" actId="1076"/>
          <ac:spMkLst>
            <pc:docMk/>
            <pc:sldMk cId="2700387387" sldId="279"/>
            <ac:spMk id="16" creationId="{91B957A7-800D-EBAB-4511-75B0DFA8E0D0}"/>
          </ac:spMkLst>
        </pc:spChg>
        <pc:spChg chg="add mod">
          <ac:chgData name="Geoffrey BRASSART" userId="5b3eb97ed22eb37d" providerId="LiveId" clId="{69140FD3-FB7C-4A7F-91F7-6D4B94EE72D8}" dt="2022-10-11T16:01:27.977" v="6095" actId="14100"/>
          <ac:spMkLst>
            <pc:docMk/>
            <pc:sldMk cId="2700387387" sldId="279"/>
            <ac:spMk id="21" creationId="{4F7DA70F-842D-DA24-2843-ACA868EBBBF9}"/>
          </ac:spMkLst>
        </pc:spChg>
        <pc:spChg chg="mod">
          <ac:chgData name="Geoffrey BRASSART" userId="5b3eb97ed22eb37d" providerId="LiveId" clId="{69140FD3-FB7C-4A7F-91F7-6D4B94EE72D8}" dt="2022-10-12T15:22:40.742" v="13024"/>
          <ac:spMkLst>
            <pc:docMk/>
            <pc:sldMk cId="2700387387" sldId="279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6:04:42.372" v="6118" actId="14100"/>
          <ac:spMkLst>
            <pc:docMk/>
            <pc:sldMk cId="2700387387" sldId="279"/>
            <ac:spMk id="115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4:12:15.800" v="12573" actId="20577"/>
          <ac:spMkLst>
            <pc:docMk/>
            <pc:sldMk cId="2700387387" sldId="279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6:01:42.669" v="6097" actId="20577"/>
          <ac:spMkLst>
            <pc:docMk/>
            <pc:sldMk cId="2700387387" sldId="279"/>
            <ac:spMk id="117" creationId="{00000000-0000-0000-0000-000000000000}"/>
          </ac:spMkLst>
        </pc:spChg>
        <pc:picChg chg="mod">
          <ac:chgData name="Geoffrey BRASSART" userId="5b3eb97ed22eb37d" providerId="LiveId" clId="{69140FD3-FB7C-4A7F-91F7-6D4B94EE72D8}" dt="2022-10-11T15:55:50.543" v="5762" actId="1076"/>
          <ac:picMkLst>
            <pc:docMk/>
            <pc:sldMk cId="2700387387" sldId="279"/>
            <ac:picMk id="8" creationId="{B5EDDC53-4AA7-1CAF-A865-88B62D511B71}"/>
          </ac:picMkLst>
        </pc:picChg>
        <pc:picChg chg="mod">
          <ac:chgData name="Geoffrey BRASSART" userId="5b3eb97ed22eb37d" providerId="LiveId" clId="{69140FD3-FB7C-4A7F-91F7-6D4B94EE72D8}" dt="2022-10-11T15:55:50.543" v="5762" actId="1076"/>
          <ac:picMkLst>
            <pc:docMk/>
            <pc:sldMk cId="2700387387" sldId="279"/>
            <ac:picMk id="17" creationId="{B2FEA4AF-2FB0-B073-0092-9B57DE9AB024}"/>
          </ac:picMkLst>
        </pc:picChg>
        <pc:picChg chg="mod">
          <ac:chgData name="Geoffrey BRASSART" userId="5b3eb97ed22eb37d" providerId="LiveId" clId="{69140FD3-FB7C-4A7F-91F7-6D4B94EE72D8}" dt="2022-10-11T15:55:50.543" v="5762" actId="1076"/>
          <ac:picMkLst>
            <pc:docMk/>
            <pc:sldMk cId="2700387387" sldId="279"/>
            <ac:picMk id="18" creationId="{AB9CA9F9-9B6D-05AB-F800-E6AD75B688DE}"/>
          </ac:picMkLst>
        </pc:picChg>
        <pc:picChg chg="add del mod">
          <ac:chgData name="Geoffrey BRASSART" userId="5b3eb97ed22eb37d" providerId="LiveId" clId="{69140FD3-FB7C-4A7F-91F7-6D4B94EE72D8}" dt="2022-10-11T16:01:15.144" v="6092"/>
          <ac:picMkLst>
            <pc:docMk/>
            <pc:sldMk cId="2700387387" sldId="279"/>
            <ac:picMk id="19" creationId="{3668DEAF-6FBC-8D47-014F-A1C0351F2B99}"/>
          </ac:picMkLst>
        </pc:picChg>
        <pc:picChg chg="mod">
          <ac:chgData name="Geoffrey BRASSART" userId="5b3eb97ed22eb37d" providerId="LiveId" clId="{69140FD3-FB7C-4A7F-91F7-6D4B94EE72D8}" dt="2022-10-11T15:58:41.178" v="5875" actId="1076"/>
          <ac:picMkLst>
            <pc:docMk/>
            <pc:sldMk cId="2700387387" sldId="279"/>
            <ac:picMk id="20" creationId="{110358CB-DF15-B65F-42A8-F7D53F7F6C9F}"/>
          </ac:picMkLst>
        </pc:picChg>
      </pc:sldChg>
      <pc:sldChg chg="addSp delSp modSp add mod delAnim modAnim">
        <pc:chgData name="Geoffrey BRASSART" userId="5b3eb97ed22eb37d" providerId="LiveId" clId="{69140FD3-FB7C-4A7F-91F7-6D4B94EE72D8}" dt="2022-10-12T15:22:45.060" v="13025"/>
        <pc:sldMkLst>
          <pc:docMk/>
          <pc:sldMk cId="670674914" sldId="280"/>
        </pc:sldMkLst>
        <pc:spChg chg="mod">
          <ac:chgData name="Geoffrey BRASSART" userId="5b3eb97ed22eb37d" providerId="LiveId" clId="{69140FD3-FB7C-4A7F-91F7-6D4B94EE72D8}" dt="2022-10-11T16:10:28.603" v="6252" actId="1076"/>
          <ac:spMkLst>
            <pc:docMk/>
            <pc:sldMk cId="670674914" sldId="280"/>
            <ac:spMk id="5" creationId="{9DB7F8C5-6BB3-E640-EEBD-CB7D35C1C6AB}"/>
          </ac:spMkLst>
        </pc:spChg>
        <pc:spChg chg="mod">
          <ac:chgData name="Geoffrey BRASSART" userId="5b3eb97ed22eb37d" providerId="LiveId" clId="{69140FD3-FB7C-4A7F-91F7-6D4B94EE72D8}" dt="2022-10-11T16:16:07.490" v="6617" actId="14100"/>
          <ac:spMkLst>
            <pc:docMk/>
            <pc:sldMk cId="670674914" sldId="280"/>
            <ac:spMk id="6" creationId="{4EE8906F-F308-D8F3-FAF5-D1933DE05CEB}"/>
          </ac:spMkLst>
        </pc:spChg>
        <pc:spChg chg="mod">
          <ac:chgData name="Geoffrey BRASSART" userId="5b3eb97ed22eb37d" providerId="LiveId" clId="{69140FD3-FB7C-4A7F-91F7-6D4B94EE72D8}" dt="2022-10-11T16:10:21.573" v="6250" actId="14100"/>
          <ac:spMkLst>
            <pc:docMk/>
            <pc:sldMk cId="670674914" sldId="280"/>
            <ac:spMk id="7" creationId="{CE8363A3-A13F-BC35-857C-094F587FA4F1}"/>
          </ac:spMkLst>
        </pc:spChg>
        <pc:spChg chg="mod">
          <ac:chgData name="Geoffrey BRASSART" userId="5b3eb97ed22eb37d" providerId="LiveId" clId="{69140FD3-FB7C-4A7F-91F7-6D4B94EE72D8}" dt="2022-10-11T16:15:44.988" v="6612" actId="14100"/>
          <ac:spMkLst>
            <pc:docMk/>
            <pc:sldMk cId="670674914" sldId="280"/>
            <ac:spMk id="9" creationId="{4828CC02-23ED-006A-9535-7EF49ED40AFB}"/>
          </ac:spMkLst>
        </pc:spChg>
        <pc:spChg chg="mod">
          <ac:chgData name="Geoffrey BRASSART" userId="5b3eb97ed22eb37d" providerId="LiveId" clId="{69140FD3-FB7C-4A7F-91F7-6D4B94EE72D8}" dt="2022-10-11T16:15:16.661" v="6604" actId="1076"/>
          <ac:spMkLst>
            <pc:docMk/>
            <pc:sldMk cId="670674914" sldId="280"/>
            <ac:spMk id="10" creationId="{A6AC55AD-4A5F-74C5-0F30-0C5ECD4AC7E6}"/>
          </ac:spMkLst>
        </pc:spChg>
        <pc:spChg chg="del mod">
          <ac:chgData name="Geoffrey BRASSART" userId="5b3eb97ed22eb37d" providerId="LiveId" clId="{69140FD3-FB7C-4A7F-91F7-6D4B94EE72D8}" dt="2022-10-11T16:16:41.788" v="6627" actId="478"/>
          <ac:spMkLst>
            <pc:docMk/>
            <pc:sldMk cId="670674914" sldId="280"/>
            <ac:spMk id="11" creationId="{7E46FA0E-6EF5-128E-315B-44677AF96AB5}"/>
          </ac:spMkLst>
        </pc:spChg>
        <pc:spChg chg="mod">
          <ac:chgData name="Geoffrey BRASSART" userId="5b3eb97ed22eb37d" providerId="LiveId" clId="{69140FD3-FB7C-4A7F-91F7-6D4B94EE72D8}" dt="2022-10-11T16:15:58.872" v="6615" actId="1076"/>
          <ac:spMkLst>
            <pc:docMk/>
            <pc:sldMk cId="670674914" sldId="280"/>
            <ac:spMk id="12" creationId="{CACB5DA9-F7EC-1D66-6BBF-491F95ADA07D}"/>
          </ac:spMkLst>
        </pc:spChg>
        <pc:spChg chg="mod">
          <ac:chgData name="Geoffrey BRASSART" userId="5b3eb97ed22eb37d" providerId="LiveId" clId="{69140FD3-FB7C-4A7F-91F7-6D4B94EE72D8}" dt="2022-10-11T16:16:31.226" v="6623" actId="1076"/>
          <ac:spMkLst>
            <pc:docMk/>
            <pc:sldMk cId="670674914" sldId="280"/>
            <ac:spMk id="13" creationId="{CF5E8BE9-F92E-9B85-13EC-6EEE6847D149}"/>
          </ac:spMkLst>
        </pc:spChg>
        <pc:spChg chg="mod">
          <ac:chgData name="Geoffrey BRASSART" userId="5b3eb97ed22eb37d" providerId="LiveId" clId="{69140FD3-FB7C-4A7F-91F7-6D4B94EE72D8}" dt="2022-10-11T16:10:31.547" v="6253" actId="1076"/>
          <ac:spMkLst>
            <pc:docMk/>
            <pc:sldMk cId="670674914" sldId="280"/>
            <ac:spMk id="14" creationId="{2062E64E-E0A4-5B0C-7BF6-49CD4726A06F}"/>
          </ac:spMkLst>
        </pc:spChg>
        <pc:spChg chg="del">
          <ac:chgData name="Geoffrey BRASSART" userId="5b3eb97ed22eb37d" providerId="LiveId" clId="{69140FD3-FB7C-4A7F-91F7-6D4B94EE72D8}" dt="2022-10-11T16:08:28.579" v="6182" actId="478"/>
          <ac:spMkLst>
            <pc:docMk/>
            <pc:sldMk cId="670674914" sldId="280"/>
            <ac:spMk id="16" creationId="{91B957A7-800D-EBAB-4511-75B0DFA8E0D0}"/>
          </ac:spMkLst>
        </pc:spChg>
        <pc:spChg chg="add mod">
          <ac:chgData name="Geoffrey BRASSART" userId="5b3eb97ed22eb37d" providerId="LiveId" clId="{69140FD3-FB7C-4A7F-91F7-6D4B94EE72D8}" dt="2022-10-11T16:16:24.387" v="6621" actId="1076"/>
          <ac:spMkLst>
            <pc:docMk/>
            <pc:sldMk cId="670674914" sldId="280"/>
            <ac:spMk id="19" creationId="{B36D5269-AFF8-D9D2-100F-4373EBC395C0}"/>
          </ac:spMkLst>
        </pc:spChg>
        <pc:spChg chg="del">
          <ac:chgData name="Geoffrey BRASSART" userId="5b3eb97ed22eb37d" providerId="LiveId" clId="{69140FD3-FB7C-4A7F-91F7-6D4B94EE72D8}" dt="2022-10-11T16:08:27.467" v="6181" actId="478"/>
          <ac:spMkLst>
            <pc:docMk/>
            <pc:sldMk cId="670674914" sldId="280"/>
            <ac:spMk id="21" creationId="{4F7DA70F-842D-DA24-2843-ACA868EBBBF9}"/>
          </ac:spMkLst>
        </pc:spChg>
        <pc:spChg chg="add mod">
          <ac:chgData name="Geoffrey BRASSART" userId="5b3eb97ed22eb37d" providerId="LiveId" clId="{69140FD3-FB7C-4A7F-91F7-6D4B94EE72D8}" dt="2022-10-11T16:16:20.667" v="6620" actId="1076"/>
          <ac:spMkLst>
            <pc:docMk/>
            <pc:sldMk cId="670674914" sldId="280"/>
            <ac:spMk id="22" creationId="{C95128F3-A430-9FA8-2408-1F7C2D968B66}"/>
          </ac:spMkLst>
        </pc:spChg>
        <pc:spChg chg="add mod">
          <ac:chgData name="Geoffrey BRASSART" userId="5b3eb97ed22eb37d" providerId="LiveId" clId="{69140FD3-FB7C-4A7F-91F7-6D4B94EE72D8}" dt="2022-10-11T16:15:50.606" v="6613" actId="1076"/>
          <ac:spMkLst>
            <pc:docMk/>
            <pc:sldMk cId="670674914" sldId="280"/>
            <ac:spMk id="23" creationId="{6906C15A-DE15-3AD9-CD84-6C7AECE2D6DC}"/>
          </ac:spMkLst>
        </pc:spChg>
        <pc:spChg chg="add mod">
          <ac:chgData name="Geoffrey BRASSART" userId="5b3eb97ed22eb37d" providerId="LiveId" clId="{69140FD3-FB7C-4A7F-91F7-6D4B94EE72D8}" dt="2022-10-11T16:15:27.018" v="6608" actId="1076"/>
          <ac:spMkLst>
            <pc:docMk/>
            <pc:sldMk cId="670674914" sldId="280"/>
            <ac:spMk id="24" creationId="{E72AC194-E665-015D-5E78-1CCBE6FFAD98}"/>
          </ac:spMkLst>
        </pc:spChg>
        <pc:spChg chg="add mod">
          <ac:chgData name="Geoffrey BRASSART" userId="5b3eb97ed22eb37d" providerId="LiveId" clId="{69140FD3-FB7C-4A7F-91F7-6D4B94EE72D8}" dt="2022-10-11T16:15:23.889" v="6607" actId="1076"/>
          <ac:spMkLst>
            <pc:docMk/>
            <pc:sldMk cId="670674914" sldId="280"/>
            <ac:spMk id="25" creationId="{D562B181-682B-5E37-62E0-04FFEE4B1A4A}"/>
          </ac:spMkLst>
        </pc:spChg>
        <pc:spChg chg="add mod">
          <ac:chgData name="Geoffrey BRASSART" userId="5b3eb97ed22eb37d" providerId="LiveId" clId="{69140FD3-FB7C-4A7F-91F7-6D4B94EE72D8}" dt="2022-10-11T16:15:21.535" v="6606" actId="1076"/>
          <ac:spMkLst>
            <pc:docMk/>
            <pc:sldMk cId="670674914" sldId="280"/>
            <ac:spMk id="26" creationId="{C094945A-E953-0210-84CE-35CF880A8A60}"/>
          </ac:spMkLst>
        </pc:spChg>
        <pc:spChg chg="add mod">
          <ac:chgData name="Geoffrey BRASSART" userId="5b3eb97ed22eb37d" providerId="LiveId" clId="{69140FD3-FB7C-4A7F-91F7-6D4B94EE72D8}" dt="2022-10-11T16:15:31.496" v="6609" actId="1076"/>
          <ac:spMkLst>
            <pc:docMk/>
            <pc:sldMk cId="670674914" sldId="280"/>
            <ac:spMk id="27" creationId="{F5BED3A7-08A3-BC66-E617-CD6E27F30095}"/>
          </ac:spMkLst>
        </pc:spChg>
        <pc:spChg chg="add mod">
          <ac:chgData name="Geoffrey BRASSART" userId="5b3eb97ed22eb37d" providerId="LiveId" clId="{69140FD3-FB7C-4A7F-91F7-6D4B94EE72D8}" dt="2022-10-11T16:16:39.965" v="6626" actId="1076"/>
          <ac:spMkLst>
            <pc:docMk/>
            <pc:sldMk cId="670674914" sldId="280"/>
            <ac:spMk id="28" creationId="{341591F0-6409-410E-9C26-B51E5FA1A74C}"/>
          </ac:spMkLst>
        </pc:spChg>
        <pc:spChg chg="mod">
          <ac:chgData name="Geoffrey BRASSART" userId="5b3eb97ed22eb37d" providerId="LiveId" clId="{69140FD3-FB7C-4A7F-91F7-6D4B94EE72D8}" dt="2022-10-12T15:22:45.060" v="13025"/>
          <ac:spMkLst>
            <pc:docMk/>
            <pc:sldMk cId="670674914" sldId="280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6:07:25.761" v="6125" actId="20577"/>
          <ac:spMkLst>
            <pc:docMk/>
            <pc:sldMk cId="670674914" sldId="280"/>
            <ac:spMk id="114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6:18:49.017" v="6663"/>
          <ac:spMkLst>
            <pc:docMk/>
            <pc:sldMk cId="670674914" sldId="280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6:19:21.520" v="6666" actId="20577"/>
          <ac:spMkLst>
            <pc:docMk/>
            <pc:sldMk cId="670674914" sldId="280"/>
            <ac:spMk id="117" creationId="{00000000-0000-0000-0000-000000000000}"/>
          </ac:spMkLst>
        </pc:spChg>
        <pc:picChg chg="add mod ord">
          <ac:chgData name="Geoffrey BRASSART" userId="5b3eb97ed22eb37d" providerId="LiveId" clId="{69140FD3-FB7C-4A7F-91F7-6D4B94EE72D8}" dt="2022-10-11T16:10:12.348" v="6246" actId="167"/>
          <ac:picMkLst>
            <pc:docMk/>
            <pc:sldMk cId="670674914" sldId="280"/>
            <ac:picMk id="3" creationId="{071E3B1F-7006-B3FD-8671-A648C953F22F}"/>
          </ac:picMkLst>
        </pc:picChg>
        <pc:picChg chg="del">
          <ac:chgData name="Geoffrey BRASSART" userId="5b3eb97ed22eb37d" providerId="LiveId" clId="{69140FD3-FB7C-4A7F-91F7-6D4B94EE72D8}" dt="2022-10-11T16:08:11.273" v="6178" actId="478"/>
          <ac:picMkLst>
            <pc:docMk/>
            <pc:sldMk cId="670674914" sldId="280"/>
            <ac:picMk id="8" creationId="{B5EDDC53-4AA7-1CAF-A865-88B62D511B71}"/>
          </ac:picMkLst>
        </pc:picChg>
        <pc:picChg chg="add mod ord">
          <ac:chgData name="Geoffrey BRASSART" userId="5b3eb97ed22eb37d" providerId="LiveId" clId="{69140FD3-FB7C-4A7F-91F7-6D4B94EE72D8}" dt="2022-10-11T16:14:31.652" v="6561" actId="14100"/>
          <ac:picMkLst>
            <pc:docMk/>
            <pc:sldMk cId="670674914" sldId="280"/>
            <ac:picMk id="15" creationId="{E3205EBF-40B4-E0E8-906E-DC4AAA25561F}"/>
          </ac:picMkLst>
        </pc:picChg>
        <pc:picChg chg="del">
          <ac:chgData name="Geoffrey BRASSART" userId="5b3eb97ed22eb37d" providerId="LiveId" clId="{69140FD3-FB7C-4A7F-91F7-6D4B94EE72D8}" dt="2022-10-11T16:08:14.037" v="6179" actId="478"/>
          <ac:picMkLst>
            <pc:docMk/>
            <pc:sldMk cId="670674914" sldId="280"/>
            <ac:picMk id="17" creationId="{B2FEA4AF-2FB0-B073-0092-9B57DE9AB024}"/>
          </ac:picMkLst>
        </pc:picChg>
        <pc:picChg chg="del">
          <ac:chgData name="Geoffrey BRASSART" userId="5b3eb97ed22eb37d" providerId="LiveId" clId="{69140FD3-FB7C-4A7F-91F7-6D4B94EE72D8}" dt="2022-10-11T16:08:15.032" v="6180" actId="478"/>
          <ac:picMkLst>
            <pc:docMk/>
            <pc:sldMk cId="670674914" sldId="280"/>
            <ac:picMk id="18" creationId="{AB9CA9F9-9B6D-05AB-F800-E6AD75B688DE}"/>
          </ac:picMkLst>
        </pc:picChg>
        <pc:picChg chg="del">
          <ac:chgData name="Geoffrey BRASSART" userId="5b3eb97ed22eb37d" providerId="LiveId" clId="{69140FD3-FB7C-4A7F-91F7-6D4B94EE72D8}" dt="2022-10-11T16:08:08.739" v="6177" actId="478"/>
          <ac:picMkLst>
            <pc:docMk/>
            <pc:sldMk cId="670674914" sldId="280"/>
            <ac:picMk id="20" creationId="{110358CB-DF15-B65F-42A8-F7D53F7F6C9F}"/>
          </ac:picMkLst>
        </pc:picChg>
      </pc:sldChg>
      <pc:sldChg chg="add del">
        <pc:chgData name="Geoffrey BRASSART" userId="5b3eb97ed22eb37d" providerId="LiveId" clId="{69140FD3-FB7C-4A7F-91F7-6D4B94EE72D8}" dt="2022-10-11T16:03:58.514" v="6117" actId="2696"/>
        <pc:sldMkLst>
          <pc:docMk/>
          <pc:sldMk cId="4201382323" sldId="280"/>
        </pc:sldMkLst>
      </pc:sldChg>
      <pc:sldChg chg="add del">
        <pc:chgData name="Geoffrey BRASSART" userId="5b3eb97ed22eb37d" providerId="LiveId" clId="{69140FD3-FB7C-4A7F-91F7-6D4B94EE72D8}" dt="2022-10-11T16:03:19.883" v="6113" actId="2890"/>
        <pc:sldMkLst>
          <pc:docMk/>
          <pc:sldMk cId="2622988399" sldId="281"/>
        </pc:sldMkLst>
      </pc:sldChg>
      <pc:sldChg chg="addSp delSp modSp add mod delAnim modAnim">
        <pc:chgData name="Geoffrey BRASSART" userId="5b3eb97ed22eb37d" providerId="LiveId" clId="{69140FD3-FB7C-4A7F-91F7-6D4B94EE72D8}" dt="2022-10-12T15:31:38.411" v="13086" actId="6549"/>
        <pc:sldMkLst>
          <pc:docMk/>
          <pc:sldMk cId="4047585237" sldId="281"/>
        </pc:sldMkLst>
        <pc:spChg chg="del mod">
          <ac:chgData name="Geoffrey BRASSART" userId="5b3eb97ed22eb37d" providerId="LiveId" clId="{69140FD3-FB7C-4A7F-91F7-6D4B94EE72D8}" dt="2022-10-11T16:23:14.551" v="6754" actId="478"/>
          <ac:spMkLst>
            <pc:docMk/>
            <pc:sldMk cId="4047585237" sldId="281"/>
            <ac:spMk id="5" creationId="{9DB7F8C5-6BB3-E640-EEBD-CB7D35C1C6AB}"/>
          </ac:spMkLst>
        </pc:spChg>
        <pc:spChg chg="del">
          <ac:chgData name="Geoffrey BRASSART" userId="5b3eb97ed22eb37d" providerId="LiveId" clId="{69140FD3-FB7C-4A7F-91F7-6D4B94EE72D8}" dt="2022-10-11T16:23:14.551" v="6754" actId="478"/>
          <ac:spMkLst>
            <pc:docMk/>
            <pc:sldMk cId="4047585237" sldId="281"/>
            <ac:spMk id="6" creationId="{4EE8906F-F308-D8F3-FAF5-D1933DE05CEB}"/>
          </ac:spMkLst>
        </pc:spChg>
        <pc:spChg chg="del mod">
          <ac:chgData name="Geoffrey BRASSART" userId="5b3eb97ed22eb37d" providerId="LiveId" clId="{69140FD3-FB7C-4A7F-91F7-6D4B94EE72D8}" dt="2022-10-11T16:23:14.551" v="6754" actId="478"/>
          <ac:spMkLst>
            <pc:docMk/>
            <pc:sldMk cId="4047585237" sldId="281"/>
            <ac:spMk id="7" creationId="{CE8363A3-A13F-BC35-857C-094F587FA4F1}"/>
          </ac:spMkLst>
        </pc:spChg>
        <pc:spChg chg="del">
          <ac:chgData name="Geoffrey BRASSART" userId="5b3eb97ed22eb37d" providerId="LiveId" clId="{69140FD3-FB7C-4A7F-91F7-6D4B94EE72D8}" dt="2022-10-11T16:23:14.551" v="6754" actId="478"/>
          <ac:spMkLst>
            <pc:docMk/>
            <pc:sldMk cId="4047585237" sldId="281"/>
            <ac:spMk id="9" creationId="{4828CC02-23ED-006A-9535-7EF49ED40AFB}"/>
          </ac:spMkLst>
        </pc:spChg>
        <pc:spChg chg="del">
          <ac:chgData name="Geoffrey BRASSART" userId="5b3eb97ed22eb37d" providerId="LiveId" clId="{69140FD3-FB7C-4A7F-91F7-6D4B94EE72D8}" dt="2022-10-11T16:23:14.551" v="6754" actId="478"/>
          <ac:spMkLst>
            <pc:docMk/>
            <pc:sldMk cId="4047585237" sldId="281"/>
            <ac:spMk id="10" creationId="{A6AC55AD-4A5F-74C5-0F30-0C5ECD4AC7E6}"/>
          </ac:spMkLst>
        </pc:spChg>
        <pc:spChg chg="del">
          <ac:chgData name="Geoffrey BRASSART" userId="5b3eb97ed22eb37d" providerId="LiveId" clId="{69140FD3-FB7C-4A7F-91F7-6D4B94EE72D8}" dt="2022-10-11T16:23:14.551" v="6754" actId="478"/>
          <ac:spMkLst>
            <pc:docMk/>
            <pc:sldMk cId="4047585237" sldId="281"/>
            <ac:spMk id="12" creationId="{CACB5DA9-F7EC-1D66-6BBF-491F95ADA07D}"/>
          </ac:spMkLst>
        </pc:spChg>
        <pc:spChg chg="del">
          <ac:chgData name="Geoffrey BRASSART" userId="5b3eb97ed22eb37d" providerId="LiveId" clId="{69140FD3-FB7C-4A7F-91F7-6D4B94EE72D8}" dt="2022-10-11T16:23:14.551" v="6754" actId="478"/>
          <ac:spMkLst>
            <pc:docMk/>
            <pc:sldMk cId="4047585237" sldId="281"/>
            <ac:spMk id="13" creationId="{CF5E8BE9-F92E-9B85-13EC-6EEE6847D149}"/>
          </ac:spMkLst>
        </pc:spChg>
        <pc:spChg chg="del mod">
          <ac:chgData name="Geoffrey BRASSART" userId="5b3eb97ed22eb37d" providerId="LiveId" clId="{69140FD3-FB7C-4A7F-91F7-6D4B94EE72D8}" dt="2022-10-11T16:23:14.551" v="6754" actId="478"/>
          <ac:spMkLst>
            <pc:docMk/>
            <pc:sldMk cId="4047585237" sldId="281"/>
            <ac:spMk id="14" creationId="{2062E64E-E0A4-5B0C-7BF6-49CD4726A06F}"/>
          </ac:spMkLst>
        </pc:spChg>
        <pc:spChg chg="add mod">
          <ac:chgData name="Geoffrey BRASSART" userId="5b3eb97ed22eb37d" providerId="LiveId" clId="{69140FD3-FB7C-4A7F-91F7-6D4B94EE72D8}" dt="2022-10-11T16:42:34.866" v="8764" actId="14100"/>
          <ac:spMkLst>
            <pc:docMk/>
            <pc:sldMk cId="4047585237" sldId="281"/>
            <ac:spMk id="16" creationId="{14AB47F3-9A13-1053-23A3-688F1AF8546E}"/>
          </ac:spMkLst>
        </pc:spChg>
        <pc:spChg chg="add mod">
          <ac:chgData name="Geoffrey BRASSART" userId="5b3eb97ed22eb37d" providerId="LiveId" clId="{69140FD3-FB7C-4A7F-91F7-6D4B94EE72D8}" dt="2022-10-11T16:42:26.172" v="8761" actId="1076"/>
          <ac:spMkLst>
            <pc:docMk/>
            <pc:sldMk cId="4047585237" sldId="281"/>
            <ac:spMk id="17" creationId="{42CB4FF3-F1D9-017D-79D6-66610B4D8D66}"/>
          </ac:spMkLst>
        </pc:spChg>
        <pc:spChg chg="add mod">
          <ac:chgData name="Geoffrey BRASSART" userId="5b3eb97ed22eb37d" providerId="LiveId" clId="{69140FD3-FB7C-4A7F-91F7-6D4B94EE72D8}" dt="2022-10-11T16:42:39.937" v="8767" actId="688"/>
          <ac:spMkLst>
            <pc:docMk/>
            <pc:sldMk cId="4047585237" sldId="281"/>
            <ac:spMk id="18" creationId="{3424C08F-260C-315D-7B66-3B37EB008947}"/>
          </ac:spMkLst>
        </pc:spChg>
        <pc:spChg chg="del">
          <ac:chgData name="Geoffrey BRASSART" userId="5b3eb97ed22eb37d" providerId="LiveId" clId="{69140FD3-FB7C-4A7F-91F7-6D4B94EE72D8}" dt="2022-10-11T16:23:14.551" v="6754" actId="478"/>
          <ac:spMkLst>
            <pc:docMk/>
            <pc:sldMk cId="4047585237" sldId="281"/>
            <ac:spMk id="19" creationId="{B36D5269-AFF8-D9D2-100F-4373EBC395C0}"/>
          </ac:spMkLst>
        </pc:spChg>
        <pc:spChg chg="add mod">
          <ac:chgData name="Geoffrey BRASSART" userId="5b3eb97ed22eb37d" providerId="LiveId" clId="{69140FD3-FB7C-4A7F-91F7-6D4B94EE72D8}" dt="2022-10-11T16:42:49.073" v="8770" actId="1076"/>
          <ac:spMkLst>
            <pc:docMk/>
            <pc:sldMk cId="4047585237" sldId="281"/>
            <ac:spMk id="20" creationId="{D0C3FC85-27C5-ABE9-7ADB-D54E1FC27407}"/>
          </ac:spMkLst>
        </pc:spChg>
        <pc:spChg chg="add mod">
          <ac:chgData name="Geoffrey BRASSART" userId="5b3eb97ed22eb37d" providerId="LiveId" clId="{69140FD3-FB7C-4A7F-91F7-6D4B94EE72D8}" dt="2022-10-11T16:42:13.821" v="8758" actId="1076"/>
          <ac:spMkLst>
            <pc:docMk/>
            <pc:sldMk cId="4047585237" sldId="281"/>
            <ac:spMk id="21" creationId="{9C363026-3A31-646E-54A7-DBFB789ABAB8}"/>
          </ac:spMkLst>
        </pc:spChg>
        <pc:spChg chg="del">
          <ac:chgData name="Geoffrey BRASSART" userId="5b3eb97ed22eb37d" providerId="LiveId" clId="{69140FD3-FB7C-4A7F-91F7-6D4B94EE72D8}" dt="2022-10-11T16:23:14.551" v="6754" actId="478"/>
          <ac:spMkLst>
            <pc:docMk/>
            <pc:sldMk cId="4047585237" sldId="281"/>
            <ac:spMk id="22" creationId="{C95128F3-A430-9FA8-2408-1F7C2D968B66}"/>
          </ac:spMkLst>
        </pc:spChg>
        <pc:spChg chg="del">
          <ac:chgData name="Geoffrey BRASSART" userId="5b3eb97ed22eb37d" providerId="LiveId" clId="{69140FD3-FB7C-4A7F-91F7-6D4B94EE72D8}" dt="2022-10-11T16:23:14.551" v="6754" actId="478"/>
          <ac:spMkLst>
            <pc:docMk/>
            <pc:sldMk cId="4047585237" sldId="281"/>
            <ac:spMk id="23" creationId="{6906C15A-DE15-3AD9-CD84-6C7AECE2D6DC}"/>
          </ac:spMkLst>
        </pc:spChg>
        <pc:spChg chg="del">
          <ac:chgData name="Geoffrey BRASSART" userId="5b3eb97ed22eb37d" providerId="LiveId" clId="{69140FD3-FB7C-4A7F-91F7-6D4B94EE72D8}" dt="2022-10-11T16:23:14.551" v="6754" actId="478"/>
          <ac:spMkLst>
            <pc:docMk/>
            <pc:sldMk cId="4047585237" sldId="281"/>
            <ac:spMk id="24" creationId="{E72AC194-E665-015D-5E78-1CCBE6FFAD98}"/>
          </ac:spMkLst>
        </pc:spChg>
        <pc:spChg chg="del">
          <ac:chgData name="Geoffrey BRASSART" userId="5b3eb97ed22eb37d" providerId="LiveId" clId="{69140FD3-FB7C-4A7F-91F7-6D4B94EE72D8}" dt="2022-10-11T16:23:14.551" v="6754" actId="478"/>
          <ac:spMkLst>
            <pc:docMk/>
            <pc:sldMk cId="4047585237" sldId="281"/>
            <ac:spMk id="25" creationId="{D562B181-682B-5E37-62E0-04FFEE4B1A4A}"/>
          </ac:spMkLst>
        </pc:spChg>
        <pc:spChg chg="del">
          <ac:chgData name="Geoffrey BRASSART" userId="5b3eb97ed22eb37d" providerId="LiveId" clId="{69140FD3-FB7C-4A7F-91F7-6D4B94EE72D8}" dt="2022-10-11T16:23:14.551" v="6754" actId="478"/>
          <ac:spMkLst>
            <pc:docMk/>
            <pc:sldMk cId="4047585237" sldId="281"/>
            <ac:spMk id="26" creationId="{C094945A-E953-0210-84CE-35CF880A8A60}"/>
          </ac:spMkLst>
        </pc:spChg>
        <pc:spChg chg="del">
          <ac:chgData name="Geoffrey BRASSART" userId="5b3eb97ed22eb37d" providerId="LiveId" clId="{69140FD3-FB7C-4A7F-91F7-6D4B94EE72D8}" dt="2022-10-11T16:23:14.551" v="6754" actId="478"/>
          <ac:spMkLst>
            <pc:docMk/>
            <pc:sldMk cId="4047585237" sldId="281"/>
            <ac:spMk id="27" creationId="{F5BED3A7-08A3-BC66-E617-CD6E27F30095}"/>
          </ac:spMkLst>
        </pc:spChg>
        <pc:spChg chg="del">
          <ac:chgData name="Geoffrey BRASSART" userId="5b3eb97ed22eb37d" providerId="LiveId" clId="{69140FD3-FB7C-4A7F-91F7-6D4B94EE72D8}" dt="2022-10-11T16:23:14.551" v="6754" actId="478"/>
          <ac:spMkLst>
            <pc:docMk/>
            <pc:sldMk cId="4047585237" sldId="281"/>
            <ac:spMk id="28" creationId="{341591F0-6409-410E-9C26-B51E5FA1A74C}"/>
          </ac:spMkLst>
        </pc:spChg>
        <pc:spChg chg="add mod">
          <ac:chgData name="Geoffrey BRASSART" userId="5b3eb97ed22eb37d" providerId="LiveId" clId="{69140FD3-FB7C-4A7F-91F7-6D4B94EE72D8}" dt="2022-10-11T16:42:42.682" v="8768" actId="1076"/>
          <ac:spMkLst>
            <pc:docMk/>
            <pc:sldMk cId="4047585237" sldId="281"/>
            <ac:spMk id="29" creationId="{E5B97E33-E3F9-4DE0-54DE-2263F3AB5461}"/>
          </ac:spMkLst>
        </pc:spChg>
        <pc:spChg chg="add mod">
          <ac:chgData name="Geoffrey BRASSART" userId="5b3eb97ed22eb37d" providerId="LiveId" clId="{69140FD3-FB7C-4A7F-91F7-6D4B94EE72D8}" dt="2022-10-11T16:42:46.400" v="8769" actId="1076"/>
          <ac:spMkLst>
            <pc:docMk/>
            <pc:sldMk cId="4047585237" sldId="281"/>
            <ac:spMk id="30" creationId="{19758CA7-6660-4E92-CBC0-A16329C7B081}"/>
          </ac:spMkLst>
        </pc:spChg>
        <pc:spChg chg="add mod">
          <ac:chgData name="Geoffrey BRASSART" userId="5b3eb97ed22eb37d" providerId="LiveId" clId="{69140FD3-FB7C-4A7F-91F7-6D4B94EE72D8}" dt="2022-10-11T16:42:15.884" v="8759" actId="1076"/>
          <ac:spMkLst>
            <pc:docMk/>
            <pc:sldMk cId="4047585237" sldId="281"/>
            <ac:spMk id="31" creationId="{AE0EC37D-6353-D20D-624E-068F24483AD8}"/>
          </ac:spMkLst>
        </pc:spChg>
        <pc:spChg chg="add mod">
          <ac:chgData name="Geoffrey BRASSART" userId="5b3eb97ed22eb37d" providerId="LiveId" clId="{69140FD3-FB7C-4A7F-91F7-6D4B94EE72D8}" dt="2022-10-11T16:42:55.449" v="8772" actId="1076"/>
          <ac:spMkLst>
            <pc:docMk/>
            <pc:sldMk cId="4047585237" sldId="281"/>
            <ac:spMk id="32" creationId="{81DFF64B-B10C-CCAB-47F6-F9CF1BCB7BDD}"/>
          </ac:spMkLst>
        </pc:spChg>
        <pc:spChg chg="mod">
          <ac:chgData name="Geoffrey BRASSART" userId="5b3eb97ed22eb37d" providerId="LiveId" clId="{69140FD3-FB7C-4A7F-91F7-6D4B94EE72D8}" dt="2022-10-12T15:22:53.343" v="13027"/>
          <ac:spMkLst>
            <pc:docMk/>
            <pc:sldMk cId="4047585237" sldId="281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6:38:03.678" v="8468" actId="20577"/>
          <ac:spMkLst>
            <pc:docMk/>
            <pc:sldMk cId="4047585237" sldId="281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5:31:38.411" v="13086" actId="6549"/>
          <ac:spMkLst>
            <pc:docMk/>
            <pc:sldMk cId="4047585237" sldId="281"/>
            <ac:spMk id="117" creationId="{00000000-0000-0000-0000-000000000000}"/>
          </ac:spMkLst>
        </pc:spChg>
        <pc:picChg chg="del">
          <ac:chgData name="Geoffrey BRASSART" userId="5b3eb97ed22eb37d" providerId="LiveId" clId="{69140FD3-FB7C-4A7F-91F7-6D4B94EE72D8}" dt="2022-10-11T16:20:15.108" v="6700" actId="21"/>
          <ac:picMkLst>
            <pc:docMk/>
            <pc:sldMk cId="4047585237" sldId="281"/>
            <ac:picMk id="3" creationId="{071E3B1F-7006-B3FD-8671-A648C953F22F}"/>
          </ac:picMkLst>
        </pc:picChg>
        <pc:picChg chg="add del mod">
          <ac:chgData name="Geoffrey BRASSART" userId="5b3eb97ed22eb37d" providerId="LiveId" clId="{69140FD3-FB7C-4A7F-91F7-6D4B94EE72D8}" dt="2022-10-11T16:30:48.517" v="7934" actId="478"/>
          <ac:picMkLst>
            <pc:docMk/>
            <pc:sldMk cId="4047585237" sldId="281"/>
            <ac:picMk id="4" creationId="{FBAF5715-0264-1CED-2924-9E4ED696BCAC}"/>
          </ac:picMkLst>
        </pc:picChg>
        <pc:picChg chg="add mod">
          <ac:chgData name="Geoffrey BRASSART" userId="5b3eb97ed22eb37d" providerId="LiveId" clId="{69140FD3-FB7C-4A7F-91F7-6D4B94EE72D8}" dt="2022-10-11T16:41:38.713" v="8748" actId="1076"/>
          <ac:picMkLst>
            <pc:docMk/>
            <pc:sldMk cId="4047585237" sldId="281"/>
            <ac:picMk id="11" creationId="{EAB350AC-A9DA-B51C-7CCE-8B02ACB71A4E}"/>
          </ac:picMkLst>
        </pc:picChg>
        <pc:picChg chg="del">
          <ac:chgData name="Geoffrey BRASSART" userId="5b3eb97ed22eb37d" providerId="LiveId" clId="{69140FD3-FB7C-4A7F-91F7-6D4B94EE72D8}" dt="2022-10-11T16:19:40.398" v="6693" actId="478"/>
          <ac:picMkLst>
            <pc:docMk/>
            <pc:sldMk cId="4047585237" sldId="281"/>
            <ac:picMk id="15" creationId="{E3205EBF-40B4-E0E8-906E-DC4AAA25561F}"/>
          </ac:picMkLst>
        </pc:picChg>
      </pc:sldChg>
      <pc:sldChg chg="modSp add ord modAnim">
        <pc:chgData name="Geoffrey BRASSART" userId="5b3eb97ed22eb37d" providerId="LiveId" clId="{69140FD3-FB7C-4A7F-91F7-6D4B94EE72D8}" dt="2022-10-12T15:22:49.474" v="13026"/>
        <pc:sldMkLst>
          <pc:docMk/>
          <pc:sldMk cId="2315452098" sldId="282"/>
        </pc:sldMkLst>
        <pc:spChg chg="mod">
          <ac:chgData name="Geoffrey BRASSART" userId="5b3eb97ed22eb37d" providerId="LiveId" clId="{69140FD3-FB7C-4A7F-91F7-6D4B94EE72D8}" dt="2022-10-12T15:22:49.474" v="13026"/>
          <ac:spMkLst>
            <pc:docMk/>
            <pc:sldMk cId="2315452098" sldId="282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6:37:23.885" v="8431" actId="313"/>
          <ac:spMkLst>
            <pc:docMk/>
            <pc:sldMk cId="2315452098" sldId="282"/>
            <ac:spMk id="117" creationId="{00000000-0000-0000-0000-000000000000}"/>
          </ac:spMkLst>
        </pc:spChg>
      </pc:sldChg>
      <pc:sldChg chg="addSp modSp add mod modAnim">
        <pc:chgData name="Geoffrey BRASSART" userId="5b3eb97ed22eb37d" providerId="LiveId" clId="{69140FD3-FB7C-4A7F-91F7-6D4B94EE72D8}" dt="2022-10-12T15:22:57.192" v="13028"/>
        <pc:sldMkLst>
          <pc:docMk/>
          <pc:sldMk cId="1777203270" sldId="283"/>
        </pc:sldMkLst>
        <pc:spChg chg="add mod">
          <ac:chgData name="Geoffrey BRASSART" userId="5b3eb97ed22eb37d" providerId="LiveId" clId="{69140FD3-FB7C-4A7F-91F7-6D4B94EE72D8}" dt="2022-10-11T16:51:14.564" v="9493" actId="1076"/>
          <ac:spMkLst>
            <pc:docMk/>
            <pc:sldMk cId="1777203270" sldId="283"/>
            <ac:spMk id="2" creationId="{E3351ED5-6EEE-B56E-F94C-C49B46EA20AE}"/>
          </ac:spMkLst>
        </pc:spChg>
        <pc:spChg chg="mod">
          <ac:chgData name="Geoffrey BRASSART" userId="5b3eb97ed22eb37d" providerId="LiveId" clId="{69140FD3-FB7C-4A7F-91F7-6D4B94EE72D8}" dt="2022-10-11T16:50:26.354" v="9482" actId="14100"/>
          <ac:spMkLst>
            <pc:docMk/>
            <pc:sldMk cId="1777203270" sldId="283"/>
            <ac:spMk id="16" creationId="{14AB47F3-9A13-1053-23A3-688F1AF8546E}"/>
          </ac:spMkLst>
        </pc:spChg>
        <pc:spChg chg="mod">
          <ac:chgData name="Geoffrey BRASSART" userId="5b3eb97ed22eb37d" providerId="LiveId" clId="{69140FD3-FB7C-4A7F-91F7-6D4B94EE72D8}" dt="2022-10-11T16:50:13.227" v="9478" actId="1076"/>
          <ac:spMkLst>
            <pc:docMk/>
            <pc:sldMk cId="1777203270" sldId="283"/>
            <ac:spMk id="17" creationId="{42CB4FF3-F1D9-017D-79D6-66610B4D8D66}"/>
          </ac:spMkLst>
        </pc:spChg>
        <pc:spChg chg="mod">
          <ac:chgData name="Geoffrey BRASSART" userId="5b3eb97ed22eb37d" providerId="LiveId" clId="{69140FD3-FB7C-4A7F-91F7-6D4B94EE72D8}" dt="2022-10-12T15:03:47.076" v="12887" actId="14100"/>
          <ac:spMkLst>
            <pc:docMk/>
            <pc:sldMk cId="1777203270" sldId="283"/>
            <ac:spMk id="18" creationId="{3424C08F-260C-315D-7B66-3B37EB008947}"/>
          </ac:spMkLst>
        </pc:spChg>
        <pc:spChg chg="mod">
          <ac:chgData name="Geoffrey BRASSART" userId="5b3eb97ed22eb37d" providerId="LiveId" clId="{69140FD3-FB7C-4A7F-91F7-6D4B94EE72D8}" dt="2022-10-11T16:50:39.223" v="9485" actId="1076"/>
          <ac:spMkLst>
            <pc:docMk/>
            <pc:sldMk cId="1777203270" sldId="283"/>
            <ac:spMk id="20" creationId="{D0C3FC85-27C5-ABE9-7ADB-D54E1FC27407}"/>
          </ac:spMkLst>
        </pc:spChg>
        <pc:spChg chg="mod">
          <ac:chgData name="Geoffrey BRASSART" userId="5b3eb97ed22eb37d" providerId="LiveId" clId="{69140FD3-FB7C-4A7F-91F7-6D4B94EE72D8}" dt="2022-10-11T16:50:19.546" v="9480" actId="1076"/>
          <ac:spMkLst>
            <pc:docMk/>
            <pc:sldMk cId="1777203270" sldId="283"/>
            <ac:spMk id="21" creationId="{9C363026-3A31-646E-54A7-DBFB789ABAB8}"/>
          </ac:spMkLst>
        </pc:spChg>
        <pc:spChg chg="mod">
          <ac:chgData name="Geoffrey BRASSART" userId="5b3eb97ed22eb37d" providerId="LiveId" clId="{69140FD3-FB7C-4A7F-91F7-6D4B94EE72D8}" dt="2022-10-12T15:03:42.884" v="12886" actId="1076"/>
          <ac:spMkLst>
            <pc:docMk/>
            <pc:sldMk cId="1777203270" sldId="283"/>
            <ac:spMk id="29" creationId="{E5B97E33-E3F9-4DE0-54DE-2263F3AB5461}"/>
          </ac:spMkLst>
        </pc:spChg>
        <pc:spChg chg="mod">
          <ac:chgData name="Geoffrey BRASSART" userId="5b3eb97ed22eb37d" providerId="LiveId" clId="{69140FD3-FB7C-4A7F-91F7-6D4B94EE72D8}" dt="2022-10-11T16:50:51.486" v="9489" actId="14100"/>
          <ac:spMkLst>
            <pc:docMk/>
            <pc:sldMk cId="1777203270" sldId="283"/>
            <ac:spMk id="30" creationId="{19758CA7-6660-4E92-CBC0-A16329C7B081}"/>
          </ac:spMkLst>
        </pc:spChg>
        <pc:spChg chg="mod">
          <ac:chgData name="Geoffrey BRASSART" userId="5b3eb97ed22eb37d" providerId="LiveId" clId="{69140FD3-FB7C-4A7F-91F7-6D4B94EE72D8}" dt="2022-10-11T16:50:15.769" v="9479" actId="1076"/>
          <ac:spMkLst>
            <pc:docMk/>
            <pc:sldMk cId="1777203270" sldId="283"/>
            <ac:spMk id="31" creationId="{AE0EC37D-6353-D20D-624E-068F24483AD8}"/>
          </ac:spMkLst>
        </pc:spChg>
        <pc:spChg chg="mod">
          <ac:chgData name="Geoffrey BRASSART" userId="5b3eb97ed22eb37d" providerId="LiveId" clId="{69140FD3-FB7C-4A7F-91F7-6D4B94EE72D8}" dt="2022-10-11T16:50:46.514" v="9487" actId="14100"/>
          <ac:spMkLst>
            <pc:docMk/>
            <pc:sldMk cId="1777203270" sldId="283"/>
            <ac:spMk id="32" creationId="{81DFF64B-B10C-CCAB-47F6-F9CF1BCB7BDD}"/>
          </ac:spMkLst>
        </pc:spChg>
        <pc:spChg chg="mod">
          <ac:chgData name="Geoffrey BRASSART" userId="5b3eb97ed22eb37d" providerId="LiveId" clId="{69140FD3-FB7C-4A7F-91F7-6D4B94EE72D8}" dt="2022-10-12T15:22:57.192" v="13028"/>
          <ac:spMkLst>
            <pc:docMk/>
            <pc:sldMk cId="1777203270" sldId="283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6:58:46.115" v="9612" actId="20577"/>
          <ac:spMkLst>
            <pc:docMk/>
            <pc:sldMk cId="1777203270" sldId="283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6:50:08.478" v="9477" actId="313"/>
          <ac:spMkLst>
            <pc:docMk/>
            <pc:sldMk cId="1777203270" sldId="283"/>
            <ac:spMk id="117" creationId="{00000000-0000-0000-0000-000000000000}"/>
          </ac:spMkLst>
        </pc:spChg>
        <pc:picChg chg="mod">
          <ac:chgData name="Geoffrey BRASSART" userId="5b3eb97ed22eb37d" providerId="LiveId" clId="{69140FD3-FB7C-4A7F-91F7-6D4B94EE72D8}" dt="2022-10-11T16:49:33.235" v="9354" actId="1076"/>
          <ac:picMkLst>
            <pc:docMk/>
            <pc:sldMk cId="1777203270" sldId="283"/>
            <ac:picMk id="11" creationId="{EAB350AC-A9DA-B51C-7CCE-8B02ACB71A4E}"/>
          </ac:picMkLst>
        </pc:picChg>
      </pc:sldChg>
      <pc:sldChg chg="modSp add mod modAnim">
        <pc:chgData name="Geoffrey BRASSART" userId="5b3eb97ed22eb37d" providerId="LiveId" clId="{69140FD3-FB7C-4A7F-91F7-6D4B94EE72D8}" dt="2022-10-12T15:23:00.591" v="13029"/>
        <pc:sldMkLst>
          <pc:docMk/>
          <pc:sldMk cId="1801118676" sldId="284"/>
        </pc:sldMkLst>
        <pc:spChg chg="mod">
          <ac:chgData name="Geoffrey BRASSART" userId="5b3eb97ed22eb37d" providerId="LiveId" clId="{69140FD3-FB7C-4A7F-91F7-6D4B94EE72D8}" dt="2022-10-11T16:56:44.709" v="9569" actId="14100"/>
          <ac:spMkLst>
            <pc:docMk/>
            <pc:sldMk cId="1801118676" sldId="284"/>
            <ac:spMk id="2" creationId="{E3351ED5-6EEE-B56E-F94C-C49B46EA20AE}"/>
          </ac:spMkLst>
        </pc:spChg>
        <pc:spChg chg="mod">
          <ac:chgData name="Geoffrey BRASSART" userId="5b3eb97ed22eb37d" providerId="LiveId" clId="{69140FD3-FB7C-4A7F-91F7-6D4B94EE72D8}" dt="2022-10-11T16:56:40.389" v="9568" actId="14100"/>
          <ac:spMkLst>
            <pc:docMk/>
            <pc:sldMk cId="1801118676" sldId="284"/>
            <ac:spMk id="16" creationId="{14AB47F3-9A13-1053-23A3-688F1AF8546E}"/>
          </ac:spMkLst>
        </pc:spChg>
        <pc:spChg chg="mod">
          <ac:chgData name="Geoffrey BRASSART" userId="5b3eb97ed22eb37d" providerId="LiveId" clId="{69140FD3-FB7C-4A7F-91F7-6D4B94EE72D8}" dt="2022-10-11T16:55:09.148" v="9526" actId="14100"/>
          <ac:spMkLst>
            <pc:docMk/>
            <pc:sldMk cId="1801118676" sldId="284"/>
            <ac:spMk id="17" creationId="{42CB4FF3-F1D9-017D-79D6-66610B4D8D66}"/>
          </ac:spMkLst>
        </pc:spChg>
        <pc:spChg chg="mod">
          <ac:chgData name="Geoffrey BRASSART" userId="5b3eb97ed22eb37d" providerId="LiveId" clId="{69140FD3-FB7C-4A7F-91F7-6D4B94EE72D8}" dt="2022-10-12T15:06:01.810" v="12900" actId="1076"/>
          <ac:spMkLst>
            <pc:docMk/>
            <pc:sldMk cId="1801118676" sldId="284"/>
            <ac:spMk id="18" creationId="{3424C08F-260C-315D-7B66-3B37EB008947}"/>
          </ac:spMkLst>
        </pc:spChg>
        <pc:spChg chg="mod">
          <ac:chgData name="Geoffrey BRASSART" userId="5b3eb97ed22eb37d" providerId="LiveId" clId="{69140FD3-FB7C-4A7F-91F7-6D4B94EE72D8}" dt="2022-10-11T16:55:17.706" v="9529" actId="1076"/>
          <ac:spMkLst>
            <pc:docMk/>
            <pc:sldMk cId="1801118676" sldId="284"/>
            <ac:spMk id="21" creationId="{9C363026-3A31-646E-54A7-DBFB789ABAB8}"/>
          </ac:spMkLst>
        </pc:spChg>
        <pc:spChg chg="mod">
          <ac:chgData name="Geoffrey BRASSART" userId="5b3eb97ed22eb37d" providerId="LiveId" clId="{69140FD3-FB7C-4A7F-91F7-6D4B94EE72D8}" dt="2022-10-12T15:06:05.067" v="12901" actId="1076"/>
          <ac:spMkLst>
            <pc:docMk/>
            <pc:sldMk cId="1801118676" sldId="284"/>
            <ac:spMk id="29" creationId="{E5B97E33-E3F9-4DE0-54DE-2263F3AB5461}"/>
          </ac:spMkLst>
        </pc:spChg>
        <pc:spChg chg="mod">
          <ac:chgData name="Geoffrey BRASSART" userId="5b3eb97ed22eb37d" providerId="LiveId" clId="{69140FD3-FB7C-4A7F-91F7-6D4B94EE72D8}" dt="2022-10-11T16:55:13.777" v="9528" actId="14100"/>
          <ac:spMkLst>
            <pc:docMk/>
            <pc:sldMk cId="1801118676" sldId="284"/>
            <ac:spMk id="31" creationId="{AE0EC37D-6353-D20D-624E-068F24483AD8}"/>
          </ac:spMkLst>
        </pc:spChg>
        <pc:spChg chg="mod">
          <ac:chgData name="Geoffrey BRASSART" userId="5b3eb97ed22eb37d" providerId="LiveId" clId="{69140FD3-FB7C-4A7F-91F7-6D4B94EE72D8}" dt="2022-10-11T16:56:19.581" v="9566" actId="14100"/>
          <ac:spMkLst>
            <pc:docMk/>
            <pc:sldMk cId="1801118676" sldId="284"/>
            <ac:spMk id="32" creationId="{81DFF64B-B10C-CCAB-47F6-F9CF1BCB7BDD}"/>
          </ac:spMkLst>
        </pc:spChg>
        <pc:spChg chg="mod">
          <ac:chgData name="Geoffrey BRASSART" userId="5b3eb97ed22eb37d" providerId="LiveId" clId="{69140FD3-FB7C-4A7F-91F7-6D4B94EE72D8}" dt="2022-10-12T15:23:00.591" v="13029"/>
          <ac:spMkLst>
            <pc:docMk/>
            <pc:sldMk cId="1801118676" sldId="284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6:58:52.752" v="9613" actId="20577"/>
          <ac:spMkLst>
            <pc:docMk/>
            <pc:sldMk cId="1801118676" sldId="284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6:57:06.382" v="9580" actId="20577"/>
          <ac:spMkLst>
            <pc:docMk/>
            <pc:sldMk cId="1801118676" sldId="284"/>
            <ac:spMk id="117" creationId="{00000000-0000-0000-0000-000000000000}"/>
          </ac:spMkLst>
        </pc:spChg>
        <pc:picChg chg="mod">
          <ac:chgData name="Geoffrey BRASSART" userId="5b3eb97ed22eb37d" providerId="LiveId" clId="{69140FD3-FB7C-4A7F-91F7-6D4B94EE72D8}" dt="2022-10-11T16:55:04.109" v="9524" actId="1076"/>
          <ac:picMkLst>
            <pc:docMk/>
            <pc:sldMk cId="1801118676" sldId="284"/>
            <ac:picMk id="11" creationId="{EAB350AC-A9DA-B51C-7CCE-8B02ACB71A4E}"/>
          </ac:picMkLst>
        </pc:picChg>
      </pc:sldChg>
      <pc:sldChg chg="addSp delSp modSp add mod delAnim modAnim">
        <pc:chgData name="Geoffrey BRASSART" userId="5b3eb97ed22eb37d" providerId="LiveId" clId="{69140FD3-FB7C-4A7F-91F7-6D4B94EE72D8}" dt="2022-10-12T15:23:05.091" v="13030"/>
        <pc:sldMkLst>
          <pc:docMk/>
          <pc:sldMk cId="2313276024" sldId="285"/>
        </pc:sldMkLst>
        <pc:spChg chg="del mod">
          <ac:chgData name="Geoffrey BRASSART" userId="5b3eb97ed22eb37d" providerId="LiveId" clId="{69140FD3-FB7C-4A7F-91F7-6D4B94EE72D8}" dt="2022-10-12T13:01:51.708" v="10296" actId="478"/>
          <ac:spMkLst>
            <pc:docMk/>
            <pc:sldMk cId="2313276024" sldId="285"/>
            <ac:spMk id="2" creationId="{E3351ED5-6EEE-B56E-F94C-C49B46EA20AE}"/>
          </ac:spMkLst>
        </pc:spChg>
        <pc:spChg chg="add del">
          <ac:chgData name="Geoffrey BRASSART" userId="5b3eb97ed22eb37d" providerId="LiveId" clId="{69140FD3-FB7C-4A7F-91F7-6D4B94EE72D8}" dt="2022-10-12T13:22:12.162" v="11285" actId="21"/>
          <ac:spMkLst>
            <pc:docMk/>
            <pc:sldMk cId="2313276024" sldId="285"/>
            <ac:spMk id="10" creationId="{92497A63-2355-16F0-7A04-CC8E50D949F5}"/>
          </ac:spMkLst>
        </pc:spChg>
        <pc:spChg chg="add del mod">
          <ac:chgData name="Geoffrey BRASSART" userId="5b3eb97ed22eb37d" providerId="LiveId" clId="{69140FD3-FB7C-4A7F-91F7-6D4B94EE72D8}" dt="2022-10-12T13:22:09.106" v="11284" actId="21"/>
          <ac:spMkLst>
            <pc:docMk/>
            <pc:sldMk cId="2313276024" sldId="285"/>
            <ac:spMk id="13" creationId="{C44BE810-6039-BD90-A2E0-55E2EE2DA44D}"/>
          </ac:spMkLst>
        </pc:spChg>
        <pc:spChg chg="del mod">
          <ac:chgData name="Geoffrey BRASSART" userId="5b3eb97ed22eb37d" providerId="LiveId" clId="{69140FD3-FB7C-4A7F-91F7-6D4B94EE72D8}" dt="2022-10-12T13:01:52.406" v="10297" actId="478"/>
          <ac:spMkLst>
            <pc:docMk/>
            <pc:sldMk cId="2313276024" sldId="285"/>
            <ac:spMk id="16" creationId="{14AB47F3-9A13-1053-23A3-688F1AF8546E}"/>
          </ac:spMkLst>
        </pc:spChg>
        <pc:spChg chg="mod">
          <ac:chgData name="Geoffrey BRASSART" userId="5b3eb97ed22eb37d" providerId="LiveId" clId="{69140FD3-FB7C-4A7F-91F7-6D4B94EE72D8}" dt="2022-10-12T13:22:39.224" v="11292" actId="1076"/>
          <ac:spMkLst>
            <pc:docMk/>
            <pc:sldMk cId="2313276024" sldId="285"/>
            <ac:spMk id="17" creationId="{42CB4FF3-F1D9-017D-79D6-66610B4D8D66}"/>
          </ac:spMkLst>
        </pc:spChg>
        <pc:spChg chg="mod">
          <ac:chgData name="Geoffrey BRASSART" userId="5b3eb97ed22eb37d" providerId="LiveId" clId="{69140FD3-FB7C-4A7F-91F7-6D4B94EE72D8}" dt="2022-10-12T13:29:26.065" v="11324" actId="14100"/>
          <ac:spMkLst>
            <pc:docMk/>
            <pc:sldMk cId="2313276024" sldId="285"/>
            <ac:spMk id="18" creationId="{3424C08F-260C-315D-7B66-3B37EB008947}"/>
          </ac:spMkLst>
        </pc:spChg>
        <pc:spChg chg="del mod">
          <ac:chgData name="Geoffrey BRASSART" userId="5b3eb97ed22eb37d" providerId="LiveId" clId="{69140FD3-FB7C-4A7F-91F7-6D4B94EE72D8}" dt="2022-10-12T13:01:55.872" v="10301" actId="478"/>
          <ac:spMkLst>
            <pc:docMk/>
            <pc:sldMk cId="2313276024" sldId="285"/>
            <ac:spMk id="20" creationId="{D0C3FC85-27C5-ABE9-7ADB-D54E1FC27407}"/>
          </ac:spMkLst>
        </pc:spChg>
        <pc:spChg chg="del mod">
          <ac:chgData name="Geoffrey BRASSART" userId="5b3eb97ed22eb37d" providerId="LiveId" clId="{69140FD3-FB7C-4A7F-91F7-6D4B94EE72D8}" dt="2022-10-12T13:01:56.345" v="10302" actId="478"/>
          <ac:spMkLst>
            <pc:docMk/>
            <pc:sldMk cId="2313276024" sldId="285"/>
            <ac:spMk id="21" creationId="{9C363026-3A31-646E-54A7-DBFB789ABAB8}"/>
          </ac:spMkLst>
        </pc:spChg>
        <pc:spChg chg="del mod">
          <ac:chgData name="Geoffrey BRASSART" userId="5b3eb97ed22eb37d" providerId="LiveId" clId="{69140FD3-FB7C-4A7F-91F7-6D4B94EE72D8}" dt="2022-10-12T13:01:54.437" v="10299" actId="478"/>
          <ac:spMkLst>
            <pc:docMk/>
            <pc:sldMk cId="2313276024" sldId="285"/>
            <ac:spMk id="29" creationId="{E5B97E33-E3F9-4DE0-54DE-2263F3AB5461}"/>
          </ac:spMkLst>
        </pc:spChg>
        <pc:spChg chg="del mod">
          <ac:chgData name="Geoffrey BRASSART" userId="5b3eb97ed22eb37d" providerId="LiveId" clId="{69140FD3-FB7C-4A7F-91F7-6D4B94EE72D8}" dt="2022-10-12T13:01:55.221" v="10300" actId="478"/>
          <ac:spMkLst>
            <pc:docMk/>
            <pc:sldMk cId="2313276024" sldId="285"/>
            <ac:spMk id="30" creationId="{19758CA7-6660-4E92-CBC0-A16329C7B081}"/>
          </ac:spMkLst>
        </pc:spChg>
        <pc:spChg chg="del mod">
          <ac:chgData name="Geoffrey BRASSART" userId="5b3eb97ed22eb37d" providerId="LiveId" clId="{69140FD3-FB7C-4A7F-91F7-6D4B94EE72D8}" dt="2022-10-12T13:01:57.200" v="10303" actId="478"/>
          <ac:spMkLst>
            <pc:docMk/>
            <pc:sldMk cId="2313276024" sldId="285"/>
            <ac:spMk id="31" creationId="{AE0EC37D-6353-D20D-624E-068F24483AD8}"/>
          </ac:spMkLst>
        </pc:spChg>
        <pc:spChg chg="del mod">
          <ac:chgData name="Geoffrey BRASSART" userId="5b3eb97ed22eb37d" providerId="LiveId" clId="{69140FD3-FB7C-4A7F-91F7-6D4B94EE72D8}" dt="2022-10-12T13:01:50.788" v="10295" actId="478"/>
          <ac:spMkLst>
            <pc:docMk/>
            <pc:sldMk cId="2313276024" sldId="285"/>
            <ac:spMk id="32" creationId="{81DFF64B-B10C-CCAB-47F6-F9CF1BCB7BDD}"/>
          </ac:spMkLst>
        </pc:spChg>
        <pc:spChg chg="mod">
          <ac:chgData name="Geoffrey BRASSART" userId="5b3eb97ed22eb37d" providerId="LiveId" clId="{69140FD3-FB7C-4A7F-91F7-6D4B94EE72D8}" dt="2022-10-12T15:23:05.091" v="13030"/>
          <ac:spMkLst>
            <pc:docMk/>
            <pc:sldMk cId="2313276024" sldId="285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1T16:59:21.752" v="9637" actId="20577"/>
          <ac:spMkLst>
            <pc:docMk/>
            <pc:sldMk cId="2313276024" sldId="285"/>
            <ac:spMk id="114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3:01:28.108" v="10292" actId="20577"/>
          <ac:spMkLst>
            <pc:docMk/>
            <pc:sldMk cId="2313276024" sldId="285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3:29:30.709" v="11334" actId="20577"/>
          <ac:spMkLst>
            <pc:docMk/>
            <pc:sldMk cId="2313276024" sldId="285"/>
            <ac:spMk id="117" creationId="{00000000-0000-0000-0000-000000000000}"/>
          </ac:spMkLst>
        </pc:spChg>
        <pc:picChg chg="add del mod">
          <ac:chgData name="Geoffrey BRASSART" userId="5b3eb97ed22eb37d" providerId="LiveId" clId="{69140FD3-FB7C-4A7F-91F7-6D4B94EE72D8}" dt="2022-10-12T12:51:03.521" v="9848" actId="931"/>
          <ac:picMkLst>
            <pc:docMk/>
            <pc:sldMk cId="2313276024" sldId="285"/>
            <ac:picMk id="4" creationId="{1A4F1257-C70F-679C-EB54-9184A82269B5}"/>
          </ac:picMkLst>
        </pc:picChg>
        <pc:picChg chg="add mod ord">
          <ac:chgData name="Geoffrey BRASSART" userId="5b3eb97ed22eb37d" providerId="LiveId" clId="{69140FD3-FB7C-4A7F-91F7-6D4B94EE72D8}" dt="2022-10-12T13:22:35.438" v="11291" actId="1076"/>
          <ac:picMkLst>
            <pc:docMk/>
            <pc:sldMk cId="2313276024" sldId="285"/>
            <ac:picMk id="6" creationId="{4B3655F4-899D-B4C3-AFAB-AC69584437B9}"/>
          </ac:picMkLst>
        </pc:picChg>
        <pc:picChg chg="add del mod">
          <ac:chgData name="Geoffrey BRASSART" userId="5b3eb97ed22eb37d" providerId="LiveId" clId="{69140FD3-FB7C-4A7F-91F7-6D4B94EE72D8}" dt="2022-10-12T13:01:45.723" v="10293" actId="478"/>
          <ac:picMkLst>
            <pc:docMk/>
            <pc:sldMk cId="2313276024" sldId="285"/>
            <ac:picMk id="8" creationId="{3E7772E5-AEA9-7F2A-04B7-1D68A6EAC7D3}"/>
          </ac:picMkLst>
        </pc:picChg>
        <pc:picChg chg="del">
          <ac:chgData name="Geoffrey BRASSART" userId="5b3eb97ed22eb37d" providerId="LiveId" clId="{69140FD3-FB7C-4A7F-91F7-6D4B94EE72D8}" dt="2022-10-12T12:47:10.104" v="9703" actId="478"/>
          <ac:picMkLst>
            <pc:docMk/>
            <pc:sldMk cId="2313276024" sldId="285"/>
            <ac:picMk id="11" creationId="{EAB350AC-A9DA-B51C-7CCE-8B02ACB71A4E}"/>
          </ac:picMkLst>
        </pc:picChg>
      </pc:sldChg>
      <pc:sldChg chg="addSp delSp modSp add mod delAnim modAnim">
        <pc:chgData name="Geoffrey BRASSART" userId="5b3eb97ed22eb37d" providerId="LiveId" clId="{69140FD3-FB7C-4A7F-91F7-6D4B94EE72D8}" dt="2022-10-12T15:23:08.889" v="13031"/>
        <pc:sldMkLst>
          <pc:docMk/>
          <pc:sldMk cId="1621037005" sldId="286"/>
        </pc:sldMkLst>
        <pc:spChg chg="mod">
          <ac:chgData name="Geoffrey BRASSART" userId="5b3eb97ed22eb37d" providerId="LiveId" clId="{69140FD3-FB7C-4A7F-91F7-6D4B94EE72D8}" dt="2022-10-12T15:08:52.409" v="12921" actId="14100"/>
          <ac:spMkLst>
            <pc:docMk/>
            <pc:sldMk cId="1621037005" sldId="286"/>
            <ac:spMk id="2" creationId="{E3351ED5-6EEE-B56E-F94C-C49B46EA20AE}"/>
          </ac:spMkLst>
        </pc:spChg>
        <pc:spChg chg="add mod">
          <ac:chgData name="Geoffrey BRASSART" userId="5b3eb97ed22eb37d" providerId="LiveId" clId="{69140FD3-FB7C-4A7F-91F7-6D4B94EE72D8}" dt="2022-10-12T13:06:10.042" v="10434" actId="1076"/>
          <ac:spMkLst>
            <pc:docMk/>
            <pc:sldMk cId="1621037005" sldId="286"/>
            <ac:spMk id="3" creationId="{5E06BA1F-665C-6676-5F40-C0AB3797645A}"/>
          </ac:spMkLst>
        </pc:spChg>
        <pc:spChg chg="mod">
          <ac:chgData name="Geoffrey BRASSART" userId="5b3eb97ed22eb37d" providerId="LiveId" clId="{69140FD3-FB7C-4A7F-91F7-6D4B94EE72D8}" dt="2022-10-12T13:05:32.362" v="10428" actId="1076"/>
          <ac:spMkLst>
            <pc:docMk/>
            <pc:sldMk cId="1621037005" sldId="286"/>
            <ac:spMk id="16" creationId="{14AB47F3-9A13-1053-23A3-688F1AF8546E}"/>
          </ac:spMkLst>
        </pc:spChg>
        <pc:spChg chg="del">
          <ac:chgData name="Geoffrey BRASSART" userId="5b3eb97ed22eb37d" providerId="LiveId" clId="{69140FD3-FB7C-4A7F-91F7-6D4B94EE72D8}" dt="2022-10-12T13:03:54.719" v="10361" actId="478"/>
          <ac:spMkLst>
            <pc:docMk/>
            <pc:sldMk cId="1621037005" sldId="286"/>
            <ac:spMk id="17" creationId="{42CB4FF3-F1D9-017D-79D6-66610B4D8D66}"/>
          </ac:spMkLst>
        </pc:spChg>
        <pc:spChg chg="del">
          <ac:chgData name="Geoffrey BRASSART" userId="5b3eb97ed22eb37d" providerId="LiveId" clId="{69140FD3-FB7C-4A7F-91F7-6D4B94EE72D8}" dt="2022-10-12T13:03:53.841" v="10360" actId="478"/>
          <ac:spMkLst>
            <pc:docMk/>
            <pc:sldMk cId="1621037005" sldId="286"/>
            <ac:spMk id="18" creationId="{3424C08F-260C-315D-7B66-3B37EB008947}"/>
          </ac:spMkLst>
        </pc:spChg>
        <pc:spChg chg="mod">
          <ac:chgData name="Geoffrey BRASSART" userId="5b3eb97ed22eb37d" providerId="LiveId" clId="{69140FD3-FB7C-4A7F-91F7-6D4B94EE72D8}" dt="2022-10-12T13:05:53.296" v="10430" actId="1076"/>
          <ac:spMkLst>
            <pc:docMk/>
            <pc:sldMk cId="1621037005" sldId="286"/>
            <ac:spMk id="20" creationId="{D0C3FC85-27C5-ABE9-7ADB-D54E1FC27407}"/>
          </ac:spMkLst>
        </pc:spChg>
        <pc:spChg chg="mod">
          <ac:chgData name="Geoffrey BRASSART" userId="5b3eb97ed22eb37d" providerId="LiveId" clId="{69140FD3-FB7C-4A7F-91F7-6D4B94EE72D8}" dt="2022-10-12T13:05:14.503" v="10422" actId="1076"/>
          <ac:spMkLst>
            <pc:docMk/>
            <pc:sldMk cId="1621037005" sldId="286"/>
            <ac:spMk id="21" creationId="{9C363026-3A31-646E-54A7-DBFB789ABAB8}"/>
          </ac:spMkLst>
        </pc:spChg>
        <pc:spChg chg="mod">
          <ac:chgData name="Geoffrey BRASSART" userId="5b3eb97ed22eb37d" providerId="LiveId" clId="{69140FD3-FB7C-4A7F-91F7-6D4B94EE72D8}" dt="2022-10-12T13:05:48.630" v="10429" actId="1076"/>
          <ac:spMkLst>
            <pc:docMk/>
            <pc:sldMk cId="1621037005" sldId="286"/>
            <ac:spMk id="29" creationId="{E5B97E33-E3F9-4DE0-54DE-2263F3AB5461}"/>
          </ac:spMkLst>
        </pc:spChg>
        <pc:spChg chg="mod">
          <ac:chgData name="Geoffrey BRASSART" userId="5b3eb97ed22eb37d" providerId="LiveId" clId="{69140FD3-FB7C-4A7F-91F7-6D4B94EE72D8}" dt="2022-10-12T13:05:58.149" v="10432" actId="14100"/>
          <ac:spMkLst>
            <pc:docMk/>
            <pc:sldMk cId="1621037005" sldId="286"/>
            <ac:spMk id="30" creationId="{19758CA7-6660-4E92-CBC0-A16329C7B081}"/>
          </ac:spMkLst>
        </pc:spChg>
        <pc:spChg chg="mod">
          <ac:chgData name="Geoffrey BRASSART" userId="5b3eb97ed22eb37d" providerId="LiveId" clId="{69140FD3-FB7C-4A7F-91F7-6D4B94EE72D8}" dt="2022-10-12T13:06:30.336" v="10441" actId="1076"/>
          <ac:spMkLst>
            <pc:docMk/>
            <pc:sldMk cId="1621037005" sldId="286"/>
            <ac:spMk id="31" creationId="{AE0EC37D-6353-D20D-624E-068F24483AD8}"/>
          </ac:spMkLst>
        </pc:spChg>
        <pc:spChg chg="mod">
          <ac:chgData name="Geoffrey BRASSART" userId="5b3eb97ed22eb37d" providerId="LiveId" clId="{69140FD3-FB7C-4A7F-91F7-6D4B94EE72D8}" dt="2022-10-12T13:06:16.012" v="10436" actId="1076"/>
          <ac:spMkLst>
            <pc:docMk/>
            <pc:sldMk cId="1621037005" sldId="286"/>
            <ac:spMk id="32" creationId="{81DFF64B-B10C-CCAB-47F6-F9CF1BCB7BDD}"/>
          </ac:spMkLst>
        </pc:spChg>
        <pc:spChg chg="mod">
          <ac:chgData name="Geoffrey BRASSART" userId="5b3eb97ed22eb37d" providerId="LiveId" clId="{69140FD3-FB7C-4A7F-91F7-6D4B94EE72D8}" dt="2022-10-12T15:23:08.889" v="13031"/>
          <ac:spMkLst>
            <pc:docMk/>
            <pc:sldMk cId="1621037005" sldId="286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3:03:46.488" v="10358" actId="20577"/>
          <ac:spMkLst>
            <pc:docMk/>
            <pc:sldMk cId="1621037005" sldId="286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3:06:53.715" v="10505" actId="20577"/>
          <ac:spMkLst>
            <pc:docMk/>
            <pc:sldMk cId="1621037005" sldId="286"/>
            <ac:spMk id="117" creationId="{00000000-0000-0000-0000-000000000000}"/>
          </ac:spMkLst>
        </pc:spChg>
        <pc:picChg chg="del">
          <ac:chgData name="Geoffrey BRASSART" userId="5b3eb97ed22eb37d" providerId="LiveId" clId="{69140FD3-FB7C-4A7F-91F7-6D4B94EE72D8}" dt="2022-10-12T13:03:51.189" v="10359" actId="21"/>
          <ac:picMkLst>
            <pc:docMk/>
            <pc:sldMk cId="1621037005" sldId="286"/>
            <ac:picMk id="6" creationId="{4B3655F4-899D-B4C3-AFAB-AC69584437B9}"/>
          </ac:picMkLst>
        </pc:picChg>
        <pc:picChg chg="mod ord">
          <ac:chgData name="Geoffrey BRASSART" userId="5b3eb97ed22eb37d" providerId="LiveId" clId="{69140FD3-FB7C-4A7F-91F7-6D4B94EE72D8}" dt="2022-10-12T13:05:21.529" v="10424" actId="167"/>
          <ac:picMkLst>
            <pc:docMk/>
            <pc:sldMk cId="1621037005" sldId="286"/>
            <ac:picMk id="8" creationId="{3E7772E5-AEA9-7F2A-04B7-1D68A6EAC7D3}"/>
          </ac:picMkLst>
        </pc:picChg>
      </pc:sldChg>
      <pc:sldChg chg="addSp modSp add mod modAnim">
        <pc:chgData name="Geoffrey BRASSART" userId="5b3eb97ed22eb37d" providerId="LiveId" clId="{69140FD3-FB7C-4A7F-91F7-6D4B94EE72D8}" dt="2022-10-12T15:23:12.043" v="13032"/>
        <pc:sldMkLst>
          <pc:docMk/>
          <pc:sldMk cId="2949583828" sldId="287"/>
        </pc:sldMkLst>
        <pc:spChg chg="mod">
          <ac:chgData name="Geoffrey BRASSART" userId="5b3eb97ed22eb37d" providerId="LiveId" clId="{69140FD3-FB7C-4A7F-91F7-6D4B94EE72D8}" dt="2022-10-12T15:10:32.927" v="12933" actId="14100"/>
          <ac:spMkLst>
            <pc:docMk/>
            <pc:sldMk cId="2949583828" sldId="287"/>
            <ac:spMk id="2" creationId="{E3351ED5-6EEE-B56E-F94C-C49B46EA20AE}"/>
          </ac:spMkLst>
        </pc:spChg>
        <pc:spChg chg="mod">
          <ac:chgData name="Geoffrey BRASSART" userId="5b3eb97ed22eb37d" providerId="LiveId" clId="{69140FD3-FB7C-4A7F-91F7-6D4B94EE72D8}" dt="2022-10-12T13:08:46.448" v="10577" actId="14100"/>
          <ac:spMkLst>
            <pc:docMk/>
            <pc:sldMk cId="2949583828" sldId="287"/>
            <ac:spMk id="3" creationId="{5E06BA1F-665C-6676-5F40-C0AB3797645A}"/>
          </ac:spMkLst>
        </pc:spChg>
        <pc:spChg chg="add mod">
          <ac:chgData name="Geoffrey BRASSART" userId="5b3eb97ed22eb37d" providerId="LiveId" clId="{69140FD3-FB7C-4A7F-91F7-6D4B94EE72D8}" dt="2022-10-12T13:16:22.525" v="11020" actId="20577"/>
          <ac:spMkLst>
            <pc:docMk/>
            <pc:sldMk cId="2949583828" sldId="287"/>
            <ac:spMk id="6" creationId="{1E612A1B-DCD4-A30F-5024-FB1C4D2EFA42}"/>
          </ac:spMkLst>
        </pc:spChg>
        <pc:spChg chg="add mod">
          <ac:chgData name="Geoffrey BRASSART" userId="5b3eb97ed22eb37d" providerId="LiveId" clId="{69140FD3-FB7C-4A7F-91F7-6D4B94EE72D8}" dt="2022-10-12T13:17:32.210" v="11067" actId="1076"/>
          <ac:spMkLst>
            <pc:docMk/>
            <pc:sldMk cId="2949583828" sldId="287"/>
            <ac:spMk id="7" creationId="{DD223E64-EFE2-1E77-A30B-DF4C3EA42A95}"/>
          </ac:spMkLst>
        </pc:spChg>
        <pc:spChg chg="add mod">
          <ac:chgData name="Geoffrey BRASSART" userId="5b3eb97ed22eb37d" providerId="LiveId" clId="{69140FD3-FB7C-4A7F-91F7-6D4B94EE72D8}" dt="2022-10-12T13:17:04.405" v="11029" actId="14100"/>
          <ac:spMkLst>
            <pc:docMk/>
            <pc:sldMk cId="2949583828" sldId="287"/>
            <ac:spMk id="9" creationId="{1AE0408C-7AC3-B29D-F783-986731042DBB}"/>
          </ac:spMkLst>
        </pc:spChg>
        <pc:spChg chg="add mod">
          <ac:chgData name="Geoffrey BRASSART" userId="5b3eb97ed22eb37d" providerId="LiveId" clId="{69140FD3-FB7C-4A7F-91F7-6D4B94EE72D8}" dt="2022-10-12T13:16:55.870" v="11026" actId="14100"/>
          <ac:spMkLst>
            <pc:docMk/>
            <pc:sldMk cId="2949583828" sldId="287"/>
            <ac:spMk id="10" creationId="{93A3B0DA-3191-B405-103C-B5D39E54A310}"/>
          </ac:spMkLst>
        </pc:spChg>
        <pc:spChg chg="mod">
          <ac:chgData name="Geoffrey BRASSART" userId="5b3eb97ed22eb37d" providerId="LiveId" clId="{69140FD3-FB7C-4A7F-91F7-6D4B94EE72D8}" dt="2022-10-12T13:07:59.663" v="10562" actId="1076"/>
          <ac:spMkLst>
            <pc:docMk/>
            <pc:sldMk cId="2949583828" sldId="287"/>
            <ac:spMk id="16" creationId="{14AB47F3-9A13-1053-23A3-688F1AF8546E}"/>
          </ac:spMkLst>
        </pc:spChg>
        <pc:spChg chg="mod">
          <ac:chgData name="Geoffrey BRASSART" userId="5b3eb97ed22eb37d" providerId="LiveId" clId="{69140FD3-FB7C-4A7F-91F7-6D4B94EE72D8}" dt="2022-10-12T13:08:52.996" v="10578" actId="1076"/>
          <ac:spMkLst>
            <pc:docMk/>
            <pc:sldMk cId="2949583828" sldId="287"/>
            <ac:spMk id="20" creationId="{D0C3FC85-27C5-ABE9-7ADB-D54E1FC27407}"/>
          </ac:spMkLst>
        </pc:spChg>
        <pc:spChg chg="mod">
          <ac:chgData name="Geoffrey BRASSART" userId="5b3eb97ed22eb37d" providerId="LiveId" clId="{69140FD3-FB7C-4A7F-91F7-6D4B94EE72D8}" dt="2022-10-12T13:08:55.847" v="10579" actId="1076"/>
          <ac:spMkLst>
            <pc:docMk/>
            <pc:sldMk cId="2949583828" sldId="287"/>
            <ac:spMk id="21" creationId="{9C363026-3A31-646E-54A7-DBFB789ABAB8}"/>
          </ac:spMkLst>
        </pc:spChg>
        <pc:spChg chg="mod">
          <ac:chgData name="Geoffrey BRASSART" userId="5b3eb97ed22eb37d" providerId="LiveId" clId="{69140FD3-FB7C-4A7F-91F7-6D4B94EE72D8}" dt="2022-10-12T13:08:59.148" v="10580" actId="1076"/>
          <ac:spMkLst>
            <pc:docMk/>
            <pc:sldMk cId="2949583828" sldId="287"/>
            <ac:spMk id="29" creationId="{E5B97E33-E3F9-4DE0-54DE-2263F3AB5461}"/>
          </ac:spMkLst>
        </pc:spChg>
        <pc:spChg chg="mod">
          <ac:chgData name="Geoffrey BRASSART" userId="5b3eb97ed22eb37d" providerId="LiveId" clId="{69140FD3-FB7C-4A7F-91F7-6D4B94EE72D8}" dt="2022-10-12T13:08:36.624" v="10573" actId="1076"/>
          <ac:spMkLst>
            <pc:docMk/>
            <pc:sldMk cId="2949583828" sldId="287"/>
            <ac:spMk id="30" creationId="{19758CA7-6660-4E92-CBC0-A16329C7B081}"/>
          </ac:spMkLst>
        </pc:spChg>
        <pc:spChg chg="mod">
          <ac:chgData name="Geoffrey BRASSART" userId="5b3eb97ed22eb37d" providerId="LiveId" clId="{69140FD3-FB7C-4A7F-91F7-6D4B94EE72D8}" dt="2022-10-12T13:08:42.593" v="10575" actId="1076"/>
          <ac:spMkLst>
            <pc:docMk/>
            <pc:sldMk cId="2949583828" sldId="287"/>
            <ac:spMk id="31" creationId="{AE0EC37D-6353-D20D-624E-068F24483AD8}"/>
          </ac:spMkLst>
        </pc:spChg>
        <pc:spChg chg="mod">
          <ac:chgData name="Geoffrey BRASSART" userId="5b3eb97ed22eb37d" providerId="LiveId" clId="{69140FD3-FB7C-4A7F-91F7-6D4B94EE72D8}" dt="2022-10-12T13:08:12.010" v="10565" actId="14100"/>
          <ac:spMkLst>
            <pc:docMk/>
            <pc:sldMk cId="2949583828" sldId="287"/>
            <ac:spMk id="32" creationId="{81DFF64B-B10C-CCAB-47F6-F9CF1BCB7BDD}"/>
          </ac:spMkLst>
        </pc:spChg>
        <pc:spChg chg="mod">
          <ac:chgData name="Geoffrey BRASSART" userId="5b3eb97ed22eb37d" providerId="LiveId" clId="{69140FD3-FB7C-4A7F-91F7-6D4B94EE72D8}" dt="2022-10-12T15:23:12.043" v="13032"/>
          <ac:spMkLst>
            <pc:docMk/>
            <pc:sldMk cId="2949583828" sldId="287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3:07:01.201" v="10507" actId="20577"/>
          <ac:spMkLst>
            <pc:docMk/>
            <pc:sldMk cId="2949583828" sldId="287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3:17:21.472" v="11065" actId="20577"/>
          <ac:spMkLst>
            <pc:docMk/>
            <pc:sldMk cId="2949583828" sldId="287"/>
            <ac:spMk id="117" creationId="{00000000-0000-0000-0000-000000000000}"/>
          </ac:spMkLst>
        </pc:spChg>
        <pc:picChg chg="add mod">
          <ac:chgData name="Geoffrey BRASSART" userId="5b3eb97ed22eb37d" providerId="LiveId" clId="{69140FD3-FB7C-4A7F-91F7-6D4B94EE72D8}" dt="2022-10-12T13:16:11.558" v="11017" actId="1076"/>
          <ac:picMkLst>
            <pc:docMk/>
            <pc:sldMk cId="2949583828" sldId="287"/>
            <ac:picMk id="5" creationId="{1853534A-5E69-5B13-70F0-9D25563CC79A}"/>
          </ac:picMkLst>
        </pc:picChg>
        <pc:picChg chg="mod">
          <ac:chgData name="Geoffrey BRASSART" userId="5b3eb97ed22eb37d" providerId="LiveId" clId="{69140FD3-FB7C-4A7F-91F7-6D4B94EE72D8}" dt="2022-10-12T13:08:14.679" v="10567" actId="1076"/>
          <ac:picMkLst>
            <pc:docMk/>
            <pc:sldMk cId="2949583828" sldId="287"/>
            <ac:picMk id="8" creationId="{3E7772E5-AEA9-7F2A-04B7-1D68A6EAC7D3}"/>
          </ac:picMkLst>
        </pc:picChg>
      </pc:sldChg>
      <pc:sldChg chg="modSp add mod ord modAnim">
        <pc:chgData name="Geoffrey BRASSART" userId="5b3eb97ed22eb37d" providerId="LiveId" clId="{69140FD3-FB7C-4A7F-91F7-6D4B94EE72D8}" dt="2022-10-12T15:23:17.535" v="13033"/>
        <pc:sldMkLst>
          <pc:docMk/>
          <pc:sldMk cId="3721115961" sldId="288"/>
        </pc:sldMkLst>
        <pc:spChg chg="mod">
          <ac:chgData name="Geoffrey BRASSART" userId="5b3eb97ed22eb37d" providerId="LiveId" clId="{69140FD3-FB7C-4A7F-91F7-6D4B94EE72D8}" dt="2022-10-12T15:13:03.544" v="12953" actId="14100"/>
          <ac:spMkLst>
            <pc:docMk/>
            <pc:sldMk cId="3721115961" sldId="288"/>
            <ac:spMk id="17" creationId="{42CB4FF3-F1D9-017D-79D6-66610B4D8D66}"/>
          </ac:spMkLst>
        </pc:spChg>
        <pc:spChg chg="mod">
          <ac:chgData name="Geoffrey BRASSART" userId="5b3eb97ed22eb37d" providerId="LiveId" clId="{69140FD3-FB7C-4A7F-91F7-6D4B94EE72D8}" dt="2022-10-12T13:34:33.712" v="11546" actId="14100"/>
          <ac:spMkLst>
            <pc:docMk/>
            <pc:sldMk cId="3721115961" sldId="288"/>
            <ac:spMk id="18" creationId="{3424C08F-260C-315D-7B66-3B37EB008947}"/>
          </ac:spMkLst>
        </pc:spChg>
        <pc:spChg chg="mod">
          <ac:chgData name="Geoffrey BRASSART" userId="5b3eb97ed22eb37d" providerId="LiveId" clId="{69140FD3-FB7C-4A7F-91F7-6D4B94EE72D8}" dt="2022-10-12T15:23:17.535" v="13033"/>
          <ac:spMkLst>
            <pc:docMk/>
            <pc:sldMk cId="3721115961" sldId="288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3:29:57.511" v="11361" actId="20577"/>
          <ac:spMkLst>
            <pc:docMk/>
            <pc:sldMk cId="3721115961" sldId="288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3:36:32.906" v="11695" actId="20577"/>
          <ac:spMkLst>
            <pc:docMk/>
            <pc:sldMk cId="3721115961" sldId="288"/>
            <ac:spMk id="117" creationId="{00000000-0000-0000-0000-000000000000}"/>
          </ac:spMkLst>
        </pc:spChg>
        <pc:picChg chg="mod">
          <ac:chgData name="Geoffrey BRASSART" userId="5b3eb97ed22eb37d" providerId="LiveId" clId="{69140FD3-FB7C-4A7F-91F7-6D4B94EE72D8}" dt="2022-10-12T13:34:26.386" v="11544" actId="1076"/>
          <ac:picMkLst>
            <pc:docMk/>
            <pc:sldMk cId="3721115961" sldId="288"/>
            <ac:picMk id="6" creationId="{4B3655F4-899D-B4C3-AFAB-AC69584437B9}"/>
          </ac:picMkLst>
        </pc:picChg>
      </pc:sldChg>
      <pc:sldChg chg="modSp add mod ord modAnim">
        <pc:chgData name="Geoffrey BRASSART" userId="5b3eb97ed22eb37d" providerId="LiveId" clId="{69140FD3-FB7C-4A7F-91F7-6D4B94EE72D8}" dt="2022-10-12T15:23:21.155" v="13034"/>
        <pc:sldMkLst>
          <pc:docMk/>
          <pc:sldMk cId="1870294577" sldId="289"/>
        </pc:sldMkLst>
        <pc:spChg chg="mod">
          <ac:chgData name="Geoffrey BRASSART" userId="5b3eb97ed22eb37d" providerId="LiveId" clId="{69140FD3-FB7C-4A7F-91F7-6D4B94EE72D8}" dt="2022-10-12T13:46:27.004" v="11706" actId="1076"/>
          <ac:spMkLst>
            <pc:docMk/>
            <pc:sldMk cId="1870294577" sldId="289"/>
            <ac:spMk id="2" creationId="{E3351ED5-6EEE-B56E-F94C-C49B46EA20AE}"/>
          </ac:spMkLst>
        </pc:spChg>
        <pc:spChg chg="mod">
          <ac:chgData name="Geoffrey BRASSART" userId="5b3eb97ed22eb37d" providerId="LiveId" clId="{69140FD3-FB7C-4A7F-91F7-6D4B94EE72D8}" dt="2022-10-12T13:46:35.166" v="11709" actId="1076"/>
          <ac:spMkLst>
            <pc:docMk/>
            <pc:sldMk cId="1870294577" sldId="289"/>
            <ac:spMk id="3" creationId="{5E06BA1F-665C-6676-5F40-C0AB3797645A}"/>
          </ac:spMkLst>
        </pc:spChg>
        <pc:spChg chg="mod">
          <ac:chgData name="Geoffrey BRASSART" userId="5b3eb97ed22eb37d" providerId="LiveId" clId="{69140FD3-FB7C-4A7F-91F7-6D4B94EE72D8}" dt="2022-10-12T13:46:29.345" v="11707" actId="1076"/>
          <ac:spMkLst>
            <pc:docMk/>
            <pc:sldMk cId="1870294577" sldId="289"/>
            <ac:spMk id="16" creationId="{14AB47F3-9A13-1053-23A3-688F1AF8546E}"/>
          </ac:spMkLst>
        </pc:spChg>
        <pc:spChg chg="mod">
          <ac:chgData name="Geoffrey BRASSART" userId="5b3eb97ed22eb37d" providerId="LiveId" clId="{69140FD3-FB7C-4A7F-91F7-6D4B94EE72D8}" dt="2022-10-12T13:46:44.531" v="11712" actId="1076"/>
          <ac:spMkLst>
            <pc:docMk/>
            <pc:sldMk cId="1870294577" sldId="289"/>
            <ac:spMk id="20" creationId="{D0C3FC85-27C5-ABE9-7ADB-D54E1FC27407}"/>
          </ac:spMkLst>
        </pc:spChg>
        <pc:spChg chg="mod">
          <ac:chgData name="Geoffrey BRASSART" userId="5b3eb97ed22eb37d" providerId="LiveId" clId="{69140FD3-FB7C-4A7F-91F7-6D4B94EE72D8}" dt="2022-10-12T13:46:48.072" v="11713" actId="1076"/>
          <ac:spMkLst>
            <pc:docMk/>
            <pc:sldMk cId="1870294577" sldId="289"/>
            <ac:spMk id="21" creationId="{9C363026-3A31-646E-54A7-DBFB789ABAB8}"/>
          </ac:spMkLst>
        </pc:spChg>
        <pc:spChg chg="mod">
          <ac:chgData name="Geoffrey BRASSART" userId="5b3eb97ed22eb37d" providerId="LiveId" clId="{69140FD3-FB7C-4A7F-91F7-6D4B94EE72D8}" dt="2022-10-12T13:46:41.045" v="11711" actId="1076"/>
          <ac:spMkLst>
            <pc:docMk/>
            <pc:sldMk cId="1870294577" sldId="289"/>
            <ac:spMk id="29" creationId="{E5B97E33-E3F9-4DE0-54DE-2263F3AB5461}"/>
          </ac:spMkLst>
        </pc:spChg>
        <pc:spChg chg="mod">
          <ac:chgData name="Geoffrey BRASSART" userId="5b3eb97ed22eb37d" providerId="LiveId" clId="{69140FD3-FB7C-4A7F-91F7-6D4B94EE72D8}" dt="2022-10-12T13:46:37.849" v="11710" actId="1076"/>
          <ac:spMkLst>
            <pc:docMk/>
            <pc:sldMk cId="1870294577" sldId="289"/>
            <ac:spMk id="30" creationId="{19758CA7-6660-4E92-CBC0-A16329C7B081}"/>
          </ac:spMkLst>
        </pc:spChg>
        <pc:spChg chg="mod">
          <ac:chgData name="Geoffrey BRASSART" userId="5b3eb97ed22eb37d" providerId="LiveId" clId="{69140FD3-FB7C-4A7F-91F7-6D4B94EE72D8}" dt="2022-10-12T13:46:33.492" v="11708" actId="1076"/>
          <ac:spMkLst>
            <pc:docMk/>
            <pc:sldMk cId="1870294577" sldId="289"/>
            <ac:spMk id="31" creationId="{AE0EC37D-6353-D20D-624E-068F24483AD8}"/>
          </ac:spMkLst>
        </pc:spChg>
        <pc:spChg chg="mod">
          <ac:chgData name="Geoffrey BRASSART" userId="5b3eb97ed22eb37d" providerId="LiveId" clId="{69140FD3-FB7C-4A7F-91F7-6D4B94EE72D8}" dt="2022-10-12T13:46:18.920" v="11702" actId="1076"/>
          <ac:spMkLst>
            <pc:docMk/>
            <pc:sldMk cId="1870294577" sldId="289"/>
            <ac:spMk id="32" creationId="{81DFF64B-B10C-CCAB-47F6-F9CF1BCB7BDD}"/>
          </ac:spMkLst>
        </pc:spChg>
        <pc:spChg chg="mod">
          <ac:chgData name="Geoffrey BRASSART" userId="5b3eb97ed22eb37d" providerId="LiveId" clId="{69140FD3-FB7C-4A7F-91F7-6D4B94EE72D8}" dt="2022-10-12T15:23:21.155" v="13034"/>
          <ac:spMkLst>
            <pc:docMk/>
            <pc:sldMk cId="1870294577" sldId="289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3:36:46.030" v="11696" actId="20577"/>
          <ac:spMkLst>
            <pc:docMk/>
            <pc:sldMk cId="1870294577" sldId="289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3:36:26.605" v="11693" actId="20577"/>
          <ac:spMkLst>
            <pc:docMk/>
            <pc:sldMk cId="1870294577" sldId="289"/>
            <ac:spMk id="117" creationId="{00000000-0000-0000-0000-000000000000}"/>
          </ac:spMkLst>
        </pc:spChg>
        <pc:picChg chg="mod">
          <ac:chgData name="Geoffrey BRASSART" userId="5b3eb97ed22eb37d" providerId="LiveId" clId="{69140FD3-FB7C-4A7F-91F7-6D4B94EE72D8}" dt="2022-10-12T13:46:24.407" v="11705" actId="34135"/>
          <ac:picMkLst>
            <pc:docMk/>
            <pc:sldMk cId="1870294577" sldId="289"/>
            <ac:picMk id="8" creationId="{3E7772E5-AEA9-7F2A-04B7-1D68A6EAC7D3}"/>
          </ac:picMkLst>
        </pc:picChg>
      </pc:sldChg>
      <pc:sldChg chg="addSp delSp modSp add mod ord modAnim">
        <pc:chgData name="Geoffrey BRASSART" userId="5b3eb97ed22eb37d" providerId="LiveId" clId="{69140FD3-FB7C-4A7F-91F7-6D4B94EE72D8}" dt="2022-10-12T15:34:47.724" v="13090" actId="20577"/>
        <pc:sldMkLst>
          <pc:docMk/>
          <pc:sldMk cId="1281894747" sldId="290"/>
        </pc:sldMkLst>
        <pc:spChg chg="mod">
          <ac:chgData name="Geoffrey BRASSART" userId="5b3eb97ed22eb37d" providerId="LiveId" clId="{69140FD3-FB7C-4A7F-91F7-6D4B94EE72D8}" dt="2022-10-12T13:53:56.568" v="11783" actId="1076"/>
          <ac:spMkLst>
            <pc:docMk/>
            <pc:sldMk cId="1281894747" sldId="290"/>
            <ac:spMk id="2" creationId="{E3351ED5-6EEE-B56E-F94C-C49B46EA20AE}"/>
          </ac:spMkLst>
        </pc:spChg>
        <pc:spChg chg="mod">
          <ac:chgData name="Geoffrey BRASSART" userId="5b3eb97ed22eb37d" providerId="LiveId" clId="{69140FD3-FB7C-4A7F-91F7-6D4B94EE72D8}" dt="2022-10-12T13:54:04.834" v="11786" actId="14100"/>
          <ac:spMkLst>
            <pc:docMk/>
            <pc:sldMk cId="1281894747" sldId="290"/>
            <ac:spMk id="3" creationId="{5E06BA1F-665C-6676-5F40-C0AB3797645A}"/>
          </ac:spMkLst>
        </pc:spChg>
        <pc:spChg chg="mod">
          <ac:chgData name="Geoffrey BRASSART" userId="5b3eb97ed22eb37d" providerId="LiveId" clId="{69140FD3-FB7C-4A7F-91F7-6D4B94EE72D8}" dt="2022-10-12T14:00:42.363" v="12029" actId="1076"/>
          <ac:spMkLst>
            <pc:docMk/>
            <pc:sldMk cId="1281894747" sldId="290"/>
            <ac:spMk id="6" creationId="{1E612A1B-DCD4-A30F-5024-FB1C4D2EFA42}"/>
          </ac:spMkLst>
        </pc:spChg>
        <pc:spChg chg="mod">
          <ac:chgData name="Geoffrey BRASSART" userId="5b3eb97ed22eb37d" providerId="LiveId" clId="{69140FD3-FB7C-4A7F-91F7-6D4B94EE72D8}" dt="2022-10-12T14:00:40.577" v="12028" actId="1076"/>
          <ac:spMkLst>
            <pc:docMk/>
            <pc:sldMk cId="1281894747" sldId="290"/>
            <ac:spMk id="7" creationId="{DD223E64-EFE2-1E77-A30B-DF4C3EA42A95}"/>
          </ac:spMkLst>
        </pc:spChg>
        <pc:spChg chg="mod">
          <ac:chgData name="Geoffrey BRASSART" userId="5b3eb97ed22eb37d" providerId="LiveId" clId="{69140FD3-FB7C-4A7F-91F7-6D4B94EE72D8}" dt="2022-10-12T15:16:40.253" v="12984" actId="14100"/>
          <ac:spMkLst>
            <pc:docMk/>
            <pc:sldMk cId="1281894747" sldId="290"/>
            <ac:spMk id="9" creationId="{1AE0408C-7AC3-B29D-F783-986731042DBB}"/>
          </ac:spMkLst>
        </pc:spChg>
        <pc:spChg chg="mod">
          <ac:chgData name="Geoffrey BRASSART" userId="5b3eb97ed22eb37d" providerId="LiveId" clId="{69140FD3-FB7C-4A7F-91F7-6D4B94EE72D8}" dt="2022-10-12T14:01:16.167" v="12134" actId="1076"/>
          <ac:spMkLst>
            <pc:docMk/>
            <pc:sldMk cId="1281894747" sldId="290"/>
            <ac:spMk id="10" creationId="{93A3B0DA-3191-B405-103C-B5D39E54A310}"/>
          </ac:spMkLst>
        </pc:spChg>
        <pc:spChg chg="mod">
          <ac:chgData name="Geoffrey BRASSART" userId="5b3eb97ed22eb37d" providerId="LiveId" clId="{69140FD3-FB7C-4A7F-91F7-6D4B94EE72D8}" dt="2022-10-12T13:53:52.127" v="11782" actId="1076"/>
          <ac:spMkLst>
            <pc:docMk/>
            <pc:sldMk cId="1281894747" sldId="290"/>
            <ac:spMk id="16" creationId="{14AB47F3-9A13-1053-23A3-688F1AF8546E}"/>
          </ac:spMkLst>
        </pc:spChg>
        <pc:spChg chg="mod">
          <ac:chgData name="Geoffrey BRASSART" userId="5b3eb97ed22eb37d" providerId="LiveId" clId="{69140FD3-FB7C-4A7F-91F7-6D4B94EE72D8}" dt="2022-10-12T13:54:02.863" v="11785" actId="14100"/>
          <ac:spMkLst>
            <pc:docMk/>
            <pc:sldMk cId="1281894747" sldId="290"/>
            <ac:spMk id="30" creationId="{19758CA7-6660-4E92-CBC0-A16329C7B081}"/>
          </ac:spMkLst>
        </pc:spChg>
        <pc:spChg chg="mod">
          <ac:chgData name="Geoffrey BRASSART" userId="5b3eb97ed22eb37d" providerId="LiveId" clId="{69140FD3-FB7C-4A7F-91F7-6D4B94EE72D8}" dt="2022-10-12T13:54:07.361" v="11787" actId="14100"/>
          <ac:spMkLst>
            <pc:docMk/>
            <pc:sldMk cId="1281894747" sldId="290"/>
            <ac:spMk id="31" creationId="{AE0EC37D-6353-D20D-624E-068F24483AD8}"/>
          </ac:spMkLst>
        </pc:spChg>
        <pc:spChg chg="mod">
          <ac:chgData name="Geoffrey BRASSART" userId="5b3eb97ed22eb37d" providerId="LiveId" clId="{69140FD3-FB7C-4A7F-91F7-6D4B94EE72D8}" dt="2022-10-12T13:54:00.177" v="11784" actId="1076"/>
          <ac:spMkLst>
            <pc:docMk/>
            <pc:sldMk cId="1281894747" sldId="290"/>
            <ac:spMk id="32" creationId="{81DFF64B-B10C-CCAB-47F6-F9CF1BCB7BDD}"/>
          </ac:spMkLst>
        </pc:spChg>
        <pc:spChg chg="mod">
          <ac:chgData name="Geoffrey BRASSART" userId="5b3eb97ed22eb37d" providerId="LiveId" clId="{69140FD3-FB7C-4A7F-91F7-6D4B94EE72D8}" dt="2022-10-12T15:23:26.061" v="13035"/>
          <ac:spMkLst>
            <pc:docMk/>
            <pc:sldMk cId="1281894747" sldId="290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3:48:29.389" v="11732" actId="6549"/>
          <ac:spMkLst>
            <pc:docMk/>
            <pc:sldMk cId="1281894747" sldId="290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5:34:47.724" v="13090" actId="20577"/>
          <ac:spMkLst>
            <pc:docMk/>
            <pc:sldMk cId="1281894747" sldId="290"/>
            <ac:spMk id="117" creationId="{00000000-0000-0000-0000-000000000000}"/>
          </ac:spMkLst>
        </pc:spChg>
        <pc:picChg chg="del mod">
          <ac:chgData name="Geoffrey BRASSART" userId="5b3eb97ed22eb37d" providerId="LiveId" clId="{69140FD3-FB7C-4A7F-91F7-6D4B94EE72D8}" dt="2022-10-12T13:57:45.350" v="11942" actId="478"/>
          <ac:picMkLst>
            <pc:docMk/>
            <pc:sldMk cId="1281894747" sldId="290"/>
            <ac:picMk id="5" creationId="{1853534A-5E69-5B13-70F0-9D25563CC79A}"/>
          </ac:picMkLst>
        </pc:picChg>
        <pc:picChg chg="del mod modVis">
          <ac:chgData name="Geoffrey BRASSART" userId="5b3eb97ed22eb37d" providerId="LiveId" clId="{69140FD3-FB7C-4A7F-91F7-6D4B94EE72D8}" dt="2022-10-12T13:52:54.553" v="11774" actId="478"/>
          <ac:picMkLst>
            <pc:docMk/>
            <pc:sldMk cId="1281894747" sldId="290"/>
            <ac:picMk id="8" creationId="{3E7772E5-AEA9-7F2A-04B7-1D68A6EAC7D3}"/>
          </ac:picMkLst>
        </pc:picChg>
        <pc:picChg chg="add mod ord">
          <ac:chgData name="Geoffrey BRASSART" userId="5b3eb97ed22eb37d" providerId="LiveId" clId="{69140FD3-FB7C-4A7F-91F7-6D4B94EE72D8}" dt="2022-10-12T13:53:47.798" v="11781" actId="167"/>
          <ac:picMkLst>
            <pc:docMk/>
            <pc:sldMk cId="1281894747" sldId="290"/>
            <ac:picMk id="11" creationId="{BC1EFF24-046B-7A13-B71E-E37B30072443}"/>
          </ac:picMkLst>
        </pc:picChg>
        <pc:picChg chg="add mod ord">
          <ac:chgData name="Geoffrey BRASSART" userId="5b3eb97ed22eb37d" providerId="LiveId" clId="{69140FD3-FB7C-4A7F-91F7-6D4B94EE72D8}" dt="2022-10-12T14:01:13.727" v="12133" actId="1076"/>
          <ac:picMkLst>
            <pc:docMk/>
            <pc:sldMk cId="1281894747" sldId="290"/>
            <ac:picMk id="13" creationId="{0D5E00FD-17CF-F0E7-971E-80C76073A5E8}"/>
          </ac:picMkLst>
        </pc:picChg>
      </pc:sldChg>
      <pc:sldChg chg="modSp add mod ord modAnim">
        <pc:chgData name="Geoffrey BRASSART" userId="5b3eb97ed22eb37d" providerId="LiveId" clId="{69140FD3-FB7C-4A7F-91F7-6D4B94EE72D8}" dt="2022-10-12T15:23:30.312" v="13036"/>
        <pc:sldMkLst>
          <pc:docMk/>
          <pc:sldMk cId="3565776667" sldId="291"/>
        </pc:sldMkLst>
        <pc:spChg chg="mod">
          <ac:chgData name="Geoffrey BRASSART" userId="5b3eb97ed22eb37d" providerId="LiveId" clId="{69140FD3-FB7C-4A7F-91F7-6D4B94EE72D8}" dt="2022-10-12T14:05:55.468" v="12185" actId="1076"/>
          <ac:spMkLst>
            <pc:docMk/>
            <pc:sldMk cId="3565776667" sldId="291"/>
            <ac:spMk id="17" creationId="{42CB4FF3-F1D9-017D-79D6-66610B4D8D66}"/>
          </ac:spMkLst>
        </pc:spChg>
        <pc:spChg chg="mod">
          <ac:chgData name="Geoffrey BRASSART" userId="5b3eb97ed22eb37d" providerId="LiveId" clId="{69140FD3-FB7C-4A7F-91F7-6D4B94EE72D8}" dt="2022-10-12T14:06:04.536" v="12188" actId="14100"/>
          <ac:spMkLst>
            <pc:docMk/>
            <pc:sldMk cId="3565776667" sldId="291"/>
            <ac:spMk id="18" creationId="{3424C08F-260C-315D-7B66-3B37EB008947}"/>
          </ac:spMkLst>
        </pc:spChg>
        <pc:spChg chg="mod">
          <ac:chgData name="Geoffrey BRASSART" userId="5b3eb97ed22eb37d" providerId="LiveId" clId="{69140FD3-FB7C-4A7F-91F7-6D4B94EE72D8}" dt="2022-10-12T15:23:30.312" v="13036"/>
          <ac:spMkLst>
            <pc:docMk/>
            <pc:sldMk cId="3565776667" sldId="291"/>
            <ac:spMk id="113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4:16:16.056" v="12608" actId="6549"/>
          <ac:spMkLst>
            <pc:docMk/>
            <pc:sldMk cId="3565776667" sldId="291"/>
            <ac:spMk id="116" creationId="{00000000-0000-0000-0000-000000000000}"/>
          </ac:spMkLst>
        </pc:spChg>
        <pc:spChg chg="mod">
          <ac:chgData name="Geoffrey BRASSART" userId="5b3eb97ed22eb37d" providerId="LiveId" clId="{69140FD3-FB7C-4A7F-91F7-6D4B94EE72D8}" dt="2022-10-12T14:08:36.417" v="12564" actId="6549"/>
          <ac:spMkLst>
            <pc:docMk/>
            <pc:sldMk cId="3565776667" sldId="291"/>
            <ac:spMk id="117" creationId="{00000000-0000-0000-0000-000000000000}"/>
          </ac:spMkLst>
        </pc:spChg>
        <pc:picChg chg="mod">
          <ac:chgData name="Geoffrey BRASSART" userId="5b3eb97ed22eb37d" providerId="LiveId" clId="{69140FD3-FB7C-4A7F-91F7-6D4B94EE72D8}" dt="2022-10-12T14:05:52.851" v="12184" actId="1076"/>
          <ac:picMkLst>
            <pc:docMk/>
            <pc:sldMk cId="3565776667" sldId="291"/>
            <ac:picMk id="6" creationId="{4B3655F4-899D-B4C3-AFAB-AC69584437B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1900" b="0" strike="noStrike" spc="-1">
              <a:solidFill>
                <a:srgbClr val="595959"/>
              </a:solidFill>
              <a:latin typeface="Corbe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758880"/>
            <a:ext cx="258228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CustomShape 2" hidden="1"/>
          <p:cNvSpPr/>
          <p:nvPr/>
        </p:nvSpPr>
        <p:spPr>
          <a:xfrm>
            <a:off x="8861760" y="758880"/>
            <a:ext cx="28764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762120"/>
            <a:ext cx="6855840" cy="5333760"/>
          </a:xfrm>
          <a:prstGeom prst="rect">
            <a:avLst/>
          </a:prstGeom>
          <a:solidFill>
            <a:srgbClr val="2D3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802440" y="2634840"/>
            <a:ext cx="5486040" cy="1918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5400" b="0" strike="noStrike" spc="-100">
                <a:solidFill>
                  <a:srgbClr val="FFFFFF"/>
                </a:solidFill>
                <a:latin typeface="Corbel"/>
              </a:rPr>
              <a:t>MODE D’EMPLOI</a:t>
            </a:r>
            <a:endParaRPr lang="fr-FR" sz="5400" b="0" strike="noStrike" spc="-1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/>
          </p:nvPr>
        </p:nvSpPr>
        <p:spPr>
          <a:xfrm>
            <a:off x="19692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0EE9491-9ABE-4AD1-8C95-849440A557F3}" type="datetime1">
              <a:rPr lang="fr-FR" sz="1000" b="0" strike="noStrike" spc="-1">
                <a:solidFill>
                  <a:srgbClr val="808080"/>
                </a:solidFill>
                <a:latin typeface="Corbel"/>
              </a:rPr>
              <a:t>12/10/2022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ftr"/>
          </p:nvPr>
        </p:nvSpPr>
        <p:spPr>
          <a:xfrm>
            <a:off x="2901960" y="6356520"/>
            <a:ext cx="4433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sldNum"/>
          </p:nvPr>
        </p:nvSpPr>
        <p:spPr>
          <a:xfrm>
            <a:off x="7975440" y="6356520"/>
            <a:ext cx="1147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C54F420-B987-4F6E-9549-A2BB6FA5DDBE}" type="slidenum">
              <a:rPr lang="fr-FR" sz="1100" b="1" strike="noStrike" spc="-1">
                <a:solidFill>
                  <a:srgbClr val="E84C22"/>
                </a:solidFill>
                <a:latin typeface="Corbel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  <p:pic>
        <p:nvPicPr>
          <p:cNvPr id="7" name="Image 13" descr="Une image contenant dessin, parapluie&#10;&#10;Description générée automatiquement"/>
          <p:cNvPicPr/>
          <p:nvPr/>
        </p:nvPicPr>
        <p:blipFill>
          <a:blip r:embed="rId14"/>
          <a:stretch/>
        </p:blipFill>
        <p:spPr>
          <a:xfrm>
            <a:off x="0" y="0"/>
            <a:ext cx="9143640" cy="2634480"/>
          </a:xfrm>
          <a:prstGeom prst="rect">
            <a:avLst/>
          </a:prstGeom>
          <a:ln>
            <a:noFill/>
          </a:ln>
        </p:spPr>
      </p:pic>
      <p:sp>
        <p:nvSpPr>
          <p:cNvPr id="8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00" b="0" strike="noStrike" spc="-1">
                <a:solidFill>
                  <a:srgbClr val="595959"/>
                </a:solidFill>
                <a:latin typeface="Corbe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595959"/>
                </a:solidFill>
                <a:latin typeface="Corbe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 hidden="1"/>
          <p:cNvSpPr/>
          <p:nvPr/>
        </p:nvSpPr>
        <p:spPr>
          <a:xfrm>
            <a:off x="0" y="758880"/>
            <a:ext cx="2582280" cy="5330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CustomShape 2" hidden="1"/>
          <p:cNvSpPr/>
          <p:nvPr/>
        </p:nvSpPr>
        <p:spPr>
          <a:xfrm>
            <a:off x="8861760" y="758880"/>
            <a:ext cx="287640" cy="5330520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196920" y="6356520"/>
            <a:ext cx="20570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17CE93D-656A-41EE-8F00-078E18F02A57}" type="datetime1">
              <a:rPr lang="fr-FR" sz="1000" b="0" strike="noStrike" spc="-1">
                <a:solidFill>
                  <a:srgbClr val="808080"/>
                </a:solidFill>
                <a:latin typeface="Corbel"/>
              </a:rPr>
              <a:t>12/10/2022</a:t>
            </a:fld>
            <a:endParaRPr lang="fr-FR" sz="1000" b="0" strike="noStrike" spc="-1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/>
          </p:nvPr>
        </p:nvSpPr>
        <p:spPr>
          <a:xfrm>
            <a:off x="2901960" y="6356520"/>
            <a:ext cx="443340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/>
          </p:nvPr>
        </p:nvSpPr>
        <p:spPr>
          <a:xfrm>
            <a:off x="7975440" y="6356520"/>
            <a:ext cx="114768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E98ADC9-9C4D-4D79-B407-3499EAF6C5CF}" type="slidenum">
              <a:rPr lang="fr-FR" sz="1100" b="1" strike="noStrike" spc="-1">
                <a:solidFill>
                  <a:srgbClr val="E84C22"/>
                </a:solidFill>
                <a:latin typeface="Corbel"/>
              </a:rPr>
              <a:t>‹N°›</a:t>
            </a:fld>
            <a:endParaRPr lang="fr-FR" sz="1100" b="0" strike="noStrike" spc="-1">
              <a:latin typeface="Times New Roman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fr-FR" sz="1800" b="0" strike="noStrike" spc="-1">
                <a:solidFill>
                  <a:srgbClr val="000000"/>
                </a:solidFill>
                <a:latin typeface="Corbel"/>
              </a:rPr>
              <a:t>Cliquez pour éditer le format du texte-titre</a:t>
            </a:r>
          </a:p>
        </p:txBody>
      </p:sp>
      <p:sp>
        <p:nvSpPr>
          <p:cNvPr id="51" name="PlaceHolder 7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900" b="0" strike="noStrike" spc="-1">
                <a:solidFill>
                  <a:srgbClr val="595959"/>
                </a:solidFill>
                <a:latin typeface="Corbel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500" b="0" strike="noStrike" spc="-1">
                <a:solidFill>
                  <a:srgbClr val="595959"/>
                </a:solidFill>
                <a:latin typeface="Corbel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00" b="0" strike="noStrike" spc="-1">
                <a:solidFill>
                  <a:srgbClr val="595959"/>
                </a:solidFill>
                <a:latin typeface="Corbel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595959"/>
                </a:solidFill>
                <a:latin typeface="Corbel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ugselnet.org/usport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12" Type="http://schemas.openxmlformats.org/officeDocument/2006/relationships/slide" Target="slid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11" Type="http://schemas.openxmlformats.org/officeDocument/2006/relationships/slide" Target="slide17.xml"/><Relationship Id="rId5" Type="http://schemas.openxmlformats.org/officeDocument/2006/relationships/slide" Target="slide7.xml"/><Relationship Id="rId10" Type="http://schemas.openxmlformats.org/officeDocument/2006/relationships/slide" Target="slide16.xml"/><Relationship Id="rId4" Type="http://schemas.openxmlformats.org/officeDocument/2006/relationships/slide" Target="slide4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45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802440" y="2368440"/>
            <a:ext cx="5486040" cy="191880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5400" b="0" strike="noStrike" spc="-100" dirty="0">
                <a:solidFill>
                  <a:srgbClr val="FFFFFF"/>
                </a:solidFill>
                <a:latin typeface="Corbel"/>
              </a:rPr>
              <a:t>TUTORIEL</a:t>
            </a:r>
            <a:r>
              <a:rPr lang="fr-FR" sz="5400" spc="-100" dirty="0">
                <a:solidFill>
                  <a:srgbClr val="FFFFFF"/>
                </a:solidFill>
                <a:latin typeface="Corbel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FR" sz="5400" spc="-100" dirty="0">
                <a:solidFill>
                  <a:srgbClr val="FFFFFF"/>
                </a:solidFill>
                <a:latin typeface="Corbel"/>
              </a:rPr>
              <a:t>CROSS COUNTRY</a:t>
            </a:r>
            <a:endParaRPr lang="fr-FR" sz="5400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802440" y="4769188"/>
            <a:ext cx="5486040" cy="561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199"/>
              </a:spcBef>
            </a:pPr>
            <a:r>
              <a:rPr lang="fr-FR" sz="4400" spc="-1" dirty="0">
                <a:solidFill>
                  <a:srgbClr val="FADBD3"/>
                </a:solidFill>
                <a:latin typeface="Corbel"/>
              </a:rPr>
              <a:t>INTERVENANT AS</a:t>
            </a:r>
            <a:endParaRPr lang="fr-FR" sz="4400" b="0" strike="noStrike" spc="-1" dirty="0">
              <a:latin typeface="Arial"/>
            </a:endParaRPr>
          </a:p>
        </p:txBody>
      </p:sp>
      <p:pic>
        <p:nvPicPr>
          <p:cNvPr id="90" name="Image 3"/>
          <p:cNvPicPr/>
          <p:nvPr/>
        </p:nvPicPr>
        <p:blipFill>
          <a:blip r:embed="rId2"/>
          <a:stretch/>
        </p:blipFill>
        <p:spPr>
          <a:xfrm>
            <a:off x="7478280" y="3789000"/>
            <a:ext cx="1078560" cy="1078560"/>
          </a:xfrm>
          <a:prstGeom prst="rect">
            <a:avLst/>
          </a:prstGeom>
          <a:ln>
            <a:noFill/>
          </a:ln>
        </p:spPr>
      </p:pic>
      <p:sp>
        <p:nvSpPr>
          <p:cNvPr id="91" name="CustomShape 3"/>
          <p:cNvSpPr/>
          <p:nvPr/>
        </p:nvSpPr>
        <p:spPr>
          <a:xfrm>
            <a:off x="4412160" y="569880"/>
            <a:ext cx="360540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4800" b="0" strike="noStrike" spc="-1" dirty="0">
                <a:solidFill>
                  <a:srgbClr val="FFFFFF"/>
                </a:solidFill>
                <a:latin typeface="Corbel"/>
              </a:rPr>
              <a:t>USPORT</a:t>
            </a:r>
            <a:endParaRPr lang="fr-FR" sz="4800" b="0" strike="noStrike" spc="-1" dirty="0">
              <a:latin typeface="Arial"/>
            </a:endParaRPr>
          </a:p>
        </p:txBody>
      </p:sp>
      <p:sp>
        <p:nvSpPr>
          <p:cNvPr id="92" name="TextShape 4"/>
          <p:cNvSpPr txBox="1"/>
          <p:nvPr/>
        </p:nvSpPr>
        <p:spPr>
          <a:xfrm>
            <a:off x="7288560" y="6356520"/>
            <a:ext cx="145800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000" b="0" strike="noStrike" spc="-1" dirty="0">
                <a:latin typeface="Corbel"/>
              </a:rPr>
              <a:t>Mis à jour le </a:t>
            </a:r>
            <a:fld id="{05818076-7E1B-446D-8080-15BF5BD1327A}" type="datetime1">
              <a:rPr lang="fr-FR" sz="1000" b="0" strike="noStrike" spc="-1">
                <a:latin typeface="Corbel"/>
              </a:rPr>
              <a:t>12/10/2022</a:t>
            </a:fld>
            <a:endParaRPr lang="fr-FR" sz="1000" b="0" strike="noStrike" spc="-1" dirty="0">
              <a:latin typeface="Times New Roman"/>
            </a:endParaRPr>
          </a:p>
        </p:txBody>
      </p:sp>
      <p:sp>
        <p:nvSpPr>
          <p:cNvPr id="93" name="CustomShape 5"/>
          <p:cNvSpPr/>
          <p:nvPr/>
        </p:nvSpPr>
        <p:spPr>
          <a:xfrm>
            <a:off x="3182616" y="1956060"/>
            <a:ext cx="3605400" cy="698400"/>
          </a:xfrm>
          <a:prstGeom prst="rect">
            <a:avLst/>
          </a:prstGeom>
          <a:solidFill>
            <a:srgbClr val="2D309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4" name="Picture 2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7401240" y="518400"/>
            <a:ext cx="952200" cy="93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64" y="4646347"/>
            <a:ext cx="6437376" cy="565013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14232" y="205200"/>
            <a:ext cx="371808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10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Inscrire en individuel – page 1/2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en individuel 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inscrire tous les individuels souhaités en une seule fois.</a:t>
            </a:r>
            <a:endParaRPr lang="fr-FR" sz="1400" b="0" strike="noStrike" spc="-1" dirty="0">
              <a:latin typeface="Arial"/>
            </a:endParaRPr>
          </a:p>
        </p:txBody>
      </p:sp>
      <p:pic>
        <p:nvPicPr>
          <p:cNvPr id="118" name="Image 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733" y="3871332"/>
            <a:ext cx="2115011" cy="2300868"/>
          </a:xfrm>
          <a:prstGeom prst="rect">
            <a:avLst/>
          </a:prstGeom>
          <a:ln>
            <a:noFill/>
          </a:ln>
        </p:spPr>
      </p:pic>
      <p:sp>
        <p:nvSpPr>
          <p:cNvPr id="119" name="CustomShape 6"/>
          <p:cNvSpPr/>
          <p:nvPr/>
        </p:nvSpPr>
        <p:spPr>
          <a:xfrm>
            <a:off x="3765097" y="2073899"/>
            <a:ext cx="3760415" cy="271020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820733" y="2234916"/>
            <a:ext cx="3138615" cy="339106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7139553" y="4838486"/>
            <a:ext cx="685801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408733" y="5833427"/>
            <a:ext cx="725123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33110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8494" y="3239038"/>
            <a:ext cx="6490881" cy="3266412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11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Inscrire en individuel – page 2/2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1598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l’ensemble des élèves que vous souhaitez inscrire en individuel,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Option : filtrer avant de sélectionner les élèves (voir diapositive 9 : Inscrire une équipe – page 3/3)</a:t>
            </a: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Inscrire », un bandeau confirme l’inscription </a:t>
            </a:r>
            <a:r>
              <a:rPr lang="fr-FR" sz="14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 </a:t>
            </a: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1 : si les élèves sont déjà inscrits dans une équipe, ils restent inscrits dans l’équipe.</a:t>
            </a: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Note 2 : si des élèves sont déjà inscrits (équipe ou individuel ou relais) cela est indiqué dans le bandeau.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1854291" y="5147424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2196055" y="3517576"/>
            <a:ext cx="602009" cy="2349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2155336" y="3796115"/>
            <a:ext cx="231743" cy="27093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2155336" y="3239038"/>
            <a:ext cx="719352" cy="2349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1867933" y="317869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>
            <a:spLocks/>
          </p:cNvSpPr>
          <p:nvPr/>
        </p:nvSpPr>
        <p:spPr>
          <a:xfrm rot="4758687" flipH="1" flipV="1">
            <a:off x="1883181" y="3560096"/>
            <a:ext cx="123766" cy="4763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1440512" y="378958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1358189" y="32909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1351368" y="5235864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FEA4AF-2FB0-B073-0092-9B57DE9AB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89" y="5353522"/>
            <a:ext cx="95858" cy="1054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B9CA9F9-9B6D-05AB-F800-E6AD75B68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289" y="5863053"/>
            <a:ext cx="95858" cy="10544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110358CB-DF15-B65F-42A8-F7D53F7F6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5583" y="2361717"/>
            <a:ext cx="2934104" cy="335967"/>
          </a:xfrm>
          <a:prstGeom prst="rect">
            <a:avLst/>
          </a:prstGeom>
        </p:spPr>
      </p:pic>
      <p:sp>
        <p:nvSpPr>
          <p:cNvPr id="16" name="CustomShape 6">
            <a:extLst>
              <a:ext uri="{FF2B5EF4-FFF2-40B4-BE49-F238E27FC236}">
                <a16:creationId xmlns:a16="http://schemas.microsoft.com/office/drawing/2014/main" id="{91B957A7-800D-EBAB-4511-75B0DFA8E0D0}"/>
              </a:ext>
            </a:extLst>
          </p:cNvPr>
          <p:cNvSpPr>
            <a:spLocks/>
          </p:cNvSpPr>
          <p:nvPr/>
        </p:nvSpPr>
        <p:spPr>
          <a:xfrm rot="20597965" flipV="1">
            <a:off x="8114054" y="2762222"/>
            <a:ext cx="75570" cy="27086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7DA70F-842D-DA24-2843-ACA868EBBBF9}"/>
              </a:ext>
            </a:extLst>
          </p:cNvPr>
          <p:cNvSpPr>
            <a:spLocks/>
          </p:cNvSpPr>
          <p:nvPr/>
        </p:nvSpPr>
        <p:spPr>
          <a:xfrm>
            <a:off x="7558356" y="2401719"/>
            <a:ext cx="735252" cy="26743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003873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205EBF-40B4-E0E8-906E-DC4AAA255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930" y="3990995"/>
            <a:ext cx="3689894" cy="266440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1E3B1F-7006-B3FD-8671-A648C953F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25" y="2124515"/>
            <a:ext cx="2584389" cy="794553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12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Accéder aux inscriptions des individuels – page 1/2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411480" y="1552133"/>
            <a:ext cx="8183879" cy="24607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Liste des inscrits en compétitions »,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le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niveau du championnat,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Optionnel : vous pouvez choisir la compétition pour accéder plus rapidement à une course en particulier,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Optionnel : si la compétition est répartie en plusieurs journées, vous pouvez choisir laquelle,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Filtrer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2882109" y="235200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4059477" y="5418666"/>
            <a:ext cx="1278456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3749040" y="2404872"/>
            <a:ext cx="576071" cy="51419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4076915" y="4454622"/>
            <a:ext cx="1062014" cy="40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3711048" y="4544458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3205743" y="55628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3208125" y="634864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6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2300899" y="244044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9" name="CustomShape 8">
            <a:extLst>
              <a:ext uri="{FF2B5EF4-FFF2-40B4-BE49-F238E27FC236}">
                <a16:creationId xmlns:a16="http://schemas.microsoft.com/office/drawing/2014/main" id="{B36D5269-AFF8-D9D2-100F-4373EBC395C0}"/>
              </a:ext>
            </a:extLst>
          </p:cNvPr>
          <p:cNvSpPr>
            <a:spLocks/>
          </p:cNvSpPr>
          <p:nvPr/>
        </p:nvSpPr>
        <p:spPr>
          <a:xfrm>
            <a:off x="3200751" y="600433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2" name="CustomShape 8">
            <a:extLst>
              <a:ext uri="{FF2B5EF4-FFF2-40B4-BE49-F238E27FC236}">
                <a16:creationId xmlns:a16="http://schemas.microsoft.com/office/drawing/2014/main" id="{C95128F3-A430-9FA8-2408-1F7C2D968B66}"/>
              </a:ext>
            </a:extLst>
          </p:cNvPr>
          <p:cNvSpPr>
            <a:spLocks/>
          </p:cNvSpPr>
          <p:nvPr/>
        </p:nvSpPr>
        <p:spPr>
          <a:xfrm>
            <a:off x="3216383" y="509472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4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3" name="CustomShape 8">
            <a:extLst>
              <a:ext uri="{FF2B5EF4-FFF2-40B4-BE49-F238E27FC236}">
                <a16:creationId xmlns:a16="http://schemas.microsoft.com/office/drawing/2014/main" id="{6906C15A-DE15-3AD9-CD84-6C7AECE2D6DC}"/>
              </a:ext>
            </a:extLst>
          </p:cNvPr>
          <p:cNvSpPr>
            <a:spLocks/>
          </p:cNvSpPr>
          <p:nvPr/>
        </p:nvSpPr>
        <p:spPr>
          <a:xfrm>
            <a:off x="3204275" y="462660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E72AC194-E665-015D-5E78-1CCBE6FFAD98}"/>
              </a:ext>
            </a:extLst>
          </p:cNvPr>
          <p:cNvSpPr>
            <a:spLocks/>
          </p:cNvSpPr>
          <p:nvPr/>
        </p:nvSpPr>
        <p:spPr>
          <a:xfrm rot="4758687" flipV="1">
            <a:off x="3707199" y="6262041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5" name="CustomShape 6">
            <a:extLst>
              <a:ext uri="{FF2B5EF4-FFF2-40B4-BE49-F238E27FC236}">
                <a16:creationId xmlns:a16="http://schemas.microsoft.com/office/drawing/2014/main" id="{D562B181-682B-5E37-62E0-04FFEE4B1A4A}"/>
              </a:ext>
            </a:extLst>
          </p:cNvPr>
          <p:cNvSpPr>
            <a:spLocks/>
          </p:cNvSpPr>
          <p:nvPr/>
        </p:nvSpPr>
        <p:spPr>
          <a:xfrm rot="4758687" flipV="1">
            <a:off x="3707200" y="593714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6" name="CustomShape 6">
            <a:extLst>
              <a:ext uri="{FF2B5EF4-FFF2-40B4-BE49-F238E27FC236}">
                <a16:creationId xmlns:a16="http://schemas.microsoft.com/office/drawing/2014/main" id="{C094945A-E953-0210-84CE-35CF880A8A60}"/>
              </a:ext>
            </a:extLst>
          </p:cNvPr>
          <p:cNvSpPr>
            <a:spLocks/>
          </p:cNvSpPr>
          <p:nvPr/>
        </p:nvSpPr>
        <p:spPr>
          <a:xfrm rot="4758687" flipV="1">
            <a:off x="3707201" y="547885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F5BED3A7-08A3-BC66-E617-CD6E27F30095}"/>
              </a:ext>
            </a:extLst>
          </p:cNvPr>
          <p:cNvSpPr>
            <a:spLocks/>
          </p:cNvSpPr>
          <p:nvPr/>
        </p:nvSpPr>
        <p:spPr>
          <a:xfrm rot="4758687" flipV="1">
            <a:off x="3707198" y="5011655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1591F0-6409-410E-9C26-B51E5FA1A74C}"/>
              </a:ext>
            </a:extLst>
          </p:cNvPr>
          <p:cNvSpPr>
            <a:spLocks/>
          </p:cNvSpPr>
          <p:nvPr/>
        </p:nvSpPr>
        <p:spPr>
          <a:xfrm>
            <a:off x="4109889" y="6357650"/>
            <a:ext cx="360123" cy="21593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06749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13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Accéder aux inscriptions des individuels – page 2/2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23684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la liste des inscrits en individuels vous voyez tous les élèves inscrits (individuels – équipes – relais) avec les informations suivantes pour chaque inscription :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</a:t>
            </a:r>
            <a:r>
              <a:rPr lang="fr-FR" sz="1200" b="0" strike="noStrike" spc="-1" dirty="0">
                <a:solidFill>
                  <a:srgbClr val="000000"/>
                </a:solidFill>
                <a:latin typeface="Corbel"/>
              </a:rPr>
              <a:t>- Le niveau (D = District, C = Comité, T = Territoire, N = National)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Des informations de compétition : le nom de la compétition (la course), les catégories ouvertes à cette compétition, l’épreuve (Relais Mixte ou Cross Country), la journée</a:t>
            </a:r>
            <a:endParaRPr lang="fr-FR" sz="12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Des informations sur l’élève inscrit : le nom, le prénom, la date de naissance, la catégorie, sa classe, le sigle de son AS.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1 : les données performance et niveau ne sont pas utiles en cross.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2 : vous pouvez passer le curseur dans la colonne « info » pour voir qui a créé et/ou modifié l’inscription et quand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Note 3 : le bouton « supprimer » permet de supprimer, en individuel – équipe – relais, l’inscription.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Il est possible de filtrer par « Compétition » et/ou « Epreuve » et/ou « Journée » en sélectionnant la donnée puis « Filtrer »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Excel permet d’extraire la liste de la page courante.</a:t>
            </a:r>
          </a:p>
          <a:p>
            <a:pPr>
              <a:lnSpc>
                <a:spcPct val="100000"/>
              </a:lnSpc>
            </a:pPr>
            <a:r>
              <a:rPr lang="fr-FR" sz="1200" spc="-1" dirty="0">
                <a:solidFill>
                  <a:srgbClr val="000000"/>
                </a:solidFill>
                <a:latin typeface="Corbel"/>
              </a:rPr>
              <a:t>     - Le bouton « Imprimer » permet d’imprimer la page (à configurer selon imprimante)</a:t>
            </a:r>
          </a:p>
        </p:txBody>
      </p:sp>
      <p:pic>
        <p:nvPicPr>
          <p:cNvPr id="11" name="Image 10" descr="Une image contenant texte, intérieur, capture d’écran, plusieurs&#10;&#10;Description générée automatiquement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70" y="3985491"/>
            <a:ext cx="8000715" cy="251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520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14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Imprimer les licences des inscrits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3527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imprimer les licences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les élèves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Imprimer Licence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cette action vous permet d’extraire les licences sur un fichier PDF.</a:t>
            </a:r>
          </a:p>
          <a:p>
            <a:pPr marL="228600" indent="-228600">
              <a:lnSpc>
                <a:spcPct val="100000"/>
              </a:lnSpc>
              <a:buAutoNum type="arabicParenR"/>
            </a:pP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08443" y="2798105"/>
            <a:ext cx="6357918" cy="371581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2108443" y="3178551"/>
            <a:ext cx="707909" cy="16815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2119083" y="3870623"/>
            <a:ext cx="175500" cy="253288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1845321" y="3083677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1400349" y="353717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223111" y="485770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379531" y="317211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1882455" y="3448730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1746852" y="476481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2146133" y="3593427"/>
            <a:ext cx="707909" cy="16815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58523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15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Visualiser les relais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accéder à la liste des inscrits uniquement en relais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inscrits, cliquer sur « Relais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Chaque relais est identifié comme suit :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R pour relais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Sigle d’AS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Numéro de relais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Identifiant relais (utile dans le lien avec 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Ucompetition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 vous avez plusieurs relais, vous pouvez n’en visualiser qu’un seul en le sélectionnant et en cliquant sur « Filtrer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Note : pour revenir au visuel de tous les relais, sélectionner « n’importe lequel » puis « Filtrer »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9736" y="4035181"/>
            <a:ext cx="6357918" cy="21953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3123427" y="4970242"/>
            <a:ext cx="954797" cy="21440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2556787" y="4082158"/>
            <a:ext cx="402336" cy="1920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2529243" y="4480935"/>
            <a:ext cx="222920" cy="92957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6154380" y="365388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731579" y="3994822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842261" y="477430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6552316" y="3721097"/>
            <a:ext cx="245126" cy="3763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2234502" y="3937461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864437" y="3994822"/>
            <a:ext cx="1557187" cy="3575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4083549" y="4970242"/>
            <a:ext cx="4539243" cy="117154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720327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II. Voir les inscriptions et imprimer les licences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16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d. Visualiser les équipes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2245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accéder à la liste des inscrits uniquement en équipes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inscrits, cliquer sur « Equipe Champ.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Chaque équipe est identifiée comme suit :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Sigle d’AS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Numéro d’équipe</a:t>
            </a:r>
          </a:p>
          <a:p>
            <a:pPr marL="742950" lvl="1" indent="-285750">
              <a:buFontTx/>
              <a:buChar char="-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Identifiant équipe (utile dans le lien avec 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Ucompetition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Si vous avez plusieurs équipes, vous pouvez n’en visualiser qu’une seule en la sélectionnant et en cliquant sur « Filtrer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Note : pour revenir au visuel de toutes les équipes, sélectionner « n’importe lequel » puis 	« Filtrer »</a:t>
            </a:r>
            <a:endParaRPr lang="fr-FR" sz="1200" spc="-1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AB350AC-A9DA-B51C-7CCE-8B02ACB71A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17720" y="4035181"/>
            <a:ext cx="5841950" cy="21953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3123428" y="4866846"/>
            <a:ext cx="762774" cy="3178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3123426" y="4064630"/>
            <a:ext cx="561605" cy="1843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2654868" y="4497148"/>
            <a:ext cx="146642" cy="80289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6154380" y="365388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564066" y="373101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045606" y="475208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6552316" y="3721097"/>
            <a:ext cx="245126" cy="37638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3005652" y="3769007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467221" y="3994822"/>
            <a:ext cx="1469771" cy="35757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3886201" y="4866846"/>
            <a:ext cx="4599431" cy="127493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11186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32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51" y="4217534"/>
            <a:ext cx="8615338" cy="194870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17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1/3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353797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15 - Visualiser les relais)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 élève dans un relais,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si vous supprimer un élève d’un relais depuis l’onglet « Individuel »,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cela le supprime également de l’onglet « Relais », donc du relais, et inversement.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399276" y="5001134"/>
            <a:ext cx="510728" cy="2879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602307" y="3601270"/>
            <a:ext cx="2819052" cy="25648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32760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8" y="3309596"/>
            <a:ext cx="7983131" cy="232713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18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2/3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15 - Visualiser les relais)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un relais complet 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Supprimer Relais » 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638018" y="4212164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119472" y="347366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19472" y="386479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119472" y="306747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434618" y="3311037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360466" y="4015732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657258" y="3625870"/>
            <a:ext cx="531135" cy="17011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655483" y="3932333"/>
            <a:ext cx="595467" cy="1901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344950" y="3712181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103700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pture d’écran, intérieur, plusieurs&#10;&#10;Description générée automatiquement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25" y="2602411"/>
            <a:ext cx="6021057" cy="1755179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19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Modifier/Supprimer un relais – page 3/3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39688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relais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15 - Visualiser les relais)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ajouter un élève à un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relais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Ajouter A Relais » :</a:t>
            </a: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d’élèves, cocher le où les élèves à ajouter à votre relais, puis « Actions » puis « Ajouter A Relais ».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Choisir » pour sélectionner le numéro de relais voulu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le numéro de relais auquel vous souhaitez rajouter l’élève est rappelé au-dessus.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22825" y="3286209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53756" y="27965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03305" y="31713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80424" y="240666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71271" y="2610200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636251" y="3151849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922826" y="2840608"/>
            <a:ext cx="478377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922824" y="2985770"/>
            <a:ext cx="478379" cy="12295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627200" y="2887104"/>
            <a:ext cx="237383" cy="31851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1853534A-5E69-5B13-70F0-9D25563CC7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51" y="5346630"/>
            <a:ext cx="6405533" cy="1375591"/>
          </a:xfrm>
          <a:prstGeom prst="rect">
            <a:avLst/>
          </a:prstGeom>
        </p:spPr>
      </p:pic>
      <p:sp>
        <p:nvSpPr>
          <p:cNvPr id="6" name="CustomShape 8">
            <a:extLst>
              <a:ext uri="{FF2B5EF4-FFF2-40B4-BE49-F238E27FC236}">
                <a16:creationId xmlns:a16="http://schemas.microsoft.com/office/drawing/2014/main" id="{1E612A1B-DCD4-A30F-5024-FB1C4D2EFA42}"/>
              </a:ext>
            </a:extLst>
          </p:cNvPr>
          <p:cNvSpPr>
            <a:spLocks/>
          </p:cNvSpPr>
          <p:nvPr/>
        </p:nvSpPr>
        <p:spPr>
          <a:xfrm>
            <a:off x="7405946" y="603442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DD223E64-EFE2-1E77-A30B-DF4C3EA42A95}"/>
              </a:ext>
            </a:extLst>
          </p:cNvPr>
          <p:cNvSpPr>
            <a:spLocks/>
          </p:cNvSpPr>
          <p:nvPr/>
        </p:nvSpPr>
        <p:spPr>
          <a:xfrm rot="4758687">
            <a:off x="7072333" y="6178538"/>
            <a:ext cx="280025" cy="4935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0408C-7AC3-B29D-F783-986731042DBB}"/>
              </a:ext>
            </a:extLst>
          </p:cNvPr>
          <p:cNvSpPr>
            <a:spLocks/>
          </p:cNvSpPr>
          <p:nvPr/>
        </p:nvSpPr>
        <p:spPr>
          <a:xfrm>
            <a:off x="6035350" y="6460006"/>
            <a:ext cx="952234" cy="21007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3B0DA-3191-B405-103C-B5D39E54A310}"/>
              </a:ext>
            </a:extLst>
          </p:cNvPr>
          <p:cNvSpPr>
            <a:spLocks/>
          </p:cNvSpPr>
          <p:nvPr/>
        </p:nvSpPr>
        <p:spPr>
          <a:xfrm>
            <a:off x="2799866" y="5330428"/>
            <a:ext cx="739322" cy="1769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958382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4156920" y="187920"/>
            <a:ext cx="40651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orbel"/>
              </a:rPr>
              <a:t>USPORT_CROSS_IAS</a:t>
            </a:r>
          </a:p>
        </p:txBody>
      </p:sp>
      <p:sp>
        <p:nvSpPr>
          <p:cNvPr id="97" name="CustomShape 2"/>
          <p:cNvSpPr/>
          <p:nvPr/>
        </p:nvSpPr>
        <p:spPr>
          <a:xfrm>
            <a:off x="0" y="776160"/>
            <a:ext cx="2584440" cy="5305320"/>
          </a:xfrm>
          <a:prstGeom prst="rect">
            <a:avLst/>
          </a:prstGeom>
          <a:solidFill>
            <a:srgbClr val="F146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fr-FR" sz="1400" b="1" strike="noStrike" spc="-1">
                <a:solidFill>
                  <a:srgbClr val="E84C22"/>
                </a:solidFill>
                <a:latin typeface="Calibri"/>
              </a:rPr>
              <a:t>2</a:t>
            </a:r>
            <a:endParaRPr lang="fr-FR" sz="1400" b="0" strike="noStrike" spc="-1">
              <a:latin typeface="Times New Roman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254520" y="2324880"/>
            <a:ext cx="217764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FFFFFF"/>
                </a:solidFill>
                <a:latin typeface="Corbel"/>
              </a:rPr>
              <a:t>TABLE </a:t>
            </a:r>
            <a:endParaRPr lang="fr-FR" sz="3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3200" b="1" strike="noStrike" spc="-1">
                <a:solidFill>
                  <a:srgbClr val="FFFFFF"/>
                </a:solidFill>
                <a:latin typeface="Corbel"/>
              </a:rPr>
              <a:t>DES MATIERES</a:t>
            </a:r>
            <a:endParaRPr lang="fr-FR" sz="3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801520" y="996480"/>
            <a:ext cx="6157080" cy="4245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444500" indent="-358775">
              <a:lnSpc>
                <a:spcPct val="100000"/>
              </a:lnSpc>
              <a:buClr>
                <a:srgbClr val="000000"/>
              </a:buClr>
              <a:buFont typeface="StarSymbol"/>
              <a:buAutoNum type="romanUcPeriod"/>
              <a:tabLst>
                <a:tab pos="444500" algn="l"/>
              </a:tabLst>
            </a:pPr>
            <a:r>
              <a:rPr lang="fr-FR" sz="2400" b="1" u="sng" spc="-1" dirty="0">
                <a:latin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</a:t>
            </a:r>
            <a:endParaRPr lang="fr-FR" sz="2400" b="0" u="sng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a. </a:t>
            </a:r>
            <a:r>
              <a:rPr lang="fr-FR" sz="1800" b="1" strike="noStrike" spc="-1" dirty="0">
                <a:latin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Accéder aux championnats de cross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b. </a:t>
            </a:r>
            <a:r>
              <a:rPr lang="fr-FR" sz="1800" b="1" strike="noStrike" spc="-1" dirty="0">
                <a:latin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Relais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c. </a:t>
            </a:r>
            <a:r>
              <a:rPr lang="fr-FR" sz="1800" b="1" strike="noStrike" spc="-1" dirty="0">
                <a:latin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une équipe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d. </a:t>
            </a:r>
            <a:r>
              <a:rPr lang="fr-FR" sz="1800" b="1" strike="noStrike" spc="-1" dirty="0">
                <a:latin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Inscrire en individuel</a:t>
            </a:r>
            <a:endParaRPr lang="fr-FR" sz="1800" b="0" strike="noStrike" spc="-1" dirty="0">
              <a:latin typeface="Arial"/>
            </a:endParaRPr>
          </a:p>
          <a:p>
            <a:pPr marL="444500" indent="-358775">
              <a:lnSpc>
                <a:spcPct val="100000"/>
              </a:lnSpc>
              <a:buClr>
                <a:srgbClr val="000000"/>
              </a:buClr>
              <a:buFont typeface="StarSymbol"/>
              <a:buAutoNum type="romanUcPeriod" startAt="2"/>
            </a:pPr>
            <a:r>
              <a:rPr lang="fr-FR" sz="2400" b="1" u="sng" spc="-1" dirty="0">
                <a:latin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Voir les inscriptions</a:t>
            </a:r>
            <a:r>
              <a:rPr lang="fr-FR" sz="2400" b="1" u="sng" spc="-1" dirty="0">
                <a:latin typeface="Calibri"/>
              </a:rPr>
              <a:t> et imprimer les licences</a:t>
            </a:r>
            <a:endParaRPr lang="fr-FR" sz="24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a. </a:t>
            </a:r>
            <a:r>
              <a:rPr lang="fr-FR" b="1" spc="-1" dirty="0">
                <a:latin typeface="Calibri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Accéder à la liste des inscrits</a:t>
            </a:r>
            <a:endParaRPr lang="fr-FR" b="1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b. </a:t>
            </a:r>
            <a:r>
              <a:rPr lang="fr-FR" sz="1800" b="1" strike="noStrike" spc="-1" dirty="0">
                <a:latin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Imprimer les licences des inscrits</a:t>
            </a:r>
            <a:endParaRPr lang="fr-FR" sz="1800" b="0" strike="noStrike" spc="-1" dirty="0">
              <a:latin typeface="Arial"/>
            </a:endParaRPr>
          </a:p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latin typeface="Calibri"/>
              </a:rPr>
              <a:t>	c. </a:t>
            </a:r>
            <a:r>
              <a:rPr lang="fr-FR" sz="1800" b="1" strike="noStrike" spc="-1" dirty="0">
                <a:latin typeface="Calibri"/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Visualiser les relais</a:t>
            </a:r>
            <a:endParaRPr lang="fr-FR" sz="1800" b="1" strike="noStrike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b="1" spc="-1" dirty="0">
                <a:latin typeface="Calibri"/>
              </a:rPr>
              <a:t>	d. </a:t>
            </a:r>
            <a:r>
              <a:rPr lang="fr-FR" b="1" spc="-1" dirty="0">
                <a:latin typeface="Calibri"/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Visualiser les équipes</a:t>
            </a:r>
            <a:endParaRPr lang="fr-FR" sz="2400" b="1" strike="noStrike" spc="-1" dirty="0">
              <a:latin typeface="Calibri"/>
              <a:hlinkClick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44500" indent="-358775">
              <a:lnSpc>
                <a:spcPct val="100000"/>
              </a:lnSpc>
              <a:buAutoNum type="romanUcPeriod" startAt="3"/>
            </a:pPr>
            <a:r>
              <a:rPr lang="fr-FR" sz="2400" b="1" u="sng" strike="noStrike" spc="-1" dirty="0">
                <a:latin typeface="Calibri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les inscriptions</a:t>
            </a:r>
            <a:endParaRPr lang="fr-FR" sz="2400" b="1" u="sng" strike="noStrike" spc="-1" dirty="0">
              <a:latin typeface="Calibri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a. </a:t>
            </a:r>
            <a:r>
              <a:rPr lang="fr-FR" b="1" spc="-1" dirty="0">
                <a:latin typeface="Calibri" panose="020F0502020204030204" pitchFamily="34" charset="0"/>
                <a:cs typeface="Calibri" panose="020F0502020204030204" pitchFamily="34" charset="0"/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un relais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b. </a:t>
            </a: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Modifier/Supprimer une équipe 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1440">
              <a:lnSpc>
                <a:spcPct val="100000"/>
              </a:lnSpc>
            </a:pP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	c. </a:t>
            </a:r>
            <a:r>
              <a:rPr lang="fr-FR" b="1" strike="noStrike" spc="-1" dirty="0">
                <a:latin typeface="Calibri" panose="020F0502020204030204" pitchFamily="34" charset="0"/>
                <a:cs typeface="Calibri" panose="020F0502020204030204" pitchFamily="34" charset="0"/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Supprimer une inscription individuelle</a:t>
            </a:r>
            <a:endParaRPr lang="fr-FR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051" y="4063184"/>
            <a:ext cx="7982713" cy="2150374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20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1/3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37534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16 - Visualiser les équipes)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 élève dans une équipe,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1 : si vous supprimer un élève d’une équipe depuis l’onglet « Individuel »,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cela le supprime également de l’onglet « Equipe Champ. », donc de l’équipe, et inversement.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151840" y="4943639"/>
            <a:ext cx="410109" cy="19351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661769" y="3529534"/>
            <a:ext cx="2668597" cy="25279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11159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E7772E5-AEA9-7F2A-04B7-1D68A6EAC7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034" y="3203998"/>
            <a:ext cx="6840763" cy="3254232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21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2/3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15989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16 - Visualiser les équipes)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une équipe complète :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l’équipe,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Supprimer Equipe ».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l’action « Modifier Equipe » n’est pas utile en Cross.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30463" y="4214139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82061" y="3512361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197686" y="40170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331523" y="309161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71844" y="3310848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616689" y="4051062"/>
            <a:ext cx="157828" cy="3928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946997" y="3489798"/>
            <a:ext cx="531135" cy="17011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922826" y="3945715"/>
            <a:ext cx="637512" cy="1901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536933" y="3743638"/>
            <a:ext cx="352398" cy="2968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2945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0D5E00FD-17CF-F0E7-971E-80C76073A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18" y="5546272"/>
            <a:ext cx="6010954" cy="1204463"/>
          </a:xfrm>
          <a:prstGeom prst="rect">
            <a:avLst/>
          </a:prstGeom>
        </p:spPr>
      </p:pic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BC1EFF24-046B-7A13-B71E-E37B30072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76" y="2585928"/>
            <a:ext cx="6310927" cy="187565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22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Modifier/Supprimer une équipe – page 3/3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41843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« Equipe Champ. »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 16 - Visualiser les équipes)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ajouter un élève à une équipe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l’équipe,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Actions » 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Ajouter A Equipe » :</a:t>
            </a: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u="sng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d’élèves, cocher le où les élèves à ajouter à votre équipe, puis « Actions » puis « Ajouter A Equipe ».</a:t>
            </a:r>
          </a:p>
          <a:p>
            <a:pPr marL="800100" lvl="1" indent="-342900">
              <a:buFont typeface="+mj-lt"/>
              <a:buAutoNum type="arabicPeriod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Cocher « CROSS COUNTRY » pour inscrire l’élève en individuel et dans l’équipe. Le flash vert et la coche confirment l’inscription.</a:t>
            </a:r>
          </a:p>
          <a:p>
            <a:pPr lvl="1"/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: le numéro de l’équipe dans laquelle vous souhaitez rajouter l’élève est rappelé au-dessus.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AB47F3-9A13-1053-23A3-688F1AF8546E}"/>
              </a:ext>
            </a:extLst>
          </p:cNvPr>
          <p:cNvSpPr>
            <a:spLocks/>
          </p:cNvSpPr>
          <p:nvPr/>
        </p:nvSpPr>
        <p:spPr>
          <a:xfrm>
            <a:off x="985771" y="3481877"/>
            <a:ext cx="151304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CustomShape 8">
            <a:extLst>
              <a:ext uri="{FF2B5EF4-FFF2-40B4-BE49-F238E27FC236}">
                <a16:creationId xmlns:a16="http://schemas.microsoft.com/office/drawing/2014/main" id="{D0C3FC85-27C5-ABE9-7ADB-D54E1FC27407}"/>
              </a:ext>
            </a:extLst>
          </p:cNvPr>
          <p:cNvSpPr>
            <a:spLocks/>
          </p:cNvSpPr>
          <p:nvPr/>
        </p:nvSpPr>
        <p:spPr>
          <a:xfrm>
            <a:off x="253756" y="27965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1" name="CustomShape 8">
            <a:extLst>
              <a:ext uri="{FF2B5EF4-FFF2-40B4-BE49-F238E27FC236}">
                <a16:creationId xmlns:a16="http://schemas.microsoft.com/office/drawing/2014/main" id="{9C363026-3A31-646E-54A7-DBFB789ABAB8}"/>
              </a:ext>
            </a:extLst>
          </p:cNvPr>
          <p:cNvSpPr>
            <a:spLocks/>
          </p:cNvSpPr>
          <p:nvPr/>
        </p:nvSpPr>
        <p:spPr>
          <a:xfrm>
            <a:off x="203305" y="3171309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9" name="CustomShape 8">
            <a:extLst>
              <a:ext uri="{FF2B5EF4-FFF2-40B4-BE49-F238E27FC236}">
                <a16:creationId xmlns:a16="http://schemas.microsoft.com/office/drawing/2014/main" id="{E5B97E33-E3F9-4DE0-54DE-2263F3AB5461}"/>
              </a:ext>
            </a:extLst>
          </p:cNvPr>
          <p:cNvSpPr>
            <a:spLocks/>
          </p:cNvSpPr>
          <p:nvPr/>
        </p:nvSpPr>
        <p:spPr>
          <a:xfrm>
            <a:off x="280424" y="240666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30" name="CustomShape 6">
            <a:extLst>
              <a:ext uri="{FF2B5EF4-FFF2-40B4-BE49-F238E27FC236}">
                <a16:creationId xmlns:a16="http://schemas.microsoft.com/office/drawing/2014/main" id="{19758CA7-6660-4E92-CBC0-A16329C7B081}"/>
              </a:ext>
            </a:extLst>
          </p:cNvPr>
          <p:cNvSpPr>
            <a:spLocks/>
          </p:cNvSpPr>
          <p:nvPr/>
        </p:nvSpPr>
        <p:spPr>
          <a:xfrm rot="4758687" flipV="1">
            <a:off x="592514" y="2584572"/>
            <a:ext cx="357212" cy="34402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1" name="CustomShape 6">
            <a:extLst>
              <a:ext uri="{FF2B5EF4-FFF2-40B4-BE49-F238E27FC236}">
                <a16:creationId xmlns:a16="http://schemas.microsoft.com/office/drawing/2014/main" id="{AE0EC37D-6353-D20D-624E-068F24483AD8}"/>
              </a:ext>
            </a:extLst>
          </p:cNvPr>
          <p:cNvSpPr>
            <a:spLocks/>
          </p:cNvSpPr>
          <p:nvPr/>
        </p:nvSpPr>
        <p:spPr>
          <a:xfrm rot="4758687" flipV="1">
            <a:off x="598140" y="3197825"/>
            <a:ext cx="283382" cy="41936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1DFF64B-B10C-CCAB-47F6-F9CF1BCB7BDD}"/>
              </a:ext>
            </a:extLst>
          </p:cNvPr>
          <p:cNvSpPr>
            <a:spLocks/>
          </p:cNvSpPr>
          <p:nvPr/>
        </p:nvSpPr>
        <p:spPr>
          <a:xfrm>
            <a:off x="1034085" y="2829354"/>
            <a:ext cx="478377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3351ED5-6EEE-B56E-F94C-C49B46EA20AE}"/>
              </a:ext>
            </a:extLst>
          </p:cNvPr>
          <p:cNvSpPr>
            <a:spLocks/>
          </p:cNvSpPr>
          <p:nvPr/>
        </p:nvSpPr>
        <p:spPr>
          <a:xfrm>
            <a:off x="1061423" y="3144311"/>
            <a:ext cx="478379" cy="1644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ustomShape 6">
            <a:extLst>
              <a:ext uri="{FF2B5EF4-FFF2-40B4-BE49-F238E27FC236}">
                <a16:creationId xmlns:a16="http://schemas.microsoft.com/office/drawing/2014/main" id="{5E06BA1F-665C-6676-5F40-C0AB3797645A}"/>
              </a:ext>
            </a:extLst>
          </p:cNvPr>
          <p:cNvSpPr>
            <a:spLocks/>
          </p:cNvSpPr>
          <p:nvPr/>
        </p:nvSpPr>
        <p:spPr>
          <a:xfrm rot="4758687" flipV="1">
            <a:off x="640308" y="2871290"/>
            <a:ext cx="307239" cy="4030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CustomShape 8">
            <a:extLst>
              <a:ext uri="{FF2B5EF4-FFF2-40B4-BE49-F238E27FC236}">
                <a16:creationId xmlns:a16="http://schemas.microsoft.com/office/drawing/2014/main" id="{1E612A1B-DCD4-A30F-5024-FB1C4D2EFA42}"/>
              </a:ext>
            </a:extLst>
          </p:cNvPr>
          <p:cNvSpPr>
            <a:spLocks/>
          </p:cNvSpPr>
          <p:nvPr/>
        </p:nvSpPr>
        <p:spPr>
          <a:xfrm>
            <a:off x="7686968" y="5826002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5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CustomShape 6">
            <a:extLst>
              <a:ext uri="{FF2B5EF4-FFF2-40B4-BE49-F238E27FC236}">
                <a16:creationId xmlns:a16="http://schemas.microsoft.com/office/drawing/2014/main" id="{DD223E64-EFE2-1E77-A30B-DF4C3EA42A95}"/>
              </a:ext>
            </a:extLst>
          </p:cNvPr>
          <p:cNvSpPr>
            <a:spLocks/>
          </p:cNvSpPr>
          <p:nvPr/>
        </p:nvSpPr>
        <p:spPr>
          <a:xfrm rot="4758687">
            <a:off x="7438905" y="5996817"/>
            <a:ext cx="280025" cy="49355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0408C-7AC3-B29D-F783-986731042DBB}"/>
              </a:ext>
            </a:extLst>
          </p:cNvPr>
          <p:cNvSpPr>
            <a:spLocks/>
          </p:cNvSpPr>
          <p:nvPr/>
        </p:nvSpPr>
        <p:spPr>
          <a:xfrm>
            <a:off x="6502399" y="6454403"/>
            <a:ext cx="806613" cy="2156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A3B0DA-3191-B405-103C-B5D39E54A310}"/>
              </a:ext>
            </a:extLst>
          </p:cNvPr>
          <p:cNvSpPr>
            <a:spLocks/>
          </p:cNvSpPr>
          <p:nvPr/>
        </p:nvSpPr>
        <p:spPr>
          <a:xfrm>
            <a:off x="2952427" y="5518817"/>
            <a:ext cx="945397" cy="2040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8947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2" grpId="0" animBg="1"/>
      <p:bldP spid="2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B3655F4-899D-B4C3-AFAB-AC6958443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96" y="3621903"/>
            <a:ext cx="8717687" cy="2758461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III. Modifier/Supprimer les inscriptions</a:t>
            </a:r>
          </a:p>
        </p:txBody>
      </p:sp>
      <p:sp>
        <p:nvSpPr>
          <p:cNvPr id="115" name="TextShape 3"/>
          <p:cNvSpPr txBox="1"/>
          <p:nvPr/>
        </p:nvSpPr>
        <p:spPr>
          <a:xfrm>
            <a:off x="8695944" y="205200"/>
            <a:ext cx="390096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23</a:t>
            </a:fld>
            <a:endParaRPr lang="fr-FR" sz="1400" b="0" strike="noStrike" spc="-1" dirty="0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Supprimer une inscription individuelle</a:t>
            </a:r>
          </a:p>
        </p:txBody>
      </p:sp>
      <p:sp>
        <p:nvSpPr>
          <p:cNvPr id="117" name="CustomShape 5"/>
          <p:cNvSpPr/>
          <p:nvPr/>
        </p:nvSpPr>
        <p:spPr>
          <a:xfrm>
            <a:off x="378070" y="1445342"/>
            <a:ext cx="8183879" cy="20298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Depuis la liste des inscrits en Individuel (</a:t>
            </a:r>
            <a:r>
              <a:rPr lang="fr-FR" sz="1400" spc="-1" dirty="0" err="1">
                <a:solidFill>
                  <a:srgbClr val="000000"/>
                </a:solidFill>
                <a:latin typeface="Corbel"/>
              </a:rPr>
              <a:t>cf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 diapositives 12 et 13 - Accéder aux inscriptions des individuels )</a:t>
            </a: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Pour supprimer l’inscription d’un élève, cliquer sur « Supprimer » en bout de ligne.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1 : si vous supprimer un élève qui fait parti d’un relais/ d’une équipe,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cela le supprime du relais / de l’équipe.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Note 2 : vous pouvez supprimer plusieurs élèves en les sélectionnant puis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          « Actions » puis « Supprimer ».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CB4FF3-F1D9-017D-79D6-66610B4D8D66}"/>
              </a:ext>
            </a:extLst>
          </p:cNvPr>
          <p:cNvSpPr>
            <a:spLocks/>
          </p:cNvSpPr>
          <p:nvPr/>
        </p:nvSpPr>
        <p:spPr>
          <a:xfrm>
            <a:off x="8440955" y="4772931"/>
            <a:ext cx="510728" cy="28791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CustomShape 6">
            <a:extLst>
              <a:ext uri="{FF2B5EF4-FFF2-40B4-BE49-F238E27FC236}">
                <a16:creationId xmlns:a16="http://schemas.microsoft.com/office/drawing/2014/main" id="{3424C08F-260C-315D-7B66-3B37EB008947}"/>
              </a:ext>
            </a:extLst>
          </p:cNvPr>
          <p:cNvSpPr>
            <a:spLocks/>
          </p:cNvSpPr>
          <p:nvPr/>
        </p:nvSpPr>
        <p:spPr>
          <a:xfrm rot="4758687" flipV="1">
            <a:off x="6243436" y="2995044"/>
            <a:ext cx="2732302" cy="117172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577666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Espace réservé du contenu 6"/>
          <p:cNvPicPr/>
          <p:nvPr/>
        </p:nvPicPr>
        <p:blipFill>
          <a:blip r:embed="rId2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02" name="CustomShape 1"/>
          <p:cNvSpPr/>
          <p:nvPr/>
        </p:nvSpPr>
        <p:spPr>
          <a:xfrm>
            <a:off x="4156920" y="187920"/>
            <a:ext cx="3994920" cy="398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orbel"/>
                <a:hlinkClick r:id="rId3" action="ppaction://hlinksldjump"/>
              </a:rPr>
              <a:t>USPORT_CROSS_IAS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0B428CE-1DBB-4623-BA4F-D719E7EBA039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3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a. Accéder aux championnats de cross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677160" y="1451233"/>
            <a:ext cx="7788960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</a:t>
            </a:r>
            <a:r>
              <a:rPr lang="fr-FR" sz="1400" b="0" strike="noStrike" spc="-1" dirty="0" err="1">
                <a:solidFill>
                  <a:srgbClr val="000000"/>
                </a:solidFill>
                <a:latin typeface="Corbel"/>
              </a:rPr>
              <a:t>Usport</a:t>
            </a: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 vous arrivez sur « Mon planning » dans l’Agenda.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Vous voyez les championnats ouverts du mois en cours.</a:t>
            </a: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Les possibilités basiques :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Changer de mois en cliquant sur les flèches,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Filtrer par « Sport » notamment,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un évènement pour voir les informations, particulièrement la date limite d’inscription, et s’inscrire si la date et l’heure limites ne sont pas passées.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aussi passer par « Championnats » puis choisir le sport et enfin le championnat.</a:t>
            </a:r>
          </a:p>
        </p:txBody>
      </p:sp>
      <p:pic>
        <p:nvPicPr>
          <p:cNvPr id="107" name="Image 11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7160" y="3784680"/>
            <a:ext cx="7378704" cy="2661840"/>
          </a:xfrm>
          <a:prstGeom prst="rect">
            <a:avLst/>
          </a:prstGeom>
          <a:ln>
            <a:noFill/>
          </a:ln>
        </p:spPr>
      </p:pic>
      <p:sp>
        <p:nvSpPr>
          <p:cNvPr id="108" name="CustomShape 6"/>
          <p:cNvSpPr/>
          <p:nvPr/>
        </p:nvSpPr>
        <p:spPr>
          <a:xfrm>
            <a:off x="422784" y="3591067"/>
            <a:ext cx="341856" cy="106052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9" name="CustomShape 7"/>
          <p:cNvSpPr/>
          <p:nvPr/>
        </p:nvSpPr>
        <p:spPr>
          <a:xfrm>
            <a:off x="1932624" y="3532418"/>
            <a:ext cx="131472" cy="8398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0" name="CustomShape 8"/>
          <p:cNvSpPr/>
          <p:nvPr/>
        </p:nvSpPr>
        <p:spPr>
          <a:xfrm>
            <a:off x="200628" y="331292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1" name="CustomShape 9"/>
          <p:cNvSpPr/>
          <p:nvPr/>
        </p:nvSpPr>
        <p:spPr>
          <a:xfrm>
            <a:off x="1685520" y="328932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02092D-0944-BF65-D5F6-617792023A0B}"/>
              </a:ext>
            </a:extLst>
          </p:cNvPr>
          <p:cNvSpPr/>
          <p:nvPr/>
        </p:nvSpPr>
        <p:spPr>
          <a:xfrm>
            <a:off x="2048256" y="4372231"/>
            <a:ext cx="1234440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B5395A-D168-5A10-B0D3-4142700DF311}"/>
              </a:ext>
            </a:extLst>
          </p:cNvPr>
          <p:cNvSpPr/>
          <p:nvPr/>
        </p:nvSpPr>
        <p:spPr>
          <a:xfrm>
            <a:off x="764640" y="4588231"/>
            <a:ext cx="254376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ustomShape 9">
            <a:extLst>
              <a:ext uri="{FF2B5EF4-FFF2-40B4-BE49-F238E27FC236}">
                <a16:creationId xmlns:a16="http://schemas.microsoft.com/office/drawing/2014/main" id="{5C2C3274-C734-FD95-3FBD-7C655E910AC0}"/>
              </a:ext>
            </a:extLst>
          </p:cNvPr>
          <p:cNvSpPr/>
          <p:nvPr/>
        </p:nvSpPr>
        <p:spPr>
          <a:xfrm>
            <a:off x="5605248" y="3289320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5" name="CustomShape 7">
            <a:extLst>
              <a:ext uri="{FF2B5EF4-FFF2-40B4-BE49-F238E27FC236}">
                <a16:creationId xmlns:a16="http://schemas.microsoft.com/office/drawing/2014/main" id="{9823FCF2-F212-F292-094E-B1A98F9B11D4}"/>
              </a:ext>
            </a:extLst>
          </p:cNvPr>
          <p:cNvSpPr/>
          <p:nvPr/>
        </p:nvSpPr>
        <p:spPr>
          <a:xfrm flipH="1">
            <a:off x="3858768" y="3557931"/>
            <a:ext cx="1812216" cy="1367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>
            <a:extLst>
              <a:ext uri="{FF2B5EF4-FFF2-40B4-BE49-F238E27FC236}">
                <a16:creationId xmlns:a16="http://schemas.microsoft.com/office/drawing/2014/main" id="{59929FCF-611A-E139-3AE4-EFAB6B63FFFD}"/>
              </a:ext>
            </a:extLst>
          </p:cNvPr>
          <p:cNvSpPr/>
          <p:nvPr/>
        </p:nvSpPr>
        <p:spPr>
          <a:xfrm>
            <a:off x="5872560" y="3532418"/>
            <a:ext cx="674544" cy="11030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A8DDF7-51F1-18BC-B619-93D871D6553C}"/>
              </a:ext>
            </a:extLst>
          </p:cNvPr>
          <p:cNvSpPr/>
          <p:nvPr/>
        </p:nvSpPr>
        <p:spPr>
          <a:xfrm>
            <a:off x="829656" y="4925650"/>
            <a:ext cx="5042904" cy="3134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5F65C9-A4FE-768D-99BA-B89B2C5866E4}"/>
              </a:ext>
            </a:extLst>
          </p:cNvPr>
          <p:cNvSpPr/>
          <p:nvPr/>
        </p:nvSpPr>
        <p:spPr>
          <a:xfrm>
            <a:off x="5898600" y="4635496"/>
            <a:ext cx="2272896" cy="181102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64" y="4646347"/>
            <a:ext cx="6437376" cy="565013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4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1/3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11680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Relais 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les relais, obligatoirement mixtes 2F2G, avec 1 remplaçant possible dans chaque genre, ne concernent que les CJF et CJG. </a:t>
            </a:r>
          </a:p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ATTENTION : les élèves participant à la course de relais ne peuvent pas être inscrits en individuel et en équipe !</a:t>
            </a:r>
            <a:endParaRPr lang="fr-FR" sz="1400" b="1" strike="noStrike" spc="-1" dirty="0">
              <a:latin typeface="Arial"/>
            </a:endParaRPr>
          </a:p>
        </p:txBody>
      </p:sp>
      <p:pic>
        <p:nvPicPr>
          <p:cNvPr id="118" name="Image 8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733" y="3871332"/>
            <a:ext cx="2115011" cy="2300868"/>
          </a:xfrm>
          <a:prstGeom prst="rect">
            <a:avLst/>
          </a:prstGeom>
          <a:ln>
            <a:noFill/>
          </a:ln>
        </p:spPr>
      </p:pic>
      <p:sp>
        <p:nvSpPr>
          <p:cNvPr id="119" name="CustomShape 6"/>
          <p:cNvSpPr/>
          <p:nvPr/>
        </p:nvSpPr>
        <p:spPr>
          <a:xfrm>
            <a:off x="3026664" y="2720230"/>
            <a:ext cx="5343023" cy="21084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1223163" y="3686302"/>
            <a:ext cx="2959509" cy="11982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8375904" y="4846320"/>
            <a:ext cx="603504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1780032" y="5850633"/>
            <a:ext cx="597408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1" y="3235787"/>
            <a:ext cx="6612883" cy="3110987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5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2/3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de 4 à 6 élèves, 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Inscrire Relais »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vous pouvez inscrire plusieurs relais en une seule fois en sélectionnant tous les élèves concernés.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 flipV="1">
            <a:off x="1351371" y="4863892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7360" y="3534987"/>
            <a:ext cx="719352" cy="203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7360" y="4093706"/>
            <a:ext cx="237744" cy="217149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737360" y="3245707"/>
            <a:ext cx="786384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/>
          <p:nvPr/>
        </p:nvSpPr>
        <p:spPr>
          <a:xfrm rot="4758687" flipV="1">
            <a:off x="1370077" y="3148300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/>
          <p:nvPr/>
        </p:nvSpPr>
        <p:spPr>
          <a:xfrm rot="4758687" flipV="1">
            <a:off x="1370077" y="3409653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/>
          <p:nvPr/>
        </p:nvSpPr>
        <p:spPr>
          <a:xfrm>
            <a:off x="821165" y="349683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/>
          <p:nvPr/>
        </p:nvSpPr>
        <p:spPr>
          <a:xfrm>
            <a:off x="811039" y="318048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/>
          <p:nvPr/>
        </p:nvSpPr>
        <p:spPr>
          <a:xfrm>
            <a:off x="811039" y="489607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6042176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6C46D2-47DF-8D5D-2EC0-A5C8BFEC7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68" y="4801410"/>
            <a:ext cx="5605196" cy="18373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1768" y="2978936"/>
            <a:ext cx="5605196" cy="175977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6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b. Inscrire Relais – page 3/3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274320" y="1552133"/>
            <a:ext cx="8705087" cy="1814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Choisir » au bout de chaque ligne pour choisir dans quel relais inscrire l’élève,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le numéro de relais, le flash vert et le numéro de relais indiquent que l’inscription est confirmée,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Répéter les mêmes actions pour chaque élève en vous assurant que les élèves soient inscrits avec le même numéro de relais.</a:t>
            </a:r>
          </a:p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Note : le R à gauche du sigle d’AS indique bien que c’est un relais et le chiffre à droite du sigle d’AS indique le numéro du relais.</a:t>
            </a:r>
          </a:p>
          <a:p>
            <a:pPr>
              <a:lnSpc>
                <a:spcPct val="100000"/>
              </a:lnSpc>
            </a:pP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7235221" y="3072887"/>
            <a:ext cx="232285" cy="7322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5654015" y="5116089"/>
            <a:ext cx="1485669" cy="152264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6373368" y="5445547"/>
            <a:ext cx="484632" cy="1413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/>
          <p:nvPr/>
        </p:nvSpPr>
        <p:spPr>
          <a:xfrm rot="4758687" flipH="1">
            <a:off x="7357488" y="4978684"/>
            <a:ext cx="45719" cy="86579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/>
          <p:nvPr/>
        </p:nvSpPr>
        <p:spPr>
          <a:xfrm rot="4758687" flipH="1">
            <a:off x="7405642" y="5908152"/>
            <a:ext cx="209152" cy="71467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/>
          <p:nvPr/>
        </p:nvSpPr>
        <p:spPr>
          <a:xfrm>
            <a:off x="7880752" y="6134038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/>
          <p:nvPr/>
        </p:nvSpPr>
        <p:spPr>
          <a:xfrm>
            <a:off x="7809226" y="516618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/>
          <p:nvPr/>
        </p:nvSpPr>
        <p:spPr>
          <a:xfrm>
            <a:off x="7652806" y="301143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6687290" y="3554350"/>
            <a:ext cx="270762" cy="203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038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9B56118-62E7-5B97-D4CF-F388140BDB1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64" y="4646347"/>
            <a:ext cx="6437376" cy="565013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7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1/3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9526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« Inscrire une équipe »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1 : les équipes s’inscrivent </a:t>
            </a:r>
            <a:r>
              <a:rPr lang="fr-FR" sz="1400" b="1" u="sng" spc="-1" dirty="0">
                <a:solidFill>
                  <a:srgbClr val="000000"/>
                </a:solidFill>
                <a:latin typeface="Corbel"/>
              </a:rPr>
              <a:t>une par une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et comportent de 4 à 5 élèves de la même catégorie.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2 : tous les élèves inscrits en équipe sont automatiquement inscrits en individuel.</a:t>
            </a:r>
            <a:endParaRPr lang="fr-FR" sz="1400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3 : si des élèves sont déjà inscrits en individuel, ils seront rattachés à l’équipe.</a:t>
            </a:r>
          </a:p>
        </p:txBody>
      </p:sp>
      <p:pic>
        <p:nvPicPr>
          <p:cNvPr id="118" name="Image 8"/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8733" y="3871332"/>
            <a:ext cx="2115011" cy="2300868"/>
          </a:xfrm>
          <a:prstGeom prst="rect">
            <a:avLst/>
          </a:prstGeom>
          <a:ln>
            <a:noFill/>
          </a:ln>
        </p:spPr>
      </p:pic>
      <p:sp>
        <p:nvSpPr>
          <p:cNvPr id="119" name="CustomShape 6"/>
          <p:cNvSpPr/>
          <p:nvPr/>
        </p:nvSpPr>
        <p:spPr>
          <a:xfrm>
            <a:off x="3158599" y="2504786"/>
            <a:ext cx="4666755" cy="2323901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0" name="CustomShape 7"/>
          <p:cNvSpPr/>
          <p:nvPr/>
        </p:nvSpPr>
        <p:spPr>
          <a:xfrm>
            <a:off x="627870" y="3438450"/>
            <a:ext cx="1676736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 Agenda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4" name="CustomShape 7">
            <a:extLst>
              <a:ext uri="{FF2B5EF4-FFF2-40B4-BE49-F238E27FC236}">
                <a16:creationId xmlns:a16="http://schemas.microsoft.com/office/drawing/2014/main" id="{364A18F9-2C46-255C-ED91-53793ED3A9A6}"/>
              </a:ext>
            </a:extLst>
          </p:cNvPr>
          <p:cNvSpPr/>
          <p:nvPr/>
        </p:nvSpPr>
        <p:spPr>
          <a:xfrm>
            <a:off x="4751517" y="4210679"/>
            <a:ext cx="2231670" cy="30632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1" strike="noStrike" spc="-1" dirty="0">
                <a:solidFill>
                  <a:srgbClr val="000000"/>
                </a:solidFill>
                <a:latin typeface="Corbel"/>
              </a:rPr>
              <a:t>Vue via « Championnats »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>
            <a:off x="907293" y="3117447"/>
            <a:ext cx="2990422" cy="21033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/>
          <p:nvPr/>
        </p:nvSpPr>
        <p:spPr>
          <a:xfrm>
            <a:off x="7825354" y="4828687"/>
            <a:ext cx="603504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/>
          <p:nvPr/>
        </p:nvSpPr>
        <p:spPr>
          <a:xfrm>
            <a:off x="1159736" y="5833426"/>
            <a:ext cx="650775" cy="279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1419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5EDDC53-4AA7-1CAF-A865-88B62D511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8488" y="2908718"/>
            <a:ext cx="5475512" cy="3761361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3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4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8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2/3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7788960" cy="1383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Sur votre liste d’élèves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Sélectionner de 4 à 5 élèves de la même catégorie, 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Option : filtrer avant de sélectionner les élèves (diapositive suivante)</a:t>
            </a: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Faire « Actions »,</a:t>
            </a:r>
          </a:p>
          <a:p>
            <a:pPr marL="342900" indent="-342900">
              <a:lnSpc>
                <a:spcPct val="100000"/>
              </a:lnSpc>
              <a:buAutoNum type="arabicParenR" startAt="2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Inscrire Une Equipe », un bandeau confirme l’inscription </a:t>
            </a:r>
            <a:r>
              <a:rPr lang="fr-FR" sz="1400" spc="-1" dirty="0">
                <a:solidFill>
                  <a:srgbClr val="000000"/>
                </a:solidFill>
                <a:latin typeface="Corbel"/>
                <a:sym typeface="Wingdings" panose="05000000000000000000" pitchFamily="2" charset="2"/>
              </a:rPr>
              <a:t> </a:t>
            </a: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la première équipe inscrite portera le numéro 1, la suivante le numéro 2, …</a:t>
            </a:r>
            <a:endParaRPr lang="fr-FR" sz="1400" b="0" strike="noStrike" spc="-1" dirty="0">
              <a:latin typeface="Arial"/>
            </a:endParaRP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>
            <a:spLocks/>
          </p:cNvSpPr>
          <p:nvPr/>
        </p:nvSpPr>
        <p:spPr>
          <a:xfrm rot="4758687" flipV="1">
            <a:off x="1927443" y="4809096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E8906F-F308-D8F3-FAF5-D1933DE05CEB}"/>
              </a:ext>
            </a:extLst>
          </p:cNvPr>
          <p:cNvSpPr>
            <a:spLocks/>
          </p:cNvSpPr>
          <p:nvPr/>
        </p:nvSpPr>
        <p:spPr>
          <a:xfrm>
            <a:off x="2263740" y="3151907"/>
            <a:ext cx="719352" cy="20305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8363A3-A13F-BC35-857C-094F587FA4F1}"/>
              </a:ext>
            </a:extLst>
          </p:cNvPr>
          <p:cNvSpPr>
            <a:spLocks/>
          </p:cNvSpPr>
          <p:nvPr/>
        </p:nvSpPr>
        <p:spPr>
          <a:xfrm>
            <a:off x="2228488" y="3893385"/>
            <a:ext cx="295256" cy="277669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2228488" y="2900710"/>
            <a:ext cx="719352" cy="23493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>
            <a:spLocks/>
          </p:cNvSpPr>
          <p:nvPr/>
        </p:nvSpPr>
        <p:spPr>
          <a:xfrm rot="4758687" flipV="1">
            <a:off x="1941085" y="2840364"/>
            <a:ext cx="83678" cy="4562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>
            <a:spLocks/>
          </p:cNvSpPr>
          <p:nvPr/>
        </p:nvSpPr>
        <p:spPr>
          <a:xfrm rot="4758687" flipH="1" flipV="1">
            <a:off x="1956333" y="3221768"/>
            <a:ext cx="123766" cy="47635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>
            <a:spLocks/>
          </p:cNvSpPr>
          <p:nvPr/>
        </p:nvSpPr>
        <p:spPr>
          <a:xfrm>
            <a:off x="1513664" y="3451257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>
            <a:spLocks/>
          </p:cNvSpPr>
          <p:nvPr/>
        </p:nvSpPr>
        <p:spPr>
          <a:xfrm>
            <a:off x="1431341" y="2952581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>
            <a:spLocks/>
          </p:cNvSpPr>
          <p:nvPr/>
        </p:nvSpPr>
        <p:spPr>
          <a:xfrm>
            <a:off x="1424520" y="4897536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B6FEF-48EC-230A-6E34-B84091D8247E}"/>
              </a:ext>
            </a:extLst>
          </p:cNvPr>
          <p:cNvSpPr>
            <a:spLocks/>
          </p:cNvSpPr>
          <p:nvPr/>
        </p:nvSpPr>
        <p:spPr>
          <a:xfrm>
            <a:off x="6472630" y="3986784"/>
            <a:ext cx="994970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5FFDC-BD84-C368-22E3-1B6C3D451F78}"/>
              </a:ext>
            </a:extLst>
          </p:cNvPr>
          <p:cNvSpPr>
            <a:spLocks/>
          </p:cNvSpPr>
          <p:nvPr/>
        </p:nvSpPr>
        <p:spPr>
          <a:xfrm>
            <a:off x="6472630" y="4991509"/>
            <a:ext cx="994970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CEFAC-0058-4150-EDA9-F5376318A303}"/>
              </a:ext>
            </a:extLst>
          </p:cNvPr>
          <p:cNvSpPr>
            <a:spLocks/>
          </p:cNvSpPr>
          <p:nvPr/>
        </p:nvSpPr>
        <p:spPr>
          <a:xfrm>
            <a:off x="6472630" y="6514574"/>
            <a:ext cx="994970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E46370-235F-072D-CDC4-28F0100F2A85}"/>
              </a:ext>
            </a:extLst>
          </p:cNvPr>
          <p:cNvSpPr>
            <a:spLocks/>
          </p:cNvSpPr>
          <p:nvPr/>
        </p:nvSpPr>
        <p:spPr>
          <a:xfrm>
            <a:off x="6472629" y="5499197"/>
            <a:ext cx="994970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B2FEA4AF-2FB0-B073-0092-9B57DE9AB0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41" y="5015194"/>
            <a:ext cx="95858" cy="10544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B9CA9F9-9B6D-05AB-F800-E6AD75B688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441" y="5524725"/>
            <a:ext cx="95858" cy="105445"/>
          </a:xfrm>
          <a:prstGeom prst="rect">
            <a:avLst/>
          </a:prstGeom>
        </p:spPr>
      </p:pic>
      <p:pic>
        <p:nvPicPr>
          <p:cNvPr id="20" name="Image 19" descr="Une image contenant texte&#10;&#10;Description générée automatiquement">
            <a:extLst>
              <a:ext uri="{FF2B5EF4-FFF2-40B4-BE49-F238E27FC236}">
                <a16:creationId xmlns:a16="http://schemas.microsoft.com/office/drawing/2014/main" id="{110358CB-DF15-B65F-42A8-F7D53F7F6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55" y="2419022"/>
            <a:ext cx="2498121" cy="27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0703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" grpId="0" animBg="1"/>
      <p:bldP spid="3" grpId="0" animBg="1"/>
      <p:bldP spid="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781D540E-4E79-4C59-5163-2BE9F8ABB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14" y="2744869"/>
            <a:ext cx="1430373" cy="392520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9FD094C-7F17-B675-5BC9-BAA10ED73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27" y="2105008"/>
            <a:ext cx="7741557" cy="504610"/>
          </a:xfrm>
          <a:prstGeom prst="rect">
            <a:avLst/>
          </a:prstGeom>
        </p:spPr>
      </p:pic>
      <p:pic>
        <p:nvPicPr>
          <p:cNvPr id="112" name="Espace réservé du contenu 6"/>
          <p:cNvPicPr/>
          <p:nvPr/>
        </p:nvPicPr>
        <p:blipFill>
          <a:blip r:embed="rId4"/>
          <a:stretch/>
        </p:blipFill>
        <p:spPr>
          <a:xfrm>
            <a:off x="0" y="0"/>
            <a:ext cx="9143640" cy="775800"/>
          </a:xfrm>
          <a:prstGeom prst="rect">
            <a:avLst/>
          </a:prstGeom>
          <a:ln>
            <a:noFill/>
          </a:ln>
        </p:spPr>
      </p:pic>
      <p:sp>
        <p:nvSpPr>
          <p:cNvPr id="113" name="CustomShape 1"/>
          <p:cNvSpPr/>
          <p:nvPr/>
        </p:nvSpPr>
        <p:spPr>
          <a:xfrm>
            <a:off x="4156920" y="187920"/>
            <a:ext cx="3994920" cy="395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2000" b="1" spc="-1" dirty="0">
                <a:solidFill>
                  <a:srgbClr val="FFFFFF"/>
                </a:solidFill>
                <a:latin typeface="Corbel"/>
                <a:hlinkClick r:id="rId5" action="ppaction://hlinksldjump"/>
              </a:rPr>
              <a:t>USPORT_CROSS_IAS</a:t>
            </a:r>
            <a:endParaRPr lang="fr-FR" sz="2000" spc="-1" dirty="0"/>
          </a:p>
        </p:txBody>
      </p:sp>
      <p:sp>
        <p:nvSpPr>
          <p:cNvPr id="114" name="CustomShape 2"/>
          <p:cNvSpPr/>
          <p:nvPr/>
        </p:nvSpPr>
        <p:spPr>
          <a:xfrm>
            <a:off x="0" y="776160"/>
            <a:ext cx="9143640" cy="29628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2000" b="1" strike="noStrike" spc="-1" dirty="0">
                <a:solidFill>
                  <a:srgbClr val="FFFFFF"/>
                </a:solidFill>
                <a:latin typeface="Calibri"/>
              </a:rPr>
              <a:t>I. Inscrire</a:t>
            </a:r>
            <a:endParaRPr lang="fr-FR" sz="2000" b="0" strike="noStrike" spc="-1" dirty="0">
              <a:latin typeface="Arial"/>
            </a:endParaRPr>
          </a:p>
        </p:txBody>
      </p:sp>
      <p:sp>
        <p:nvSpPr>
          <p:cNvPr id="115" name="TextShape 3"/>
          <p:cNvSpPr txBox="1"/>
          <p:nvPr/>
        </p:nvSpPr>
        <p:spPr>
          <a:xfrm>
            <a:off x="8726400" y="205200"/>
            <a:ext cx="359640" cy="359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997BD85-74C8-484E-B839-DC623548AFDA}" type="slidenum">
              <a:rPr lang="fr-FR" sz="1400" b="1" strike="noStrike" spc="-1">
                <a:solidFill>
                  <a:srgbClr val="E84C22"/>
                </a:solidFill>
                <a:latin typeface="Calibri"/>
              </a:rPr>
              <a:t>9</a:t>
            </a:fld>
            <a:endParaRPr lang="fr-FR" sz="1400" b="0" strike="noStrike" spc="-1">
              <a:latin typeface="Times New Roman"/>
            </a:endParaRPr>
          </a:p>
        </p:txBody>
      </p:sp>
      <p:sp>
        <p:nvSpPr>
          <p:cNvPr id="116" name="CustomShape 4"/>
          <p:cNvSpPr/>
          <p:nvPr/>
        </p:nvSpPr>
        <p:spPr>
          <a:xfrm>
            <a:off x="0" y="1071000"/>
            <a:ext cx="9143640" cy="281160"/>
          </a:xfrm>
          <a:prstGeom prst="rect">
            <a:avLst/>
          </a:prstGeom>
          <a:solidFill>
            <a:srgbClr val="F145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41440">
              <a:lnSpc>
                <a:spcPct val="100000"/>
              </a:lnSpc>
            </a:pPr>
            <a:r>
              <a:rPr lang="fr-FR" sz="1800" b="1" strike="noStrike" spc="-1" dirty="0">
                <a:solidFill>
                  <a:srgbClr val="FFFFFF"/>
                </a:solidFill>
                <a:latin typeface="Calibri"/>
              </a:rPr>
              <a:t>c. Inscrire une équipe – page 3/3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7" name="CustomShape 5"/>
          <p:cNvSpPr/>
          <p:nvPr/>
        </p:nvSpPr>
        <p:spPr>
          <a:xfrm>
            <a:off x="580727" y="1552133"/>
            <a:ext cx="6393176" cy="26762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Pour filtrer votre liste d’élèves avant d’inscrire 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Cliquer sur le bouton « Filtres » en haut à droite de votre écran.</a:t>
            </a:r>
          </a:p>
          <a:p>
            <a:pPr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400" spc="-1" dirty="0">
              <a:solidFill>
                <a:srgbClr val="000000"/>
              </a:solidFill>
              <a:latin typeface="Corbel"/>
            </a:endParaRPr>
          </a:p>
          <a:p>
            <a:pPr>
              <a:lnSpc>
                <a:spcPct val="100000"/>
              </a:lnSpc>
            </a:pPr>
            <a:endParaRPr lang="fr-FR" sz="1400" b="0" strike="noStrike" spc="-1" dirty="0">
              <a:solidFill>
                <a:srgbClr val="000000"/>
              </a:solidFill>
              <a:latin typeface="Corbe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arenR" startAt="2"/>
            </a:pPr>
            <a:r>
              <a:rPr lang="fr-FR" sz="1400" b="0" strike="noStrike" spc="-1" dirty="0">
                <a:solidFill>
                  <a:srgbClr val="000000"/>
                </a:solidFill>
                <a:latin typeface="Corbel"/>
              </a:rPr>
              <a:t>Parmi les nombreuses possibilités, </a:t>
            </a:r>
            <a:r>
              <a:rPr lang="fr-FR" sz="1400" spc="-1" dirty="0">
                <a:solidFill>
                  <a:srgbClr val="000000"/>
                </a:solidFill>
                <a:latin typeface="Corbel"/>
              </a:rPr>
              <a:t>sélectionner :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a- le genre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	b- la catégorie</a:t>
            </a:r>
          </a:p>
          <a:p>
            <a:pPr>
              <a:lnSpc>
                <a:spcPct val="100000"/>
              </a:lnSpc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Note : pour sélectionner plusieurs catégories, comme poussins + benjamins 1, cliquer sur « Poussins », rester appuyé sur la touche « Contrôle » (Ctrl) de votre clavier, puis cliquer sur « Benjamins 1 »</a:t>
            </a:r>
          </a:p>
          <a:p>
            <a:pPr marL="342900" indent="-342900">
              <a:lnSpc>
                <a:spcPct val="100000"/>
              </a:lnSpc>
              <a:buFont typeface="+mj-lt"/>
              <a:buAutoNum type="arabicParenR" startAt="3"/>
            </a:pPr>
            <a:r>
              <a:rPr lang="fr-FR" sz="1400" spc="-1" dirty="0">
                <a:solidFill>
                  <a:srgbClr val="000000"/>
                </a:solidFill>
                <a:latin typeface="Corbel"/>
              </a:rPr>
              <a:t>Cliquer sur « Filtrer » pour appliquer le(s) filtre(s)</a:t>
            </a:r>
          </a:p>
        </p:txBody>
      </p:sp>
      <p:sp>
        <p:nvSpPr>
          <p:cNvPr id="5" name="CustomShape 6">
            <a:extLst>
              <a:ext uri="{FF2B5EF4-FFF2-40B4-BE49-F238E27FC236}">
                <a16:creationId xmlns:a16="http://schemas.microsoft.com/office/drawing/2014/main" id="{9DB7F8C5-6BB3-E640-EEBD-CB7D35C1C6AB}"/>
              </a:ext>
            </a:extLst>
          </p:cNvPr>
          <p:cNvSpPr/>
          <p:nvPr/>
        </p:nvSpPr>
        <p:spPr>
          <a:xfrm rot="4758687" flipH="1" flipV="1">
            <a:off x="7132499" y="2760619"/>
            <a:ext cx="133066" cy="3237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0" name="CustomShape 6">
            <a:extLst>
              <a:ext uri="{FF2B5EF4-FFF2-40B4-BE49-F238E27FC236}">
                <a16:creationId xmlns:a16="http://schemas.microsoft.com/office/drawing/2014/main" id="{A6AC55AD-4A5F-74C5-0F30-0C5ECD4AC7E6}"/>
              </a:ext>
            </a:extLst>
          </p:cNvPr>
          <p:cNvSpPr/>
          <p:nvPr/>
        </p:nvSpPr>
        <p:spPr>
          <a:xfrm rot="4758687" flipV="1">
            <a:off x="7064569" y="3300150"/>
            <a:ext cx="274485" cy="2410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1" name="CustomShape 6">
            <a:extLst>
              <a:ext uri="{FF2B5EF4-FFF2-40B4-BE49-F238E27FC236}">
                <a16:creationId xmlns:a16="http://schemas.microsoft.com/office/drawing/2014/main" id="{7E46FA0E-6EF5-128E-315B-44677AF96AB5}"/>
              </a:ext>
            </a:extLst>
          </p:cNvPr>
          <p:cNvSpPr/>
          <p:nvPr/>
        </p:nvSpPr>
        <p:spPr>
          <a:xfrm rot="4758687" flipV="1">
            <a:off x="7458224" y="2005915"/>
            <a:ext cx="500647" cy="42191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12" name="CustomShape 8">
            <a:extLst>
              <a:ext uri="{FF2B5EF4-FFF2-40B4-BE49-F238E27FC236}">
                <a16:creationId xmlns:a16="http://schemas.microsoft.com/office/drawing/2014/main" id="{CACB5DA9-F7EC-1D66-6BBF-491F95ADA07D}"/>
              </a:ext>
            </a:extLst>
          </p:cNvPr>
          <p:cNvSpPr/>
          <p:nvPr/>
        </p:nvSpPr>
        <p:spPr>
          <a:xfrm>
            <a:off x="6807015" y="6330335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3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3" name="CustomShape 8">
            <a:extLst>
              <a:ext uri="{FF2B5EF4-FFF2-40B4-BE49-F238E27FC236}">
                <a16:creationId xmlns:a16="http://schemas.microsoft.com/office/drawing/2014/main" id="{CF5E8BE9-F92E-9B85-13EC-6EEE6847D149}"/>
              </a:ext>
            </a:extLst>
          </p:cNvPr>
          <p:cNvSpPr/>
          <p:nvPr/>
        </p:nvSpPr>
        <p:spPr>
          <a:xfrm>
            <a:off x="6745102" y="3023343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2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4" name="CustomShape 8">
            <a:extLst>
              <a:ext uri="{FF2B5EF4-FFF2-40B4-BE49-F238E27FC236}">
                <a16:creationId xmlns:a16="http://schemas.microsoft.com/office/drawing/2014/main" id="{2062E64E-E0A4-5B0C-7BF6-49CD4726A06F}"/>
              </a:ext>
            </a:extLst>
          </p:cNvPr>
          <p:cNvSpPr/>
          <p:nvPr/>
        </p:nvSpPr>
        <p:spPr>
          <a:xfrm>
            <a:off x="7163310" y="1783994"/>
            <a:ext cx="312840" cy="279360"/>
          </a:xfrm>
          <a:prstGeom prst="heptagon">
            <a:avLst>
              <a:gd name="hf" fmla="val 102572"/>
              <a:gd name="vf" fmla="val 10521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1800" b="0" strike="noStrike" spc="-1" dirty="0">
                <a:solidFill>
                  <a:srgbClr val="FFFFFF"/>
                </a:solidFill>
                <a:latin typeface="Corbel"/>
              </a:rPr>
              <a:t>1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AEB6FEF-48EC-230A-6E34-B84091D8247E}"/>
              </a:ext>
            </a:extLst>
          </p:cNvPr>
          <p:cNvSpPr>
            <a:spLocks/>
          </p:cNvSpPr>
          <p:nvPr/>
        </p:nvSpPr>
        <p:spPr>
          <a:xfrm>
            <a:off x="7962273" y="2410409"/>
            <a:ext cx="407414" cy="195363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65FFDC-BD84-C368-22E3-1B6C3D451F78}"/>
              </a:ext>
            </a:extLst>
          </p:cNvPr>
          <p:cNvSpPr>
            <a:spLocks/>
          </p:cNvSpPr>
          <p:nvPr/>
        </p:nvSpPr>
        <p:spPr>
          <a:xfrm>
            <a:off x="7354850" y="2744869"/>
            <a:ext cx="426694" cy="19080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ACEFAC-0058-4150-EDA9-F5376318A303}"/>
              </a:ext>
            </a:extLst>
          </p:cNvPr>
          <p:cNvSpPr>
            <a:spLocks/>
          </p:cNvSpPr>
          <p:nvPr/>
        </p:nvSpPr>
        <p:spPr>
          <a:xfrm>
            <a:off x="7354850" y="6377434"/>
            <a:ext cx="498571" cy="26018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E46370-235F-072D-CDC4-28F0100F2A85}"/>
              </a:ext>
            </a:extLst>
          </p:cNvPr>
          <p:cNvSpPr>
            <a:spLocks/>
          </p:cNvSpPr>
          <p:nvPr/>
        </p:nvSpPr>
        <p:spPr>
          <a:xfrm>
            <a:off x="7357447" y="3432284"/>
            <a:ext cx="604826" cy="1565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CustomShape 6">
            <a:extLst>
              <a:ext uri="{FF2B5EF4-FFF2-40B4-BE49-F238E27FC236}">
                <a16:creationId xmlns:a16="http://schemas.microsoft.com/office/drawing/2014/main" id="{57A4F1B3-7D29-1070-A386-2D9577485C2B}"/>
              </a:ext>
            </a:extLst>
          </p:cNvPr>
          <p:cNvSpPr/>
          <p:nvPr/>
        </p:nvSpPr>
        <p:spPr>
          <a:xfrm rot="4758687" flipV="1">
            <a:off x="7212039" y="6414059"/>
            <a:ext cx="45719" cy="22906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129DDEE0-AECD-AE3C-C9FD-06FBADE910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3282" y="4207350"/>
            <a:ext cx="4249692" cy="2529228"/>
          </a:xfrm>
          <a:prstGeom prst="rect">
            <a:avLst/>
          </a:prstGeom>
        </p:spPr>
      </p:pic>
      <p:sp>
        <p:nvSpPr>
          <p:cNvPr id="23" name="CustomShape 6">
            <a:extLst>
              <a:ext uri="{FF2B5EF4-FFF2-40B4-BE49-F238E27FC236}">
                <a16:creationId xmlns:a16="http://schemas.microsoft.com/office/drawing/2014/main" id="{81E11203-9A33-5699-8A09-C1529F469A4A}"/>
              </a:ext>
            </a:extLst>
          </p:cNvPr>
          <p:cNvSpPr/>
          <p:nvPr/>
        </p:nvSpPr>
        <p:spPr>
          <a:xfrm rot="15606690" flipH="1" flipV="1">
            <a:off x="6095651" y="3571039"/>
            <a:ext cx="1088276" cy="86801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28CC02-23ED-006A-9535-7EF49ED40AFB}"/>
              </a:ext>
            </a:extLst>
          </p:cNvPr>
          <p:cNvSpPr>
            <a:spLocks/>
          </p:cNvSpPr>
          <p:nvPr/>
        </p:nvSpPr>
        <p:spPr>
          <a:xfrm>
            <a:off x="4981356" y="4428308"/>
            <a:ext cx="1312554" cy="230827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ustomShape 6">
            <a:extLst>
              <a:ext uri="{FF2B5EF4-FFF2-40B4-BE49-F238E27FC236}">
                <a16:creationId xmlns:a16="http://schemas.microsoft.com/office/drawing/2014/main" id="{73C72CEF-08B8-DEF9-024B-CFDDC3059132}"/>
              </a:ext>
            </a:extLst>
          </p:cNvPr>
          <p:cNvSpPr/>
          <p:nvPr/>
        </p:nvSpPr>
        <p:spPr>
          <a:xfrm rot="15497200" flipV="1">
            <a:off x="6482602" y="6195334"/>
            <a:ext cx="253970" cy="5493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B0F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7827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1310</TotalTime>
  <Words>2237</Words>
  <Application>Microsoft Office PowerPoint</Application>
  <PresentationFormat>Affichage à l'écran (4:3)</PresentationFormat>
  <Paragraphs>337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Corbel</vt:lpstr>
      <vt:lpstr>StarSymbol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diapositive</dc:title>
  <dc:subject/>
  <dc:creator>Geoffrey BRASSART</dc:creator>
  <dc:description/>
  <cp:lastModifiedBy>Geoffrey BRASSART</cp:lastModifiedBy>
  <cp:revision>201</cp:revision>
  <dcterms:created xsi:type="dcterms:W3CDTF">2020-07-13T13:01:28Z</dcterms:created>
  <dcterms:modified xsi:type="dcterms:W3CDTF">2022-10-12T15:35:20Z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Affichage à l'écran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12</vt:i4>
  </property>
</Properties>
</file>