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modifyVerifier cryptProviderType="rsaAES" cryptAlgorithmClass="hash" cryptAlgorithmType="typeAny" cryptAlgorithmSid="14" spinCount="100000" saltData="incdYfCCWFSPIwwcwEiptA==" hashData="NOnlqeW8TqjQAz1a9b9gTEmfF6XkCmQFp07vuMRn4EPnfpLB0a6SJZO3YvIdZwJRBdSM10kj0XpUKwMsEw3Vt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62" y="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1F3F36C-A2DE-4AB5-8E0F-9658443145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8C66705-4285-4485-8969-E8ACD874CEF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8E23ECA-7D35-4C47-A80F-510BEB0E5FE7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8B278D52-7424-40F3-925D-0214F9E039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notes 4">
            <a:extLst>
              <a:ext uri="{FF2B5EF4-FFF2-40B4-BE49-F238E27FC236}">
                <a16:creationId xmlns:a16="http://schemas.microsoft.com/office/drawing/2014/main" id="{9E52944F-CE20-4048-81E4-AFA61EA230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9F0DD7-46C1-4224-BAB7-71C7EAF294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0209A9-4D18-4E6C-BC1E-7DBF075D47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CFFA5C3-E1B1-4ED8-8470-B12E3894D54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D05551B7-8DBC-4D1A-AFBB-7DCC66F0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BEFF6-F3EE-4998-86A6-950271513E14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1696CAEC-0FDA-42B7-B974-1D7CCBE6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DE5BEA84-DC2A-4270-A425-9C3A800C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2498E-5751-488B-8F12-13962BF57A1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1268935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AD033386-A849-40DD-A01B-24C4AED4E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FE53B-AE1D-40AB-8DD9-9411285F82BA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AAA255D3-F674-4D88-8DCD-C88DE4304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E8E85CC1-DCFF-47A6-ADEE-304888757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99296-19B3-4A51-B32E-70EE940D87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8535598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A64F2EF7-905C-404A-8769-92E4D20BA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3B24F-2176-4175-97A3-9C764AF367A0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B8D4EE93-E029-4881-8CA4-5CB606014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CF778741-DAC2-4F4A-9A88-FC6E3C93A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10249-3840-4260-B2FA-7BE11C1BAD0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3429858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8C58AED6-9915-4CF5-A42F-564C35A1D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B54C6-C4D5-4F17-84E9-5D100170EA28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8FD1A794-24A7-4513-8C13-EAD18033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7A1A2CEF-E2AB-495A-9B76-639C5F6D6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0174E-762B-41DD-81E0-DED180F4A9C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25288201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BEF9E064-A119-4D98-BDD3-5707444D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5F313-3C5A-4E34-98E6-BD8E7FDDA21D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7A5B26E0-B0CB-4372-B062-B07FD8F2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D18C369D-758B-4D2F-9B0A-4135F51B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BE063-1353-4A01-A8D5-79C5E20146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67298353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>
            <a:extLst>
              <a:ext uri="{FF2B5EF4-FFF2-40B4-BE49-F238E27FC236}">
                <a16:creationId xmlns:a16="http://schemas.microsoft.com/office/drawing/2014/main" id="{9DFEAD76-43C0-4188-8088-C2AA48AC9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B3DC6-28E8-4B5B-94AF-A87FE68AAD2D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6" name="Espace réservé du pied de page 21">
            <a:extLst>
              <a:ext uri="{FF2B5EF4-FFF2-40B4-BE49-F238E27FC236}">
                <a16:creationId xmlns:a16="http://schemas.microsoft.com/office/drawing/2014/main" id="{DB5A9241-67E4-4D99-8217-5645761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>
            <a:extLst>
              <a:ext uri="{FF2B5EF4-FFF2-40B4-BE49-F238E27FC236}">
                <a16:creationId xmlns:a16="http://schemas.microsoft.com/office/drawing/2014/main" id="{6D15D72B-60DF-4E12-8738-88A39AC6E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54003-B649-4687-9898-874270DBB75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058331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9">
            <a:extLst>
              <a:ext uri="{FF2B5EF4-FFF2-40B4-BE49-F238E27FC236}">
                <a16:creationId xmlns:a16="http://schemas.microsoft.com/office/drawing/2014/main" id="{792BC4DB-1375-4674-B726-E8DCA1D95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564B2-3B0E-4DBE-B92C-2C4E8193290E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8" name="Espace réservé du pied de page 21">
            <a:extLst>
              <a:ext uri="{FF2B5EF4-FFF2-40B4-BE49-F238E27FC236}">
                <a16:creationId xmlns:a16="http://schemas.microsoft.com/office/drawing/2014/main" id="{BC191C48-005D-4C26-A3B4-FA114C0F5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>
            <a:extLst>
              <a:ext uri="{FF2B5EF4-FFF2-40B4-BE49-F238E27FC236}">
                <a16:creationId xmlns:a16="http://schemas.microsoft.com/office/drawing/2014/main" id="{B68528ED-0764-406B-A088-514E3C9D8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D7086-4FFF-409C-BEE0-B54204A757C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1233978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9">
            <a:extLst>
              <a:ext uri="{FF2B5EF4-FFF2-40B4-BE49-F238E27FC236}">
                <a16:creationId xmlns:a16="http://schemas.microsoft.com/office/drawing/2014/main" id="{DC0CBA5A-3503-4855-B371-0D2B30F78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01770-30A2-429A-8C2E-B630E39E8ACA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4" name="Espace réservé du pied de page 21">
            <a:extLst>
              <a:ext uri="{FF2B5EF4-FFF2-40B4-BE49-F238E27FC236}">
                <a16:creationId xmlns:a16="http://schemas.microsoft.com/office/drawing/2014/main" id="{1D0F2643-B66B-41CF-A729-A5010CA24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>
            <a:extLst>
              <a:ext uri="{FF2B5EF4-FFF2-40B4-BE49-F238E27FC236}">
                <a16:creationId xmlns:a16="http://schemas.microsoft.com/office/drawing/2014/main" id="{59FE3BB5-FBB7-477B-9BEB-16E7E308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F9FF0-531A-4087-9441-07932EF1F74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281734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>
            <a:extLst>
              <a:ext uri="{FF2B5EF4-FFF2-40B4-BE49-F238E27FC236}">
                <a16:creationId xmlns:a16="http://schemas.microsoft.com/office/drawing/2014/main" id="{CF55550A-4846-4A1B-A7D5-ECA11AFED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A7CDA-E22E-4F24-98CC-CEF2E7C5CE31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3" name="Espace réservé du pied de page 21">
            <a:extLst>
              <a:ext uri="{FF2B5EF4-FFF2-40B4-BE49-F238E27FC236}">
                <a16:creationId xmlns:a16="http://schemas.microsoft.com/office/drawing/2014/main" id="{13BB50A6-2755-4B1E-AF95-977914EBC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>
            <a:extLst>
              <a:ext uri="{FF2B5EF4-FFF2-40B4-BE49-F238E27FC236}">
                <a16:creationId xmlns:a16="http://schemas.microsoft.com/office/drawing/2014/main" id="{62389545-4880-41F1-AE41-655C32AFF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BD1CB-D96B-4DF7-A983-1F11763A595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931735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>
            <a:extLst>
              <a:ext uri="{FF2B5EF4-FFF2-40B4-BE49-F238E27FC236}">
                <a16:creationId xmlns:a16="http://schemas.microsoft.com/office/drawing/2014/main" id="{B5B529FE-9221-4EE4-B483-E6CA5119A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B6438-8276-4100-B360-F1324B108825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6" name="Espace réservé du pied de page 21">
            <a:extLst>
              <a:ext uri="{FF2B5EF4-FFF2-40B4-BE49-F238E27FC236}">
                <a16:creationId xmlns:a16="http://schemas.microsoft.com/office/drawing/2014/main" id="{79FD4A8D-35C6-450D-AD4C-43D5D85CC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>
            <a:extLst>
              <a:ext uri="{FF2B5EF4-FFF2-40B4-BE49-F238E27FC236}">
                <a16:creationId xmlns:a16="http://schemas.microsoft.com/office/drawing/2014/main" id="{B37275BC-54A8-4EF5-932C-241D5C33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C26D7-9E60-408B-B48C-A0B37994A6F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4422189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13">
            <a:extLst>
              <a:ext uri="{FF2B5EF4-FFF2-40B4-BE49-F238E27FC236}">
                <a16:creationId xmlns:a16="http://schemas.microsoft.com/office/drawing/2014/main" id="{784ABF35-8A7C-41CA-8FF0-183898FD6E32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19678B38-CA98-4557-8B60-27C21A674AFC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15">
            <a:extLst>
              <a:ext uri="{FF2B5EF4-FFF2-40B4-BE49-F238E27FC236}">
                <a16:creationId xmlns:a16="http://schemas.microsoft.com/office/drawing/2014/main" id="{C253D053-92CA-4CBB-986A-FB769168A919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16">
            <a:extLst>
              <a:ext uri="{FF2B5EF4-FFF2-40B4-BE49-F238E27FC236}">
                <a16:creationId xmlns:a16="http://schemas.microsoft.com/office/drawing/2014/main" id="{43721A3D-C8EA-431E-9A82-15CE9A217750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>
            <a:extLst>
              <a:ext uri="{FF2B5EF4-FFF2-40B4-BE49-F238E27FC236}">
                <a16:creationId xmlns:a16="http://schemas.microsoft.com/office/drawing/2014/main" id="{41B4DE15-ABA8-4F1D-BA50-900721D6C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1EE3-CE4E-429B-B32B-76537DCFD2F3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10" name="Espace réservé du pied de page 5">
            <a:extLst>
              <a:ext uri="{FF2B5EF4-FFF2-40B4-BE49-F238E27FC236}">
                <a16:creationId xmlns:a16="http://schemas.microsoft.com/office/drawing/2014/main" id="{A70EB385-5975-4592-B3F0-ED7136DE9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>
            <a:extLst>
              <a:ext uri="{FF2B5EF4-FFF2-40B4-BE49-F238E27FC236}">
                <a16:creationId xmlns:a16="http://schemas.microsoft.com/office/drawing/2014/main" id="{1560EA20-AEAA-4C34-BCF2-D8541ED30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9516B-2789-4F70-92ED-04B61A86B2E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4036622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>
            <a:extLst>
              <a:ext uri="{FF2B5EF4-FFF2-40B4-BE49-F238E27FC236}">
                <a16:creationId xmlns:a16="http://schemas.microsoft.com/office/drawing/2014/main" id="{E513B116-78B3-4188-8D8F-71132001ACCA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>
            <a:extLst>
              <a:ext uri="{FF2B5EF4-FFF2-40B4-BE49-F238E27FC236}">
                <a16:creationId xmlns:a16="http://schemas.microsoft.com/office/drawing/2014/main" id="{293AF4C1-73C6-48D4-AD1C-ACFE5CF011E8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>
            <a:extLst>
              <a:ext uri="{FF2B5EF4-FFF2-40B4-BE49-F238E27FC236}">
                <a16:creationId xmlns:a16="http://schemas.microsoft.com/office/drawing/2014/main" id="{A67BC741-1AC1-4F88-9C84-6189C4DEF62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  <a:endParaRPr lang="en-US" altLang="fr-FR"/>
          </a:p>
        </p:txBody>
      </p:sp>
      <p:sp>
        <p:nvSpPr>
          <p:cNvPr id="1029" name="Espace réservé du texte 29">
            <a:extLst>
              <a:ext uri="{FF2B5EF4-FFF2-40B4-BE49-F238E27FC236}">
                <a16:creationId xmlns:a16="http://schemas.microsoft.com/office/drawing/2014/main" id="{21958182-7352-4F9D-9FC5-DD1D12F755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10" name="Espace réservé de la date 9">
            <a:extLst>
              <a:ext uri="{FF2B5EF4-FFF2-40B4-BE49-F238E27FC236}">
                <a16:creationId xmlns:a16="http://schemas.microsoft.com/office/drawing/2014/main" id="{8C8AA5CA-E60B-4255-BA99-43343D6BF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5C8196-E0E0-460E-B061-DB852444CE1E}" type="datetimeFigureOut">
              <a:rPr lang="fr-FR"/>
              <a:pPr>
                <a:defRPr/>
              </a:pPr>
              <a:t>31/08/2020</a:t>
            </a:fld>
            <a:endParaRPr lang="fr-FR"/>
          </a:p>
        </p:txBody>
      </p:sp>
      <p:sp>
        <p:nvSpPr>
          <p:cNvPr id="22" name="Espace réservé du pied de page 21">
            <a:extLst>
              <a:ext uri="{FF2B5EF4-FFF2-40B4-BE49-F238E27FC236}">
                <a16:creationId xmlns:a16="http://schemas.microsoft.com/office/drawing/2014/main" id="{7DE4A0FC-53D1-4068-8808-B3537DCAF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>
            <a:extLst>
              <a:ext uri="{FF2B5EF4-FFF2-40B4-BE49-F238E27FC236}">
                <a16:creationId xmlns:a16="http://schemas.microsoft.com/office/drawing/2014/main" id="{0288779F-6749-4F37-A40D-3D1F0D0FDA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CD4C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15AB769C-D408-404C-87D6-89827E6D689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grpSp>
        <p:nvGrpSpPr>
          <p:cNvPr id="1033" name="Groupe 1">
            <a:extLst>
              <a:ext uri="{FF2B5EF4-FFF2-40B4-BE49-F238E27FC236}">
                <a16:creationId xmlns:a16="http://schemas.microsoft.com/office/drawing/2014/main" id="{1DE9CF1E-DA98-4203-A3AE-7D06B4177D88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>
              <a:extLst>
                <a:ext uri="{FF2B5EF4-FFF2-40B4-BE49-F238E27FC236}">
                  <a16:creationId xmlns:a16="http://schemas.microsoft.com/office/drawing/2014/main" id="{2DC4DBB4-54D8-47B3-8D2F-0CD04E9E1251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e libre 12">
              <a:extLst>
                <a:ext uri="{FF2B5EF4-FFF2-40B4-BE49-F238E27FC236}">
                  <a16:creationId xmlns:a16="http://schemas.microsoft.com/office/drawing/2014/main" id="{4599AFD4-D1D7-41E9-935B-BCC6957CC203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9" r:id="rId9"/>
    <p:sldLayoutId id="2147483897" r:id="rId10"/>
    <p:sldLayoutId id="2147483898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4" descr="http://www.ugsel59lille.com/LOGO-UGSEL-INST-2013.jpg?v=1ssapclgnql2iv">
            <a:extLst>
              <a:ext uri="{FF2B5EF4-FFF2-40B4-BE49-F238E27FC236}">
                <a16:creationId xmlns:a16="http://schemas.microsoft.com/office/drawing/2014/main" id="{C31C4B47-2928-440E-9675-88CD44FDD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125538"/>
            <a:ext cx="1871663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99D8B745-4897-4B49-8E2D-FF6B40ABD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3141662"/>
            <a:ext cx="7777843" cy="1871662"/>
          </a:xfr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fr-FR" dirty="0"/>
              <a:t>RELAIS CROSS MIXTE UGSEL</a:t>
            </a:r>
          </a:p>
        </p:txBody>
      </p:sp>
      <p:sp>
        <p:nvSpPr>
          <p:cNvPr id="4100" name="Sous-titre 3">
            <a:extLst>
              <a:ext uri="{FF2B5EF4-FFF2-40B4-BE49-F238E27FC236}">
                <a16:creationId xmlns:a16="http://schemas.microsoft.com/office/drawing/2014/main" id="{6CC980FA-B989-46F4-A15C-DE33B82AB8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2863850"/>
          </a:xfrm>
        </p:spPr>
        <p:txBody>
          <a:bodyPr/>
          <a:lstStyle/>
          <a:p>
            <a:pPr marR="0"/>
            <a:endParaRPr lang="fr-FR" altLang="fr-FR" sz="1600"/>
          </a:p>
          <a:p>
            <a:pPr marR="0"/>
            <a:endParaRPr lang="fr-FR" altLang="fr-FR" sz="1600"/>
          </a:p>
          <a:p>
            <a:pPr marR="0"/>
            <a:endParaRPr lang="fr-FR" altLang="fr-FR" sz="1600"/>
          </a:p>
          <a:p>
            <a:pPr marR="0"/>
            <a:endParaRPr lang="fr-FR" altLang="fr-FR" sz="1600"/>
          </a:p>
          <a:p>
            <a:pPr marR="0"/>
            <a:endParaRPr lang="fr-FR" altLang="fr-FR" sz="1600"/>
          </a:p>
          <a:p>
            <a:pPr marR="0"/>
            <a:endParaRPr lang="fr-FR" altLang="fr-FR" sz="1600"/>
          </a:p>
          <a:p>
            <a:pPr marR="0"/>
            <a:endParaRPr lang="fr-FR" altLang="fr-FR" sz="1600"/>
          </a:p>
          <a:p>
            <a:pPr marR="0" algn="ctr"/>
            <a:r>
              <a:rPr lang="fr-FR" altLang="fr-FR" sz="2000"/>
              <a:t>Niveaux Comité, Territoire et National</a:t>
            </a:r>
          </a:p>
          <a:p>
            <a:pPr marR="0" algn="ctr"/>
            <a:r>
              <a:rPr lang="fr-FR" altLang="fr-FR" sz="2000"/>
              <a:t>Les transmissions  se font à la touche ( comme au biathlon).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1">
            <a:extLst>
              <a:ext uri="{FF2B5EF4-FFF2-40B4-BE49-F238E27FC236}">
                <a16:creationId xmlns:a16="http://schemas.microsoft.com/office/drawing/2014/main" id="{23ED3710-5377-45EA-829D-E59A2C223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341438"/>
            <a:ext cx="28082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2400">
                <a:latin typeface="Constantia" panose="02030602050306030303" pitchFamily="18" charset="0"/>
              </a:rPr>
              <a:t> </a:t>
            </a:r>
            <a:r>
              <a:rPr lang="fr-FR" altLang="fr-FR" sz="3600">
                <a:latin typeface="Constantia" panose="02030602050306030303" pitchFamily="18" charset="0"/>
              </a:rPr>
              <a:t>DEPART</a:t>
            </a:r>
          </a:p>
        </p:txBody>
      </p:sp>
      <p:pic>
        <p:nvPicPr>
          <p:cNvPr id="5123" name="Image 4" descr="http://www.ugsel59lille.com/LOGO-UGSEL-INST-2013.jpg?v=1ssapclgnql2iv">
            <a:extLst>
              <a:ext uri="{FF2B5EF4-FFF2-40B4-BE49-F238E27FC236}">
                <a16:creationId xmlns:a16="http://schemas.microsoft.com/office/drawing/2014/main" id="{2DD9874E-1E05-42BF-88A5-1162697A4F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908050"/>
            <a:ext cx="1584325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ZoneTexte 1">
            <a:extLst>
              <a:ext uri="{FF2B5EF4-FFF2-40B4-BE49-F238E27FC236}">
                <a16:creationId xmlns:a16="http://schemas.microsoft.com/office/drawing/2014/main" id="{57A9EE1A-B284-431E-BC4D-311ABF87A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708275"/>
            <a:ext cx="770572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400"/>
              <a:t>Le premier relayeur se positionne sur la ligne de départ et court jusqu’au point A, puis enchaîne sur une boucle de 1,2 km à 1,5 km prévue à cet effet.</a:t>
            </a:r>
          </a:p>
          <a:p>
            <a:pPr eaLnBrk="1" hangingPunct="1"/>
            <a:endParaRPr lang="fr-FR" altLang="fr-FR" sz="2400"/>
          </a:p>
          <a:p>
            <a:pPr algn="ctr" eaLnBrk="1" hangingPunct="1"/>
            <a:r>
              <a:rPr lang="fr-FR" altLang="fr-FR" sz="1400"/>
              <a:t>Les autres relayeurs se positionnent dans un enclos à coté de la zone de transmission.</a:t>
            </a:r>
          </a:p>
          <a:p>
            <a:pPr algn="ctr" eaLnBrk="1" hangingPunct="1"/>
            <a:endParaRPr lang="fr-FR" altLang="fr-FR" sz="1400"/>
          </a:p>
          <a:p>
            <a:pPr algn="ctr" eaLnBrk="1" hangingPunct="1"/>
            <a:r>
              <a:rPr lang="fr-FR" altLang="fr-FR" sz="1400"/>
              <a:t>Les concurrents N° 2, 3 et 4 se placeront dans la zone de transmission au commandement du Juge Arbitre.</a:t>
            </a:r>
          </a:p>
          <a:p>
            <a:pPr algn="ctr" eaLnBrk="1" hangingPunct="1"/>
            <a:endParaRPr lang="fr-FR" altLang="fr-FR" sz="1400"/>
          </a:p>
          <a:p>
            <a:pPr algn="ctr" eaLnBrk="1" hangingPunct="1"/>
            <a:endParaRPr lang="fr-FR" altLang="fr-FR" sz="1400"/>
          </a:p>
          <a:p>
            <a:pPr algn="ctr" eaLnBrk="1" hangingPunct="1"/>
            <a:endParaRPr lang="fr-FR" altLang="fr-FR" sz="1400"/>
          </a:p>
          <a:p>
            <a:pPr algn="ctr" eaLnBrk="1" hangingPunct="1"/>
            <a:endParaRPr lang="fr-FR" altLang="fr-FR" sz="1400"/>
          </a:p>
          <a:p>
            <a:pPr algn="ctr" eaLnBrk="1" hangingPunct="1"/>
            <a:endParaRPr lang="fr-FR" altLang="fr-FR" sz="140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1">
            <a:extLst>
              <a:ext uri="{FF2B5EF4-FFF2-40B4-BE49-F238E27FC236}">
                <a16:creationId xmlns:a16="http://schemas.microsoft.com/office/drawing/2014/main" id="{0B6A5FD6-41D7-42F7-BFDE-DF75C0D05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1157288"/>
            <a:ext cx="6264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fr-FR" altLang="fr-FR" sz="3600">
                <a:latin typeface="Constantia" panose="02030602050306030303" pitchFamily="18" charset="0"/>
              </a:rPr>
              <a:t>1</a:t>
            </a:r>
            <a:r>
              <a:rPr lang="fr-FR" altLang="fr-FR" sz="3600" baseline="30000">
                <a:latin typeface="Constantia" panose="02030602050306030303" pitchFamily="18" charset="0"/>
              </a:rPr>
              <a:t>er</a:t>
            </a:r>
            <a:r>
              <a:rPr lang="fr-FR" altLang="fr-FR" sz="3600">
                <a:latin typeface="Constantia" panose="02030602050306030303" pitchFamily="18" charset="0"/>
              </a:rPr>
              <a:t> PASSAGE</a:t>
            </a:r>
          </a:p>
        </p:txBody>
      </p:sp>
      <p:pic>
        <p:nvPicPr>
          <p:cNvPr id="6147" name="Image 2" descr="http://www.ugsel59lille.com/LOGO-UGSEL-INST-2013.jpg?v=1ssapclgnql2iv">
            <a:extLst>
              <a:ext uri="{FF2B5EF4-FFF2-40B4-BE49-F238E27FC236}">
                <a16:creationId xmlns:a16="http://schemas.microsoft.com/office/drawing/2014/main" id="{11205F3D-ED92-49DB-A3CC-2B723AEF4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981075"/>
            <a:ext cx="15843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ZoneTexte 1">
            <a:extLst>
              <a:ext uri="{FF2B5EF4-FFF2-40B4-BE49-F238E27FC236}">
                <a16:creationId xmlns:a16="http://schemas.microsoft.com/office/drawing/2014/main" id="{76BBE211-67DE-4FED-9864-3E46F0926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573463"/>
            <a:ext cx="85693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2400"/>
              <a:t>Le 2</a:t>
            </a:r>
            <a:r>
              <a:rPr lang="fr-FR" altLang="fr-FR" sz="2400" baseline="30000"/>
              <a:t>ème</a:t>
            </a:r>
            <a:r>
              <a:rPr lang="fr-FR" altLang="fr-FR" sz="2400"/>
              <a:t> relayeur se positionnera au point A.</a:t>
            </a:r>
          </a:p>
          <a:p>
            <a:pPr algn="ctr" eaLnBrk="1" hangingPunct="1"/>
            <a:r>
              <a:rPr lang="fr-FR" altLang="fr-FR" sz="2400"/>
              <a:t>La zone de passage qui devra être matérialisée, est de 20 m.</a:t>
            </a:r>
          </a:p>
          <a:p>
            <a:pPr algn="ctr" eaLnBrk="1" hangingPunct="1"/>
            <a:r>
              <a:rPr lang="fr-FR" altLang="fr-FR" sz="2400"/>
              <a:t>Le 2</a:t>
            </a:r>
            <a:r>
              <a:rPr lang="fr-FR" altLang="fr-FR" sz="2400" baseline="30000"/>
              <a:t>ème</a:t>
            </a:r>
            <a:r>
              <a:rPr lang="fr-FR" altLang="fr-FR" sz="2400"/>
              <a:t> relayeur court en ligne jusqu’au 3</a:t>
            </a:r>
            <a:r>
              <a:rPr lang="fr-FR" altLang="fr-FR" sz="2400" baseline="30000"/>
              <a:t>ème</a:t>
            </a:r>
            <a:r>
              <a:rPr lang="fr-FR" altLang="fr-FR" sz="2400"/>
              <a:t> relayeur en effectuant la boucle de 1,2 km à 1,5 km.</a:t>
            </a:r>
          </a:p>
          <a:p>
            <a:pPr algn="ctr" eaLnBrk="1" hangingPunct="1"/>
            <a:endParaRPr lang="fr-FR" altLang="fr-FR" sz="240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CE3064-058E-4BAA-9BC5-1143C6D2E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704088"/>
            <a:ext cx="7359352" cy="1143000"/>
          </a:xfrm>
          <a:ln>
            <a:miter lim="800000"/>
            <a:headEnd/>
            <a:tailEnd/>
          </a:ln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r-FR" sz="3600" dirty="0"/>
              <a:t>2</a:t>
            </a:r>
            <a:r>
              <a:rPr lang="fr-FR" sz="3600" baseline="30000" dirty="0"/>
              <a:t>ème</a:t>
            </a:r>
            <a:r>
              <a:rPr lang="fr-FR" sz="3600" dirty="0"/>
              <a:t> PASSAGE</a:t>
            </a:r>
          </a:p>
        </p:txBody>
      </p:sp>
      <p:pic>
        <p:nvPicPr>
          <p:cNvPr id="7171" name="Image 2" descr="http://www.ugsel59lille.com/LOGO-UGSEL-INST-2013.jpg?v=1ssapclgnql2iv">
            <a:extLst>
              <a:ext uri="{FF2B5EF4-FFF2-40B4-BE49-F238E27FC236}">
                <a16:creationId xmlns:a16="http://schemas.microsoft.com/office/drawing/2014/main" id="{D24E3DBA-DFD3-42E3-A67E-F72CB2A84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052513"/>
            <a:ext cx="1512888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ZoneTexte 2">
            <a:extLst>
              <a:ext uri="{FF2B5EF4-FFF2-40B4-BE49-F238E27FC236}">
                <a16:creationId xmlns:a16="http://schemas.microsoft.com/office/drawing/2014/main" id="{A0D1BE15-1E5B-4DD7-8026-665FF7F20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500438"/>
            <a:ext cx="74898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400"/>
              <a:t>Le 3</a:t>
            </a:r>
            <a:r>
              <a:rPr lang="fr-FR" altLang="fr-FR" sz="2400" baseline="30000"/>
              <a:t>ème</a:t>
            </a:r>
            <a:r>
              <a:rPr lang="fr-FR" altLang="fr-FR" sz="2400"/>
              <a:t> relayeur se positionnera au point A.</a:t>
            </a:r>
          </a:p>
          <a:p>
            <a:pPr eaLnBrk="1" hangingPunct="1"/>
            <a:r>
              <a:rPr lang="fr-FR" altLang="fr-FR" sz="2400"/>
              <a:t>Le 3</a:t>
            </a:r>
            <a:r>
              <a:rPr lang="fr-FR" altLang="fr-FR" sz="2400" baseline="30000"/>
              <a:t>ème</a:t>
            </a:r>
            <a:r>
              <a:rPr lang="fr-FR" altLang="fr-FR" sz="2400"/>
              <a:t> relayeur court en ligne jusqu’au 4</a:t>
            </a:r>
            <a:r>
              <a:rPr lang="fr-FR" altLang="fr-FR" sz="2400" baseline="30000"/>
              <a:t>ème</a:t>
            </a:r>
            <a:r>
              <a:rPr lang="fr-FR" altLang="fr-FR" sz="2400"/>
              <a:t> relayeur en effectuant la boucle de 1,2 km à 1,5 km.                      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5AA312-1FAE-4E17-BD46-31A8D0E8C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835497"/>
            <a:ext cx="8305800" cy="1143000"/>
          </a:xfrm>
          <a:ln>
            <a:miter lim="800000"/>
            <a:headEnd/>
            <a:tailEnd/>
          </a:ln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r-FR" sz="3600" dirty="0"/>
              <a:t>3</a:t>
            </a:r>
            <a:r>
              <a:rPr lang="fr-FR" sz="3600" baseline="30000" dirty="0"/>
              <a:t>ème</a:t>
            </a:r>
            <a:r>
              <a:rPr lang="fr-FR" sz="3600" dirty="0"/>
              <a:t> PASSAGE</a:t>
            </a:r>
          </a:p>
        </p:txBody>
      </p:sp>
      <p:pic>
        <p:nvPicPr>
          <p:cNvPr id="8195" name="Image 2" descr="http://www.ugsel59lille.com/LOGO-UGSEL-INST-2013.jpg?v=1ssapclgnql2iv">
            <a:extLst>
              <a:ext uri="{FF2B5EF4-FFF2-40B4-BE49-F238E27FC236}">
                <a16:creationId xmlns:a16="http://schemas.microsoft.com/office/drawing/2014/main" id="{10A46018-6090-4AC9-9432-7AA132F1C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836613"/>
            <a:ext cx="144145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421025B9-C454-4147-8BCE-83967029A93E}"/>
              </a:ext>
            </a:extLst>
          </p:cNvPr>
          <p:cNvSpPr txBox="1"/>
          <p:nvPr/>
        </p:nvSpPr>
        <p:spPr>
          <a:xfrm>
            <a:off x="1116013" y="3743325"/>
            <a:ext cx="72009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2400" dirty="0"/>
              <a:t>Le 4</a:t>
            </a:r>
            <a:r>
              <a:rPr lang="fr-FR" sz="2400" baseline="30000" dirty="0"/>
              <a:t>ème</a:t>
            </a:r>
            <a:r>
              <a:rPr lang="fr-FR" sz="2400" dirty="0"/>
              <a:t> relayeur se positionnera sur le point A.</a:t>
            </a:r>
          </a:p>
          <a:p>
            <a:pPr eaLnBrk="1" hangingPunct="1">
              <a:defRPr/>
            </a:pPr>
            <a:r>
              <a:rPr lang="fr-FR" sz="2400" dirty="0"/>
              <a:t>Le 4</a:t>
            </a:r>
            <a:r>
              <a:rPr lang="fr-FR" sz="2400" baseline="30000" dirty="0"/>
              <a:t>ème</a:t>
            </a:r>
            <a:r>
              <a:rPr lang="fr-FR" sz="2400" dirty="0"/>
              <a:t> relayeur effectuera la boucle de 1,2 km à 1,5 km </a:t>
            </a:r>
            <a:r>
              <a:rPr lang="fr-FR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plus </a:t>
            </a:r>
            <a:r>
              <a:rPr lang="fr-FR" sz="2400" dirty="0"/>
              <a:t>la distance de la zone d’arrivée prévue à cet effet.</a:t>
            </a:r>
            <a:endParaRPr lang="fr-FR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FCD2BE-001B-4AA0-B4F1-24330AEE3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7931224" cy="1143000"/>
          </a:xfrm>
          <a:ln>
            <a:miter lim="800000"/>
            <a:headEnd/>
            <a:tailEnd/>
          </a:ln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r-FR" sz="3600" dirty="0"/>
              <a:t>ARRIVEE</a:t>
            </a:r>
          </a:p>
        </p:txBody>
      </p:sp>
      <p:pic>
        <p:nvPicPr>
          <p:cNvPr id="9219" name="Image 2" descr="http://www.ugsel59lille.com/LOGO-UGSEL-INST-2013.jpg?v=1ssapclgnql2iv">
            <a:extLst>
              <a:ext uri="{FF2B5EF4-FFF2-40B4-BE49-F238E27FC236}">
                <a16:creationId xmlns:a16="http://schemas.microsoft.com/office/drawing/2014/main" id="{8B9FED54-4AC0-4A92-B41C-855208D10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908050"/>
            <a:ext cx="143986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ZoneTexte 2">
            <a:extLst>
              <a:ext uri="{FF2B5EF4-FFF2-40B4-BE49-F238E27FC236}">
                <a16:creationId xmlns:a16="http://schemas.microsoft.com/office/drawing/2014/main" id="{31294F0B-EFE0-41C2-9EC2-CD45A7DB3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644900"/>
            <a:ext cx="3935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400"/>
              <a:t>L’arrivée est jugée en ligne.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FBBD2FD-0AD4-4C01-BE60-22C1144141AB}"/>
              </a:ext>
            </a:extLst>
          </p:cNvPr>
          <p:cNvSpPr/>
          <p:nvPr/>
        </p:nvSpPr>
        <p:spPr>
          <a:xfrm>
            <a:off x="2498725" y="1600200"/>
            <a:ext cx="4238625" cy="3414713"/>
          </a:xfrm>
          <a:prstGeom prst="rect">
            <a:avLst/>
          </a:prstGeom>
          <a:solidFill>
            <a:schemeClr val="tx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2A81E75-7809-4E52-87D2-3A42EA1668C3}"/>
              </a:ext>
            </a:extLst>
          </p:cNvPr>
          <p:cNvSpPr/>
          <p:nvPr/>
        </p:nvSpPr>
        <p:spPr>
          <a:xfrm flipH="1" flipV="1">
            <a:off x="2695575" y="1763713"/>
            <a:ext cx="3960813" cy="31559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011E153-4C90-4D8D-8E8F-C0EC661B892F}"/>
              </a:ext>
            </a:extLst>
          </p:cNvPr>
          <p:cNvSpPr/>
          <p:nvPr/>
        </p:nvSpPr>
        <p:spPr>
          <a:xfrm>
            <a:off x="2771775" y="1971675"/>
            <a:ext cx="3743325" cy="28082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7B1D22A-AE39-43D0-BCAD-51A7A411DE89}"/>
              </a:ext>
            </a:extLst>
          </p:cNvPr>
          <p:cNvSpPr/>
          <p:nvPr/>
        </p:nvSpPr>
        <p:spPr>
          <a:xfrm>
            <a:off x="2897188" y="2027238"/>
            <a:ext cx="3532187" cy="2584450"/>
          </a:xfrm>
          <a:prstGeom prst="rect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dirty="0"/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49829558-8AA0-4C16-BA08-270D80E08A11}"/>
              </a:ext>
            </a:extLst>
          </p:cNvPr>
          <p:cNvCxnSpPr/>
          <p:nvPr/>
        </p:nvCxnSpPr>
        <p:spPr>
          <a:xfrm flipH="1">
            <a:off x="974725" y="4486275"/>
            <a:ext cx="5257800" cy="143986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145474D0-3AB0-4567-9F9B-64B144355A2F}"/>
              </a:ext>
            </a:extLst>
          </p:cNvPr>
          <p:cNvCxnSpPr>
            <a:cxnSpLocks/>
          </p:cNvCxnSpPr>
          <p:nvPr/>
        </p:nvCxnSpPr>
        <p:spPr>
          <a:xfrm>
            <a:off x="6965950" y="5154613"/>
            <a:ext cx="1584325" cy="863600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3046DE1D-633E-4609-8619-D4E882175666}"/>
              </a:ext>
            </a:extLst>
          </p:cNvPr>
          <p:cNvCxnSpPr>
            <a:cxnSpLocks/>
          </p:cNvCxnSpPr>
          <p:nvPr/>
        </p:nvCxnSpPr>
        <p:spPr>
          <a:xfrm>
            <a:off x="7464425" y="1268413"/>
            <a:ext cx="508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9877553F-3FCF-4491-B51B-3192237E1035}"/>
              </a:ext>
            </a:extLst>
          </p:cNvPr>
          <p:cNvCxnSpPr>
            <a:cxnSpLocks/>
          </p:cNvCxnSpPr>
          <p:nvPr/>
        </p:nvCxnSpPr>
        <p:spPr>
          <a:xfrm>
            <a:off x="7664450" y="141287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0DE2A6A9-3173-4381-99CD-9901E85378B0}"/>
              </a:ext>
            </a:extLst>
          </p:cNvPr>
          <p:cNvCxnSpPr>
            <a:cxnSpLocks/>
          </p:cNvCxnSpPr>
          <p:nvPr/>
        </p:nvCxnSpPr>
        <p:spPr>
          <a:xfrm>
            <a:off x="7478713" y="2060575"/>
            <a:ext cx="508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DDC1675A-AB85-43F5-B3D5-FBEB673B1730}"/>
              </a:ext>
            </a:extLst>
          </p:cNvPr>
          <p:cNvCxnSpPr>
            <a:cxnSpLocks/>
          </p:cNvCxnSpPr>
          <p:nvPr/>
        </p:nvCxnSpPr>
        <p:spPr>
          <a:xfrm flipH="1">
            <a:off x="7464425" y="1684338"/>
            <a:ext cx="50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4F7980B5-3EA0-4FD9-93D5-F7B373BC10BD}"/>
              </a:ext>
            </a:extLst>
          </p:cNvPr>
          <p:cNvCxnSpPr>
            <a:cxnSpLocks/>
          </p:cNvCxnSpPr>
          <p:nvPr/>
        </p:nvCxnSpPr>
        <p:spPr>
          <a:xfrm flipH="1">
            <a:off x="7478713" y="765175"/>
            <a:ext cx="49371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3" name="ZoneTexte 59">
            <a:extLst>
              <a:ext uri="{FF2B5EF4-FFF2-40B4-BE49-F238E27FC236}">
                <a16:creationId xmlns:a16="http://schemas.microsoft.com/office/drawing/2014/main" id="{115BA73D-C243-4748-92FD-FCF9D89ABCB7}"/>
              </a:ext>
            </a:extLst>
          </p:cNvPr>
          <p:cNvSpPr txBox="1">
            <a:spLocks noChangeArrowheads="1"/>
          </p:cNvSpPr>
          <p:nvPr/>
        </p:nvSpPr>
        <p:spPr bwMode="auto">
          <a:xfrm rot="185629">
            <a:off x="6875463" y="4854575"/>
            <a:ext cx="579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0254" name="ZoneTexte 68">
            <a:extLst>
              <a:ext uri="{FF2B5EF4-FFF2-40B4-BE49-F238E27FC236}">
                <a16:creationId xmlns:a16="http://schemas.microsoft.com/office/drawing/2014/main" id="{286A6E42-CA4F-4AC1-8FA8-8AA1B0D9D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0338" y="6350000"/>
            <a:ext cx="946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>
                <a:solidFill>
                  <a:schemeClr val="bg1"/>
                </a:solidFill>
              </a:rPr>
              <a:t>Départ</a:t>
            </a:r>
          </a:p>
        </p:txBody>
      </p:sp>
      <p:sp>
        <p:nvSpPr>
          <p:cNvPr id="10255" name="ZoneTexte 69">
            <a:extLst>
              <a:ext uri="{FF2B5EF4-FFF2-40B4-BE49-F238E27FC236}">
                <a16:creationId xmlns:a16="http://schemas.microsoft.com/office/drawing/2014/main" id="{D7866DA7-18DF-4E5F-8969-C046A1A58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949950"/>
            <a:ext cx="1079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>
                <a:solidFill>
                  <a:schemeClr val="bg1"/>
                </a:solidFill>
              </a:rPr>
              <a:t>Arrivée</a:t>
            </a:r>
          </a:p>
        </p:txBody>
      </p:sp>
      <p:sp>
        <p:nvSpPr>
          <p:cNvPr id="10256" name="ZoneTexte 70">
            <a:extLst>
              <a:ext uri="{FF2B5EF4-FFF2-40B4-BE49-F238E27FC236}">
                <a16:creationId xmlns:a16="http://schemas.microsoft.com/office/drawing/2014/main" id="{AAE9D5D2-19E9-4A1F-8333-786992000403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H="1" flipV="1">
            <a:off x="8027988" y="620713"/>
            <a:ext cx="977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800">
                <a:solidFill>
                  <a:schemeClr val="bg1"/>
                </a:solidFill>
              </a:rPr>
              <a:t>1</a:t>
            </a:r>
            <a:r>
              <a:rPr lang="fr-FR" altLang="fr-FR" sz="800" baseline="30000">
                <a:solidFill>
                  <a:schemeClr val="bg1"/>
                </a:solidFill>
              </a:rPr>
              <a:t>er</a:t>
            </a:r>
            <a:r>
              <a:rPr lang="fr-FR" altLang="fr-FR" sz="1100">
                <a:solidFill>
                  <a:schemeClr val="bg1"/>
                </a:solidFill>
              </a:rPr>
              <a:t> </a:t>
            </a:r>
            <a:r>
              <a:rPr lang="fr-FR" altLang="fr-FR" sz="800" b="1">
                <a:solidFill>
                  <a:schemeClr val="bg1"/>
                </a:solidFill>
              </a:rPr>
              <a:t>relayeur</a:t>
            </a:r>
          </a:p>
        </p:txBody>
      </p:sp>
      <p:sp>
        <p:nvSpPr>
          <p:cNvPr id="10257" name="ZoneTexte 71">
            <a:extLst>
              <a:ext uri="{FF2B5EF4-FFF2-40B4-BE49-F238E27FC236}">
                <a16:creationId xmlns:a16="http://schemas.microsoft.com/office/drawing/2014/main" id="{2DB86E2C-380C-48E1-AF63-35E2677D515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27988" y="1106488"/>
            <a:ext cx="10080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800" b="1">
                <a:solidFill>
                  <a:schemeClr val="bg1"/>
                </a:solidFill>
              </a:rPr>
              <a:t>2</a:t>
            </a:r>
            <a:r>
              <a:rPr lang="fr-FR" altLang="fr-FR" sz="800" b="1" baseline="30000">
                <a:solidFill>
                  <a:schemeClr val="bg1"/>
                </a:solidFill>
              </a:rPr>
              <a:t>ème</a:t>
            </a:r>
            <a:r>
              <a:rPr lang="fr-FR" altLang="fr-FR" sz="800" b="1">
                <a:solidFill>
                  <a:schemeClr val="bg1"/>
                </a:solidFill>
              </a:rPr>
              <a:t> relayeur</a:t>
            </a:r>
          </a:p>
        </p:txBody>
      </p:sp>
      <p:sp>
        <p:nvSpPr>
          <p:cNvPr id="10258" name="ZoneTexte 75">
            <a:extLst>
              <a:ext uri="{FF2B5EF4-FFF2-40B4-BE49-F238E27FC236}">
                <a16:creationId xmlns:a16="http://schemas.microsoft.com/office/drawing/2014/main" id="{CB01C8FB-7913-43E6-976F-15154CF46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2425" y="1379538"/>
            <a:ext cx="1049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/>
              <a:t>3</a:t>
            </a:r>
            <a:r>
              <a:rPr lang="fr-FR" altLang="fr-FR" sz="800" b="1">
                <a:solidFill>
                  <a:schemeClr val="bg1"/>
                </a:solidFill>
              </a:rPr>
              <a:t>3</a:t>
            </a:r>
            <a:r>
              <a:rPr lang="fr-FR" altLang="fr-FR" sz="800" b="1" baseline="30000">
                <a:solidFill>
                  <a:schemeClr val="bg1"/>
                </a:solidFill>
              </a:rPr>
              <a:t>ème</a:t>
            </a:r>
            <a:r>
              <a:rPr lang="fr-FR" altLang="fr-FR" sz="800" b="1">
                <a:solidFill>
                  <a:schemeClr val="bg1"/>
                </a:solidFill>
              </a:rPr>
              <a:t> relayeur</a:t>
            </a:r>
            <a:endParaRPr lang="fr-FR" altLang="fr-FR"/>
          </a:p>
        </p:txBody>
      </p:sp>
      <p:sp>
        <p:nvSpPr>
          <p:cNvPr id="10259" name="ZoneTexte 76">
            <a:extLst>
              <a:ext uri="{FF2B5EF4-FFF2-40B4-BE49-F238E27FC236}">
                <a16:creationId xmlns:a16="http://schemas.microsoft.com/office/drawing/2014/main" id="{090DA312-4254-4185-8069-5A39CE09E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9738" y="1912938"/>
            <a:ext cx="1084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800" b="1">
                <a:solidFill>
                  <a:schemeClr val="bg1"/>
                </a:solidFill>
              </a:rPr>
              <a:t>4</a:t>
            </a:r>
            <a:r>
              <a:rPr lang="fr-FR" altLang="fr-FR" sz="800" b="1" baseline="30000">
                <a:solidFill>
                  <a:schemeClr val="bg1"/>
                </a:solidFill>
              </a:rPr>
              <a:t>ème</a:t>
            </a:r>
            <a:r>
              <a:rPr lang="fr-FR" altLang="fr-FR" sz="800" b="1">
                <a:solidFill>
                  <a:schemeClr val="bg1"/>
                </a:solidFill>
              </a:rPr>
              <a:t> relayeur</a:t>
            </a:r>
            <a:r>
              <a:rPr lang="fr-FR" altLang="fr-FR"/>
              <a:t>44</a:t>
            </a:r>
          </a:p>
        </p:txBody>
      </p:sp>
      <p:sp>
        <p:nvSpPr>
          <p:cNvPr id="10260" name="ZoneTexte 82">
            <a:extLst>
              <a:ext uri="{FF2B5EF4-FFF2-40B4-BE49-F238E27FC236}">
                <a16:creationId xmlns:a16="http://schemas.microsoft.com/office/drawing/2014/main" id="{3E8D7D51-39EA-4D9E-B2D6-9D52206B8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5229225"/>
            <a:ext cx="19700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b="1">
                <a:solidFill>
                  <a:schemeClr val="bg1"/>
                </a:solidFill>
              </a:rPr>
              <a:t>Zone de passage 20 m</a:t>
            </a:r>
          </a:p>
        </p:txBody>
      </p:sp>
      <p:sp>
        <p:nvSpPr>
          <p:cNvPr id="10261" name="ZoneTexte 84">
            <a:extLst>
              <a:ext uri="{FF2B5EF4-FFF2-40B4-BE49-F238E27FC236}">
                <a16:creationId xmlns:a16="http://schemas.microsoft.com/office/drawing/2014/main" id="{0CC0CB4C-629A-49FD-9621-B78BD9602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88913"/>
            <a:ext cx="62642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b="1">
                <a:solidFill>
                  <a:schemeClr val="accent1"/>
                </a:solidFill>
              </a:rPr>
              <a:t>Schéma du relais cross mixte</a:t>
            </a:r>
          </a:p>
          <a:p>
            <a:pPr algn="ctr" eaLnBrk="1" hangingPunct="1"/>
            <a:r>
              <a:rPr lang="fr-FR" altLang="fr-FR" b="1">
                <a:solidFill>
                  <a:schemeClr val="accent1"/>
                </a:solidFill>
              </a:rPr>
              <a:t>Boucle identique pour les 4 relayeurs de 1.2km à 1.5km</a:t>
            </a:r>
          </a:p>
          <a:p>
            <a:pPr algn="ctr" eaLnBrk="1" hangingPunct="1"/>
            <a:endParaRPr lang="fr-FR" altLang="fr-FR" b="1">
              <a:solidFill>
                <a:schemeClr val="accent1"/>
              </a:solidFill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1E362024-2C16-4A2A-836E-945D58170B0D}"/>
              </a:ext>
            </a:extLst>
          </p:cNvPr>
          <p:cNvCxnSpPr>
            <a:cxnSpLocks/>
          </p:cNvCxnSpPr>
          <p:nvPr/>
        </p:nvCxnSpPr>
        <p:spPr>
          <a:xfrm>
            <a:off x="6762750" y="5038725"/>
            <a:ext cx="1511300" cy="858838"/>
          </a:xfrm>
          <a:prstGeom prst="line">
            <a:avLst/>
          </a:prstGeom>
          <a:ln>
            <a:solidFill>
              <a:schemeClr val="accent3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èche : gauche 16">
            <a:extLst>
              <a:ext uri="{FF2B5EF4-FFF2-40B4-BE49-F238E27FC236}">
                <a16:creationId xmlns:a16="http://schemas.microsoft.com/office/drawing/2014/main" id="{CD885148-E550-4E87-890D-A72A2D11C56B}"/>
              </a:ext>
            </a:extLst>
          </p:cNvPr>
          <p:cNvSpPr/>
          <p:nvPr/>
        </p:nvSpPr>
        <p:spPr>
          <a:xfrm>
            <a:off x="5435600" y="4992688"/>
            <a:ext cx="46038" cy="460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Flèche : gauche 17">
            <a:extLst>
              <a:ext uri="{FF2B5EF4-FFF2-40B4-BE49-F238E27FC236}">
                <a16:creationId xmlns:a16="http://schemas.microsoft.com/office/drawing/2014/main" id="{96C6724F-E6E7-43C8-8FC7-D906C545C223}"/>
              </a:ext>
            </a:extLst>
          </p:cNvPr>
          <p:cNvSpPr/>
          <p:nvPr/>
        </p:nvSpPr>
        <p:spPr>
          <a:xfrm>
            <a:off x="5405438" y="4992688"/>
            <a:ext cx="1331912" cy="85725"/>
          </a:xfrm>
          <a:prstGeom prst="lef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265" name="Graphique 19" descr="Courir">
            <a:extLst>
              <a:ext uri="{FF2B5EF4-FFF2-40B4-BE49-F238E27FC236}">
                <a16:creationId xmlns:a16="http://schemas.microsoft.com/office/drawing/2014/main" id="{C0BD18A4-A69B-4183-93FD-DA83E5572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75" y="4846638"/>
            <a:ext cx="2159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6" name="Graphique 24" descr="Courir">
            <a:extLst>
              <a:ext uri="{FF2B5EF4-FFF2-40B4-BE49-F238E27FC236}">
                <a16:creationId xmlns:a16="http://schemas.microsoft.com/office/drawing/2014/main" id="{C05AE295-04DD-44E8-867E-C2F617CCF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138" y="4746625"/>
            <a:ext cx="28575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7" name="Graphique 29" descr="Courir">
            <a:extLst>
              <a:ext uri="{FF2B5EF4-FFF2-40B4-BE49-F238E27FC236}">
                <a16:creationId xmlns:a16="http://schemas.microsoft.com/office/drawing/2014/main" id="{38B749D3-C9A7-429D-B733-67B450E90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275" y="4573588"/>
            <a:ext cx="215900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8" name="Graphique 33" descr="Courir">
            <a:extLst>
              <a:ext uri="{FF2B5EF4-FFF2-40B4-BE49-F238E27FC236}">
                <a16:creationId xmlns:a16="http://schemas.microsoft.com/office/drawing/2014/main" id="{9F31ECB3-F50D-4FB1-908C-22FC5D820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0" y="4359275"/>
            <a:ext cx="2889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9" name="Image 4">
            <a:extLst>
              <a:ext uri="{FF2B5EF4-FFF2-40B4-BE49-F238E27FC236}">
                <a16:creationId xmlns:a16="http://schemas.microsoft.com/office/drawing/2014/main" id="{B2058AF4-A03F-4001-8A52-F086F61AA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946150"/>
            <a:ext cx="1438275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</TotalTime>
  <Words>244</Words>
  <Application>Microsoft Office PowerPoint</Application>
  <PresentationFormat>Affichage à l'écran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Débit</vt:lpstr>
      <vt:lpstr>RELAIS CROSS MIXTE UGSEL</vt:lpstr>
      <vt:lpstr>Présentation PowerPoint</vt:lpstr>
      <vt:lpstr>Présentation PowerPoint</vt:lpstr>
      <vt:lpstr>2ème PASSAGE</vt:lpstr>
      <vt:lpstr>3ème PASSAGE</vt:lpstr>
      <vt:lpstr>ARRIVEE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RELAIS MEDLEY UGSEL</dc:title>
  <dc:creator>Ugsel Nationale</dc:creator>
  <cp:lastModifiedBy>Laetitia Deransy</cp:lastModifiedBy>
  <cp:revision>54</cp:revision>
  <dcterms:created xsi:type="dcterms:W3CDTF">2020-05-27T12:46:29Z</dcterms:created>
  <dcterms:modified xsi:type="dcterms:W3CDTF">2020-08-31T14:45:34Z</dcterms:modified>
  <cp:contentStatus/>
</cp:coreProperties>
</file>