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ffrey BRASSART" userId="5aaea65a-13f1-414b-883f-3348b35d3135" providerId="ADAL" clId="{C271812B-34AB-4248-9178-B154BF3055E0}"/>
    <pc:docChg chg="undo custSel modSld">
      <pc:chgData name="Geoffrey BRASSART" userId="5aaea65a-13f1-414b-883f-3348b35d3135" providerId="ADAL" clId="{C271812B-34AB-4248-9178-B154BF3055E0}" dt="2025-09-24T08:35:03.820" v="81" actId="20577"/>
      <pc:docMkLst>
        <pc:docMk/>
      </pc:docMkLst>
      <pc:sldChg chg="modSp mod">
        <pc:chgData name="Geoffrey BRASSART" userId="5aaea65a-13f1-414b-883f-3348b35d3135" providerId="ADAL" clId="{C271812B-34AB-4248-9178-B154BF3055E0}" dt="2025-09-24T08:34:11.031" v="33" actId="20577"/>
        <pc:sldMkLst>
          <pc:docMk/>
          <pc:sldMk cId="0" sldId="257"/>
        </pc:sldMkLst>
        <pc:spChg chg="mod">
          <ac:chgData name="Geoffrey BRASSART" userId="5aaea65a-13f1-414b-883f-3348b35d3135" providerId="ADAL" clId="{C271812B-34AB-4248-9178-B154BF3055E0}" dt="2025-09-24T08:34:11.031" v="33" actId="20577"/>
          <ac:spMkLst>
            <pc:docMk/>
            <pc:sldMk cId="0" sldId="257"/>
            <ac:spMk id="143" creationId="{00000000-0000-0000-0000-000000000000}"/>
          </ac:spMkLst>
        </pc:spChg>
      </pc:sldChg>
      <pc:sldChg chg="modSp mod">
        <pc:chgData name="Geoffrey BRASSART" userId="5aaea65a-13f1-414b-883f-3348b35d3135" providerId="ADAL" clId="{C271812B-34AB-4248-9178-B154BF3055E0}" dt="2025-09-24T08:34:22.045" v="34" actId="20577"/>
        <pc:sldMkLst>
          <pc:docMk/>
          <pc:sldMk cId="0" sldId="258"/>
        </pc:sldMkLst>
        <pc:spChg chg="mod">
          <ac:chgData name="Geoffrey BRASSART" userId="5aaea65a-13f1-414b-883f-3348b35d3135" providerId="ADAL" clId="{C271812B-34AB-4248-9178-B154BF3055E0}" dt="2025-09-24T08:34:22.045" v="34" actId="20577"/>
          <ac:spMkLst>
            <pc:docMk/>
            <pc:sldMk cId="0" sldId="258"/>
            <ac:spMk id="146" creationId="{00000000-0000-0000-0000-000000000000}"/>
          </ac:spMkLst>
        </pc:spChg>
      </pc:sldChg>
      <pc:sldChg chg="modSp mod">
        <pc:chgData name="Geoffrey BRASSART" userId="5aaea65a-13f1-414b-883f-3348b35d3135" providerId="ADAL" clId="{C271812B-34AB-4248-9178-B154BF3055E0}" dt="2025-09-24T08:34:25.840" v="35" actId="20577"/>
        <pc:sldMkLst>
          <pc:docMk/>
          <pc:sldMk cId="0" sldId="259"/>
        </pc:sldMkLst>
        <pc:spChg chg="mod">
          <ac:chgData name="Geoffrey BRASSART" userId="5aaea65a-13f1-414b-883f-3348b35d3135" providerId="ADAL" clId="{C271812B-34AB-4248-9178-B154BF3055E0}" dt="2025-09-24T08:34:25.840" v="35" actId="20577"/>
          <ac:spMkLst>
            <pc:docMk/>
            <pc:sldMk cId="0" sldId="259"/>
            <ac:spMk id="149" creationId="{00000000-0000-0000-0000-000000000000}"/>
          </ac:spMkLst>
        </pc:spChg>
      </pc:sldChg>
      <pc:sldChg chg="modSp mod">
        <pc:chgData name="Geoffrey BRASSART" userId="5aaea65a-13f1-414b-883f-3348b35d3135" providerId="ADAL" clId="{C271812B-34AB-4248-9178-B154BF3055E0}" dt="2025-09-24T08:34:33.124" v="36" actId="20577"/>
        <pc:sldMkLst>
          <pc:docMk/>
          <pc:sldMk cId="0" sldId="260"/>
        </pc:sldMkLst>
        <pc:spChg chg="mod">
          <ac:chgData name="Geoffrey BRASSART" userId="5aaea65a-13f1-414b-883f-3348b35d3135" providerId="ADAL" clId="{C271812B-34AB-4248-9178-B154BF3055E0}" dt="2025-09-24T08:34:33.124" v="36" actId="20577"/>
          <ac:spMkLst>
            <pc:docMk/>
            <pc:sldMk cId="0" sldId="260"/>
            <ac:spMk id="152" creationId="{00000000-0000-0000-0000-000000000000}"/>
          </ac:spMkLst>
        </pc:spChg>
      </pc:sldChg>
      <pc:sldChg chg="modSp mod">
        <pc:chgData name="Geoffrey BRASSART" userId="5aaea65a-13f1-414b-883f-3348b35d3135" providerId="ADAL" clId="{C271812B-34AB-4248-9178-B154BF3055E0}" dt="2025-09-24T08:35:03.820" v="81" actId="20577"/>
        <pc:sldMkLst>
          <pc:docMk/>
          <pc:sldMk cId="0" sldId="261"/>
        </pc:sldMkLst>
        <pc:spChg chg="mod">
          <ac:chgData name="Geoffrey BRASSART" userId="5aaea65a-13f1-414b-883f-3348b35d3135" providerId="ADAL" clId="{C271812B-34AB-4248-9178-B154BF3055E0}" dt="2025-09-24T08:35:03.820" v="81" actId="20577"/>
          <ac:spMkLst>
            <pc:docMk/>
            <pc:sldMk cId="0" sldId="261"/>
            <ac:spMk id="155" creationId="{00000000-0000-0000-0000-000000000000}"/>
          </ac:spMkLst>
        </pc:spChg>
      </pc:sldChg>
      <pc:sldChg chg="modSp mod">
        <pc:chgData name="Geoffrey BRASSART" userId="5aaea65a-13f1-414b-883f-3348b35d3135" providerId="ADAL" clId="{C271812B-34AB-4248-9178-B154BF3055E0}" dt="2025-09-24T08:34:46.890" v="37" actId="20577"/>
        <pc:sldMkLst>
          <pc:docMk/>
          <pc:sldMk cId="0" sldId="262"/>
        </pc:sldMkLst>
        <pc:spChg chg="mod">
          <ac:chgData name="Geoffrey BRASSART" userId="5aaea65a-13f1-414b-883f-3348b35d3135" providerId="ADAL" clId="{C271812B-34AB-4248-9178-B154BF3055E0}" dt="2025-09-24T08:34:46.890" v="37" actId="20577"/>
          <ac:spMkLst>
            <pc:docMk/>
            <pc:sldMk cId="0" sldId="262"/>
            <ac:spMk id="17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180619A-7D8C-4300-8E9B-2B6BCE87C6B4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1CF2CD0-FBEB-4A65-816A-79669D4BA659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EA058A-344E-4A38-B085-17C3C3C2D4C7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32F54E8-53AB-4322-9E41-FED51D2274B7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FC2C98-0162-4770-B58F-9120A0143531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A8CE244-E4A2-4BFD-A932-9092B73F0A76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5E3F2A0-80B4-4117-AB48-F30A46F8064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AE8BA3-C1E1-49A1-A2A7-AD5BA1FF6C84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F68E9F5-3BFE-44DF-A297-FA085ECABED8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6979DA9-3A35-4F1F-93C4-D486272E4F0D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FE3A148-F6BA-4C15-A982-47419324F68C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006C08C-24E7-4452-82DD-94D0BFF3DC10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CE38E05-B4C0-4A16-8721-38D864A0528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95EFC13-610E-48F3-B83C-3F53A50A3320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9470B4B-3255-43F1-BFF6-95590896C4AB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715370B-6BBC-4EAA-A22F-569A97782A72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8707729-DBFA-466C-A9F6-4DCEA278D16F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39257E1-BAA3-4F49-93A1-E3342B4E9C37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2BAADDA-42EF-451E-87F1-E736CC1ED0A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E2608C6-712B-4702-B2B2-BC0F8BC45E57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0ED266C6-BADC-441B-BFB3-D7DFCB6437EB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60A90BB-B790-40E9-A4A6-F6FD65BD9665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90DFD5D-7D09-45D4-B090-5FB439181172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08BB9BAF-8345-4A43-90F0-692A216EE95A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23C0E66-E63D-488E-9346-757DD4CEAA6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3F31C295-50B3-483F-A9A7-44DACF3CA289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BE1E91F-79D9-4372-815C-17DEBA23AB25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7C4FB5F-053B-451A-BB1B-F360FCDF3C16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D61E629-95CC-44D2-9F8B-E69CFCF3DCE7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4C3199E-AABD-4E24-AE8F-63F5E0696107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3238CF5-9BEB-44F2-A222-AE51CE487213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FF9050-FCB9-4A35-B9AE-038970790D49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30556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80A6ECB-819D-4E7C-924A-B1EC96E6260B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530082-72F3-4514-BF12-06510660B695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F20F61A-17FB-447C-8EC3-4995B5A82DA0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E640EC8-2922-47CF-BF9E-7E32A3352D0E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6"/>
          <p:cNvSpPr/>
          <p:nvPr/>
        </p:nvSpPr>
        <p:spPr>
          <a:xfrm>
            <a:off x="-9360" y="-792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C28B00">
                  <a:alpha val="45098"/>
                </a:srgbClr>
              </a:gs>
              <a:gs pos="100000">
                <a:srgbClr val="D50304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1" name="Forme libre 7"/>
          <p:cNvSpPr/>
          <p:nvPr/>
        </p:nvSpPr>
        <p:spPr>
          <a:xfrm>
            <a:off x="4381560" y="-792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E8A500">
                  <a:alpha val="45098"/>
                </a:srgbClr>
              </a:gs>
              <a:gs pos="100000">
                <a:srgbClr val="A11012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29160" y="-15480"/>
            <a:ext cx="9197640" cy="1084680"/>
            <a:chOff x="-29160" y="-15480"/>
            <a:chExt cx="9197640" cy="1084680"/>
          </a:xfrm>
        </p:grpSpPr>
        <p:sp>
          <p:nvSpPr>
            <p:cNvPr id="3" name="Forme libre 11"/>
            <p:cNvSpPr/>
            <p:nvPr/>
          </p:nvSpPr>
          <p:spPr>
            <a:xfrm rot="21435600">
              <a:off x="-18720" y="203040"/>
              <a:ext cx="916272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AC272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  <p:sp>
          <p:nvSpPr>
            <p:cNvPr id="4" name="Forme libre 12"/>
            <p:cNvSpPr/>
            <p:nvPr/>
          </p:nvSpPr>
          <p:spPr>
            <a:xfrm rot="21435600">
              <a:off x="-14040" y="276120"/>
              <a:ext cx="9175320" cy="52884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3891A7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0">
            <a:noFill/>
          </a:ln>
        </p:spPr>
        <p:txBody>
          <a:bodyPr lIns="0" tIns="0" rIns="18360" bIns="0" numCol="1" spcCol="0" anchor="b">
            <a:norm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5600" b="1" strike="noStrike" spc="-1">
                <a:solidFill>
                  <a:srgbClr val="D45A5A"/>
                </a:solidFill>
                <a:latin typeface="Calibri"/>
              </a:rPr>
              <a:t>Cliquez pour modifier le style du titre</a:t>
            </a:r>
            <a:endParaRPr lang="fr-FR" sz="5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lnSpc>
                <a:spcPct val="100000"/>
              </a:lnSpc>
              <a:buNone/>
              <a:defRPr lang="fr-FR" sz="1200" b="0" strike="noStrike" spc="-1">
                <a:solidFill>
                  <a:srgbClr val="DCD4BF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DCD4BF"/>
                </a:solidFill>
                <a:latin typeface="Constantia"/>
              </a:rPr>
              <a:t>&lt;date/heure&gt;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 idx="2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buNone/>
              <a:defRPr lang="fr-FR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sldNum" idx="3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strike="noStrike" spc="-1">
                <a:solidFill>
                  <a:srgbClr val="DCD4C0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95829DD-A0CE-485F-9A2A-B2B2927C8BAA}" type="slidenum">
              <a:rPr lang="fr-FR" sz="1200" b="0" strike="noStrike" spc="-1">
                <a:solidFill>
                  <a:srgbClr val="DCD4C0"/>
                </a:solidFill>
                <a:latin typeface="Constantia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orme libre 6"/>
          <p:cNvSpPr/>
          <p:nvPr/>
        </p:nvSpPr>
        <p:spPr>
          <a:xfrm>
            <a:off x="-9360" y="-792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C28B00">
                  <a:alpha val="45098"/>
                </a:srgbClr>
              </a:gs>
              <a:gs pos="100000">
                <a:srgbClr val="D50304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7" name="Forme libre 7"/>
          <p:cNvSpPr/>
          <p:nvPr/>
        </p:nvSpPr>
        <p:spPr>
          <a:xfrm>
            <a:off x="4381560" y="-792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E8A500">
                  <a:alpha val="45098"/>
                </a:srgbClr>
              </a:gs>
              <a:gs pos="100000">
                <a:srgbClr val="A11012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grpSp>
        <p:nvGrpSpPr>
          <p:cNvPr id="48" name="Groupe 1"/>
          <p:cNvGrpSpPr/>
          <p:nvPr/>
        </p:nvGrpSpPr>
        <p:grpSpPr>
          <a:xfrm>
            <a:off x="-29160" y="-15480"/>
            <a:ext cx="9197640" cy="1084680"/>
            <a:chOff x="-29160" y="-15480"/>
            <a:chExt cx="9197640" cy="1084680"/>
          </a:xfrm>
        </p:grpSpPr>
        <p:sp>
          <p:nvSpPr>
            <p:cNvPr id="49" name="Forme libre 11"/>
            <p:cNvSpPr/>
            <p:nvPr/>
          </p:nvSpPr>
          <p:spPr>
            <a:xfrm rot="21435600">
              <a:off x="-18720" y="203040"/>
              <a:ext cx="916272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AC272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  <p:sp>
          <p:nvSpPr>
            <p:cNvPr id="50" name="Forme libre 12"/>
            <p:cNvSpPr/>
            <p:nvPr/>
          </p:nvSpPr>
          <p:spPr>
            <a:xfrm rot="21435600">
              <a:off x="-14040" y="276120"/>
              <a:ext cx="9175320" cy="52884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3891A7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lnSpc>
                <a:spcPct val="100000"/>
              </a:lnSpc>
              <a:buNone/>
              <a:defRPr lang="fr-FR" sz="1200" b="0" strike="noStrike" spc="-1">
                <a:solidFill>
                  <a:srgbClr val="DCD4BF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DCD4BF"/>
                </a:solidFill>
                <a:latin typeface="Constantia"/>
              </a:rPr>
              <a:t>&lt;date/heure&gt;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5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buNone/>
              <a:defRPr lang="fr-FR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sldNum" idx="6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strike="noStrike" spc="-1">
                <a:solidFill>
                  <a:srgbClr val="DCD4C0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B84E7E0-E66C-409E-915F-6EAF3441C220}" type="slidenum">
              <a:rPr lang="fr-FR" sz="1200" b="0" strike="noStrike" spc="-1">
                <a:solidFill>
                  <a:srgbClr val="DCD4C0"/>
                </a:solidFill>
                <a:latin typeface="Constantia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5000" b="0" strike="noStrike" spc="-1">
                <a:solidFill>
                  <a:srgbClr val="FFFFFF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Forme libre 6"/>
          <p:cNvSpPr/>
          <p:nvPr/>
        </p:nvSpPr>
        <p:spPr>
          <a:xfrm>
            <a:off x="-9360" y="-792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C28B00">
                  <a:alpha val="45098"/>
                </a:srgbClr>
              </a:gs>
              <a:gs pos="100000">
                <a:srgbClr val="D50304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93" name="Forme libre 7"/>
          <p:cNvSpPr/>
          <p:nvPr/>
        </p:nvSpPr>
        <p:spPr>
          <a:xfrm>
            <a:off x="4381560" y="-792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E8A500">
                  <a:alpha val="45098"/>
                </a:srgbClr>
              </a:gs>
              <a:gs pos="100000">
                <a:srgbClr val="A11012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grpSp>
        <p:nvGrpSpPr>
          <p:cNvPr id="94" name="Groupe 1"/>
          <p:cNvGrpSpPr/>
          <p:nvPr/>
        </p:nvGrpSpPr>
        <p:grpSpPr>
          <a:xfrm>
            <a:off x="-29160" y="-15480"/>
            <a:ext cx="9197640" cy="1084680"/>
            <a:chOff x="-29160" y="-15480"/>
            <a:chExt cx="9197640" cy="1084680"/>
          </a:xfrm>
        </p:grpSpPr>
        <p:sp>
          <p:nvSpPr>
            <p:cNvPr id="95" name="Forme libre 11"/>
            <p:cNvSpPr/>
            <p:nvPr/>
          </p:nvSpPr>
          <p:spPr>
            <a:xfrm rot="21435600">
              <a:off x="-18720" y="203040"/>
              <a:ext cx="916272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AC272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  <p:sp>
          <p:nvSpPr>
            <p:cNvPr id="96" name="Forme libre 12"/>
            <p:cNvSpPr/>
            <p:nvPr/>
          </p:nvSpPr>
          <p:spPr>
            <a:xfrm rot="21435600">
              <a:off x="-14040" y="276120"/>
              <a:ext cx="9175320" cy="52884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3891A7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bIns="0" numCol="1" spcCol="0" anchor="b">
            <a:normAutofit fontScale="84000"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5000" b="0" strike="noStrike" spc="-1">
                <a:solidFill>
                  <a:srgbClr val="E7DEC9"/>
                </a:solidFill>
                <a:latin typeface="Calibri"/>
              </a:rPr>
              <a:t>Cliquez pour modifier le style du titre</a:t>
            </a:r>
            <a:endParaRPr lang="fr-FR" sz="5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lnSpc>
                <a:spcPct val="100000"/>
              </a:lnSpc>
              <a:buNone/>
              <a:defRPr lang="fr-FR" sz="1200" b="0" strike="noStrike" spc="-1">
                <a:solidFill>
                  <a:srgbClr val="DCD4BF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200" b="0" strike="noStrike" spc="-1">
                <a:solidFill>
                  <a:srgbClr val="DCD4BF"/>
                </a:solidFill>
                <a:latin typeface="Constantia"/>
              </a:rPr>
              <a:t>&lt;date/heure&gt;</a:t>
            </a:r>
            <a:endParaRPr lang="fr-FR" sz="1200" b="0" strike="noStrike" spc="-1">
              <a:latin typeface="Times New Roman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ftr" idx="8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ctr">
              <a:buNone/>
              <a:defRPr lang="fr-FR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sldNum" idx="9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strike="noStrike" spc="-1">
                <a:solidFill>
                  <a:srgbClr val="DCD4C0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FF09AB4-7FF3-4FF5-8DC7-E27C4CEB0F38}" type="slidenum">
              <a:rPr lang="fr-FR" sz="1200" b="0" strike="noStrike" spc="-1">
                <a:solidFill>
                  <a:srgbClr val="DCD4C0"/>
                </a:solidFill>
                <a:latin typeface="Constantia"/>
              </a:r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Image 4" descr="http://www.ugsel59lille.com/LOGO-UGSEL-INST-2013.jpg?v=1ssapclgnql2iv"/>
          <p:cNvPicPr/>
          <p:nvPr/>
        </p:nvPicPr>
        <p:blipFill>
          <a:blip r:embed="rId2"/>
          <a:stretch/>
        </p:blipFill>
        <p:spPr>
          <a:xfrm>
            <a:off x="3708360" y="1125360"/>
            <a:ext cx="1871280" cy="1871280"/>
          </a:xfrm>
          <a:prstGeom prst="rect">
            <a:avLst/>
          </a:prstGeom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533520" y="3141720"/>
            <a:ext cx="7777440" cy="1871280"/>
          </a:xfrm>
          <a:prstGeom prst="rect">
            <a:avLst/>
          </a:prstGeom>
          <a:noFill/>
          <a:ln w="0">
            <a:noFill/>
          </a:ln>
        </p:spPr>
        <p:txBody>
          <a:bodyPr lIns="0" tIns="0" rIns="18360" bIns="0" numCol="1" spcCol="0" anchor="b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5600" b="1" strike="noStrike" spc="-1">
                <a:solidFill>
                  <a:srgbClr val="D45A5A"/>
                </a:solidFill>
                <a:latin typeface="Calibri"/>
              </a:rPr>
              <a:t>RELAIS CROSS MIXTE UGSEL</a:t>
            </a:r>
            <a:endParaRPr lang="fr-FR" sz="5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ubTitle"/>
          </p:nvPr>
        </p:nvSpPr>
        <p:spPr>
          <a:xfrm>
            <a:off x="533520" y="3228840"/>
            <a:ext cx="7854480" cy="2863440"/>
          </a:xfrm>
          <a:prstGeom prst="rect">
            <a:avLst/>
          </a:prstGeom>
          <a:noFill/>
          <a:ln w="0">
            <a:noFill/>
          </a:ln>
        </p:spPr>
        <p:txBody>
          <a:bodyPr lIns="0" rIns="18360" numCol="1" spcCol="0" anchor="t">
            <a:noAutofit/>
          </a:bodyPr>
          <a:lstStyle/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r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endParaRPr lang="fr-FR" sz="1600" b="0" strike="noStrike" spc="-1"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Niveaux Comité, Territoire et National</a:t>
            </a:r>
            <a:endParaRPr lang="fr-FR" sz="2000" b="0" strike="noStrike" spc="-1"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Les transmissions  se font à la touche ( comme au biathlon).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ZoneTexte 1"/>
          <p:cNvSpPr/>
          <p:nvPr/>
        </p:nvSpPr>
        <p:spPr>
          <a:xfrm>
            <a:off x="4572000" y="1341360"/>
            <a:ext cx="2808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0" strike="noStrike" spc="-1">
                <a:solidFill>
                  <a:srgbClr val="FFFFFF"/>
                </a:solidFill>
                <a:latin typeface="Constantia"/>
              </a:rPr>
              <a:t> </a:t>
            </a:r>
            <a:r>
              <a:rPr lang="fr-FR" sz="3600" b="0" strike="noStrike" spc="-1">
                <a:solidFill>
                  <a:srgbClr val="FFFFFF"/>
                </a:solidFill>
                <a:latin typeface="Constantia"/>
              </a:rPr>
              <a:t>DEPART</a:t>
            </a:r>
            <a:endParaRPr lang="fr-FR" sz="3600" b="0" strike="noStrike" spc="-1">
              <a:latin typeface="Arial"/>
            </a:endParaRPr>
          </a:p>
        </p:txBody>
      </p:sp>
      <p:pic>
        <p:nvPicPr>
          <p:cNvPr id="142" name="Image 4"/>
          <p:cNvPicPr/>
          <p:nvPr/>
        </p:nvPicPr>
        <p:blipFill>
          <a:blip r:embed="rId2"/>
          <a:stretch/>
        </p:blipFill>
        <p:spPr>
          <a:xfrm>
            <a:off x="1511280" y="907920"/>
            <a:ext cx="1225080" cy="1225080"/>
          </a:xfrm>
          <a:prstGeom prst="rect">
            <a:avLst/>
          </a:prstGeom>
          <a:ln w="0">
            <a:noFill/>
          </a:ln>
        </p:spPr>
      </p:pic>
      <p:sp>
        <p:nvSpPr>
          <p:cNvPr id="143" name="ZoneTexte 1"/>
          <p:cNvSpPr/>
          <p:nvPr/>
        </p:nvSpPr>
        <p:spPr>
          <a:xfrm>
            <a:off x="611280" y="2708280"/>
            <a:ext cx="7705440" cy="350719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premier relayeur se positionne sur la ligne de départ et court jusqu’au point A, puis enchaîne sur une boucle de 1,2 km à 1,6 km prévue à cet effet.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FFFFFF"/>
                </a:solidFill>
                <a:latin typeface="Arial"/>
              </a:rPr>
              <a:t>Les autres relayeurs se positionnent dans un enclos à coté de la zone de transmission.</a:t>
            </a: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FFFFFF"/>
                </a:solidFill>
                <a:latin typeface="Arial"/>
              </a:rPr>
              <a:t>Les concurrents N° 2, 3 et 4 se placeront dans la zone de transmission au commandement du Juge Arbitre.</a:t>
            </a: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ZoneTexte 1"/>
          <p:cNvSpPr/>
          <p:nvPr/>
        </p:nvSpPr>
        <p:spPr>
          <a:xfrm>
            <a:off x="2124000" y="1157400"/>
            <a:ext cx="6264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Constantia"/>
              </a:rPr>
              <a:t>1</a:t>
            </a:r>
            <a:r>
              <a:rPr lang="fr-FR" sz="3600" b="0" strike="noStrike" spc="-1" baseline="30000">
                <a:solidFill>
                  <a:srgbClr val="FFFFFF"/>
                </a:solidFill>
                <a:latin typeface="Constantia"/>
              </a:rPr>
              <a:t>er</a:t>
            </a:r>
            <a:r>
              <a:rPr lang="fr-FR" sz="3600" b="0" strike="noStrike" spc="-1">
                <a:solidFill>
                  <a:srgbClr val="FFFFFF"/>
                </a:solidFill>
                <a:latin typeface="Constantia"/>
              </a:rPr>
              <a:t> PASSAGE</a:t>
            </a:r>
            <a:endParaRPr lang="fr-FR" sz="3600" b="0" strike="noStrike" spc="-1">
              <a:latin typeface="Arial"/>
            </a:endParaRPr>
          </a:p>
        </p:txBody>
      </p:sp>
      <p:pic>
        <p:nvPicPr>
          <p:cNvPr id="145" name="Image 2"/>
          <p:cNvPicPr/>
          <p:nvPr/>
        </p:nvPicPr>
        <p:blipFill>
          <a:blip r:embed="rId2"/>
          <a:stretch/>
        </p:blipFill>
        <p:spPr>
          <a:xfrm>
            <a:off x="1079640" y="981000"/>
            <a:ext cx="1368000" cy="1368000"/>
          </a:xfrm>
          <a:prstGeom prst="rect">
            <a:avLst/>
          </a:prstGeom>
          <a:ln w="0">
            <a:noFill/>
          </a:ln>
        </p:spPr>
      </p:pic>
      <p:sp>
        <p:nvSpPr>
          <p:cNvPr id="146" name="ZoneTexte 1"/>
          <p:cNvSpPr/>
          <p:nvPr/>
        </p:nvSpPr>
        <p:spPr>
          <a:xfrm>
            <a:off x="324000" y="3573360"/>
            <a:ext cx="8569080" cy="19375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2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se positionnera au point A.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La zone de passage qui devra être matérialisée, est de 20 m.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2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court en ligne jusqu’au 3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en effectuant la boucle de 1,2 km à 1,6 km.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403640" y="704160"/>
            <a:ext cx="735912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bIns="0" numCol="1" spcCol="0" anchor="b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600" b="0" strike="noStrike" spc="-1">
                <a:solidFill>
                  <a:srgbClr val="E7DEC9"/>
                </a:solidFill>
                <a:latin typeface="Calibri"/>
              </a:rPr>
              <a:t>2</a:t>
            </a:r>
            <a:r>
              <a:rPr lang="fr-FR" sz="3600" b="0" strike="noStrike" spc="-1" baseline="30000">
                <a:solidFill>
                  <a:srgbClr val="E7DEC9"/>
                </a:solidFill>
                <a:latin typeface="Calibri"/>
              </a:rPr>
              <a:t>ème</a:t>
            </a:r>
            <a:r>
              <a:rPr lang="fr-FR" sz="3600" b="0" strike="noStrike" spc="-1">
                <a:solidFill>
                  <a:srgbClr val="E7DEC9"/>
                </a:solidFill>
                <a:latin typeface="Calibri"/>
              </a:rPr>
              <a:t> PASSAGE</a:t>
            </a:r>
            <a:endParaRPr lang="fr-FR" sz="36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8" name="Image 2"/>
          <p:cNvPicPr/>
          <p:nvPr/>
        </p:nvPicPr>
        <p:blipFill>
          <a:blip r:embed="rId2"/>
          <a:stretch/>
        </p:blipFill>
        <p:spPr>
          <a:xfrm>
            <a:off x="1332000" y="1052640"/>
            <a:ext cx="1223640" cy="1223640"/>
          </a:xfrm>
          <a:prstGeom prst="rect">
            <a:avLst/>
          </a:prstGeom>
          <a:ln w="0">
            <a:noFill/>
          </a:ln>
        </p:spPr>
      </p:pic>
      <p:sp>
        <p:nvSpPr>
          <p:cNvPr id="149" name="ZoneTexte 2"/>
          <p:cNvSpPr/>
          <p:nvPr/>
        </p:nvSpPr>
        <p:spPr>
          <a:xfrm>
            <a:off x="1042920" y="3500280"/>
            <a:ext cx="748944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3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se positionnera au point A.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3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court en ligne jusqu’au 4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en effectuant la boucle de 1,2 km à 1,6 km.                      </a:t>
            </a: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07640" y="835560"/>
            <a:ext cx="830556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bIns="0" numCol="1" spcCol="0" anchor="b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600" b="0" strike="noStrike" spc="-1">
                <a:solidFill>
                  <a:srgbClr val="E7DEC9"/>
                </a:solidFill>
                <a:latin typeface="Calibri"/>
              </a:rPr>
              <a:t>3</a:t>
            </a:r>
            <a:r>
              <a:rPr lang="fr-FR" sz="3600" b="0" strike="noStrike" spc="-1" baseline="30000">
                <a:solidFill>
                  <a:srgbClr val="E7DEC9"/>
                </a:solidFill>
                <a:latin typeface="Calibri"/>
              </a:rPr>
              <a:t>ème</a:t>
            </a:r>
            <a:r>
              <a:rPr lang="fr-FR" sz="3600" b="0" strike="noStrike" spc="-1">
                <a:solidFill>
                  <a:srgbClr val="E7DEC9"/>
                </a:solidFill>
                <a:latin typeface="Calibri"/>
              </a:rPr>
              <a:t> PASSAGE</a:t>
            </a:r>
            <a:endParaRPr lang="fr-FR" sz="36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51" name="Image 2"/>
          <p:cNvPicPr/>
          <p:nvPr/>
        </p:nvPicPr>
        <p:blipFill>
          <a:blip r:embed="rId2"/>
          <a:stretch/>
        </p:blipFill>
        <p:spPr>
          <a:xfrm>
            <a:off x="1367640" y="836640"/>
            <a:ext cx="1223640" cy="1223640"/>
          </a:xfrm>
          <a:prstGeom prst="rect">
            <a:avLst/>
          </a:prstGeom>
          <a:ln w="0">
            <a:noFill/>
          </a:ln>
        </p:spPr>
      </p:pic>
      <p:sp>
        <p:nvSpPr>
          <p:cNvPr id="152" name="ZoneTexte 2"/>
          <p:cNvSpPr/>
          <p:nvPr/>
        </p:nvSpPr>
        <p:spPr>
          <a:xfrm>
            <a:off x="1116000" y="3743280"/>
            <a:ext cx="720072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4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se positionnera sur le point A.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Le 4</a:t>
            </a:r>
            <a:r>
              <a:rPr lang="fr-FR" sz="2400" b="0" strike="noStrike" spc="-1" baseline="30000" dirty="0">
                <a:solidFill>
                  <a:srgbClr val="FFFFFF"/>
                </a:solidFill>
                <a:latin typeface="Arial"/>
              </a:rPr>
              <a:t>ème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relayeur effectuera la boucle de 1,2 km à 1,6 km </a:t>
            </a:r>
            <a:r>
              <a:rPr lang="fr-FR" sz="2400" b="0" strike="noStrike" spc="-1" dirty="0">
                <a:solidFill>
                  <a:srgbClr val="0D0D0D"/>
                </a:solidFill>
                <a:latin typeface="Arial"/>
              </a:rPr>
              <a:t>plus </a:t>
            </a: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la distance de la zone d’arrivée prévue à cet effet.</a:t>
            </a: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793080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bIns="0" numCol="1" spcCol="0" anchor="b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fr-FR" sz="3600" b="0" strike="noStrike" spc="-1">
                <a:solidFill>
                  <a:srgbClr val="E7DEC9"/>
                </a:solidFill>
                <a:latin typeface="Calibri"/>
              </a:rPr>
              <a:t>ARRIVEE</a:t>
            </a:r>
            <a:endParaRPr lang="fr-FR" sz="36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54" name="Image 2"/>
          <p:cNvPicPr/>
          <p:nvPr/>
        </p:nvPicPr>
        <p:blipFill>
          <a:blip r:embed="rId2"/>
          <a:stretch/>
        </p:blipFill>
        <p:spPr>
          <a:xfrm>
            <a:off x="1259640" y="907920"/>
            <a:ext cx="1152000" cy="1152000"/>
          </a:xfrm>
          <a:prstGeom prst="rect">
            <a:avLst/>
          </a:prstGeom>
          <a:ln w="0">
            <a:noFill/>
          </a:ln>
        </p:spPr>
      </p:pic>
      <p:sp>
        <p:nvSpPr>
          <p:cNvPr id="155" name="ZoneTexte 2"/>
          <p:cNvSpPr/>
          <p:nvPr/>
        </p:nvSpPr>
        <p:spPr>
          <a:xfrm>
            <a:off x="1499400" y="3645000"/>
            <a:ext cx="5760914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L’arrivée, uniquement le dernier relayeur,</a:t>
            </a:r>
          </a:p>
          <a:p>
            <a:pPr>
              <a:lnSpc>
                <a:spcPct val="100000"/>
              </a:lnSpc>
            </a:pPr>
            <a:r>
              <a:rPr lang="fr-FR" sz="2400" b="0" strike="noStrike" spc="-1" dirty="0">
                <a:solidFill>
                  <a:srgbClr val="FFFFFF"/>
                </a:solidFill>
                <a:latin typeface="Arial"/>
              </a:rPr>
              <a:t> est jugée en ligne.</a:t>
            </a: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2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20"/>
          <p:cNvSpPr/>
          <p:nvPr/>
        </p:nvSpPr>
        <p:spPr>
          <a:xfrm>
            <a:off x="2498760" y="1600200"/>
            <a:ext cx="4238280" cy="3414240"/>
          </a:xfrm>
          <a:prstGeom prst="rect">
            <a:avLst/>
          </a:prstGeom>
          <a:solidFill>
            <a:schemeClr val="tx1"/>
          </a:solidFill>
          <a:ln>
            <a:solidFill>
              <a:srgbClr val="C32D2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57" name="Rectangle 26"/>
          <p:cNvSpPr/>
          <p:nvPr/>
        </p:nvSpPr>
        <p:spPr>
          <a:xfrm flipH="1" flipV="1">
            <a:off x="2694600" y="1763640"/>
            <a:ext cx="3960360" cy="3155760"/>
          </a:xfrm>
          <a:prstGeom prst="rect">
            <a:avLst/>
          </a:prstGeom>
          <a:solidFill>
            <a:schemeClr val="tx1"/>
          </a:solidFill>
          <a:ln>
            <a:solidFill>
              <a:srgbClr val="296B7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58" name="Rectangle 27"/>
          <p:cNvSpPr/>
          <p:nvPr/>
        </p:nvSpPr>
        <p:spPr>
          <a:xfrm>
            <a:off x="2771640" y="1971720"/>
            <a:ext cx="3742920" cy="2808000"/>
          </a:xfrm>
          <a:prstGeom prst="rect">
            <a:avLst/>
          </a:prstGeom>
          <a:solidFill>
            <a:schemeClr val="tx1"/>
          </a:solidFill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59" name="Rectangle 28"/>
          <p:cNvSpPr/>
          <p:nvPr/>
        </p:nvSpPr>
        <p:spPr>
          <a:xfrm>
            <a:off x="2897280" y="2027160"/>
            <a:ext cx="3531960" cy="2584080"/>
          </a:xfrm>
          <a:prstGeom prst="rect">
            <a:avLst/>
          </a:prstGeom>
          <a:solidFill>
            <a:schemeClr val="tx1"/>
          </a:solidFill>
          <a:ln>
            <a:solidFill>
              <a:srgbClr val="FEB80A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cxnSp>
        <p:nvCxnSpPr>
          <p:cNvPr id="160" name="Connecteur droit avec flèche 30"/>
          <p:cNvCxnSpPr/>
          <p:nvPr/>
        </p:nvCxnSpPr>
        <p:spPr>
          <a:xfrm flipH="1">
            <a:off x="974520" y="4485960"/>
            <a:ext cx="5258160" cy="1440360"/>
          </a:xfrm>
          <a:prstGeom prst="straightConnector1">
            <a:avLst/>
          </a:prstGeom>
          <a:ln>
            <a:solidFill>
              <a:srgbClr val="FFC000"/>
            </a:solidFill>
            <a:round/>
            <a:tailEnd type="triangle" w="med" len="med"/>
          </a:ln>
        </p:spPr>
      </p:cxnSp>
      <p:cxnSp>
        <p:nvCxnSpPr>
          <p:cNvPr id="161" name="Connecteur droit avec flèche 32"/>
          <p:cNvCxnSpPr/>
          <p:nvPr/>
        </p:nvCxnSpPr>
        <p:spPr>
          <a:xfrm>
            <a:off x="6965640" y="5154480"/>
            <a:ext cx="1584720" cy="864000"/>
          </a:xfrm>
          <a:prstGeom prst="straightConnector1">
            <a:avLst/>
          </a:prstGeom>
          <a:ln>
            <a:noFill/>
          </a:ln>
        </p:spPr>
      </p:cxnSp>
      <p:cxnSp>
        <p:nvCxnSpPr>
          <p:cNvPr id="162" name="Connecteur droit 38"/>
          <p:cNvCxnSpPr/>
          <p:nvPr/>
        </p:nvCxnSpPr>
        <p:spPr>
          <a:xfrm>
            <a:off x="7464240" y="1268280"/>
            <a:ext cx="508320" cy="360"/>
          </a:xfrm>
          <a:prstGeom prst="straightConnector1">
            <a:avLst/>
          </a:prstGeom>
          <a:ln>
            <a:solidFill>
              <a:srgbClr val="3891A7"/>
            </a:solidFill>
            <a:round/>
          </a:ln>
        </p:spPr>
      </p:cxnSp>
      <p:cxnSp>
        <p:nvCxnSpPr>
          <p:cNvPr id="163" name="Connecteur droit 43"/>
          <p:cNvCxnSpPr/>
          <p:nvPr/>
        </p:nvCxnSpPr>
        <p:spPr>
          <a:xfrm>
            <a:off x="7664400" y="1412640"/>
            <a:ext cx="360" cy="360"/>
          </a:xfrm>
          <a:prstGeom prst="straightConnector1">
            <a:avLst/>
          </a:prstGeom>
          <a:ln>
            <a:solidFill>
              <a:srgbClr val="3891A7"/>
            </a:solidFill>
            <a:round/>
          </a:ln>
        </p:spPr>
      </p:cxnSp>
      <p:cxnSp>
        <p:nvCxnSpPr>
          <p:cNvPr id="164" name="Connecteur droit 47"/>
          <p:cNvCxnSpPr/>
          <p:nvPr/>
        </p:nvCxnSpPr>
        <p:spPr>
          <a:xfrm>
            <a:off x="7478640" y="2060280"/>
            <a:ext cx="508320" cy="360"/>
          </a:xfrm>
          <a:prstGeom prst="straightConnector1">
            <a:avLst/>
          </a:prstGeom>
          <a:ln>
            <a:solidFill>
              <a:srgbClr val="FEB80A"/>
            </a:solidFill>
            <a:round/>
          </a:ln>
        </p:spPr>
      </p:cxnSp>
      <p:cxnSp>
        <p:nvCxnSpPr>
          <p:cNvPr id="165" name="Connecteur droit 51"/>
          <p:cNvCxnSpPr/>
          <p:nvPr/>
        </p:nvCxnSpPr>
        <p:spPr>
          <a:xfrm flipH="1">
            <a:off x="7464240" y="1684080"/>
            <a:ext cx="508320" cy="360"/>
          </a:xfrm>
          <a:prstGeom prst="straightConnector1">
            <a:avLst/>
          </a:prstGeom>
          <a:ln>
            <a:solidFill>
              <a:srgbClr val="000000"/>
            </a:solidFill>
            <a:round/>
          </a:ln>
        </p:spPr>
      </p:cxnSp>
      <p:cxnSp>
        <p:nvCxnSpPr>
          <p:cNvPr id="166" name="Connecteur droit 55"/>
          <p:cNvCxnSpPr/>
          <p:nvPr/>
        </p:nvCxnSpPr>
        <p:spPr>
          <a:xfrm flipH="1">
            <a:off x="7478640" y="765000"/>
            <a:ext cx="493920" cy="360"/>
          </a:xfrm>
          <a:prstGeom prst="straightConnector1">
            <a:avLst/>
          </a:prstGeom>
          <a:ln>
            <a:solidFill>
              <a:srgbClr val="C32D2E"/>
            </a:solidFill>
            <a:round/>
          </a:ln>
        </p:spPr>
      </p:cxnSp>
      <p:sp>
        <p:nvSpPr>
          <p:cNvPr id="167" name="ZoneTexte 59"/>
          <p:cNvSpPr/>
          <p:nvPr/>
        </p:nvSpPr>
        <p:spPr>
          <a:xfrm rot="185400">
            <a:off x="6875280" y="4854240"/>
            <a:ext cx="5792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A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8" name="ZoneTexte 68"/>
          <p:cNvSpPr/>
          <p:nvPr/>
        </p:nvSpPr>
        <p:spPr>
          <a:xfrm>
            <a:off x="7780320" y="6350040"/>
            <a:ext cx="9457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Départ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69" name="ZoneTexte 69"/>
          <p:cNvSpPr/>
          <p:nvPr/>
        </p:nvSpPr>
        <p:spPr>
          <a:xfrm>
            <a:off x="684360" y="5950080"/>
            <a:ext cx="10792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Arrivée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0" name="ZoneTexte 70"/>
          <p:cNvSpPr/>
          <p:nvPr/>
        </p:nvSpPr>
        <p:spPr>
          <a:xfrm rot="10800000" flipH="1" flipV="1">
            <a:off x="8027640" y="620640"/>
            <a:ext cx="977400" cy="25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800" b="0" strike="noStrike" spc="-1">
                <a:solidFill>
                  <a:srgbClr val="000000"/>
                </a:solidFill>
                <a:latin typeface="Arial"/>
              </a:rPr>
              <a:t>1</a:t>
            </a:r>
            <a:r>
              <a:rPr lang="fr-FR" sz="800" b="0" strike="noStrike" spc="-1" baseline="30000">
                <a:solidFill>
                  <a:srgbClr val="000000"/>
                </a:solidFill>
                <a:latin typeface="Arial"/>
              </a:rPr>
              <a:t>er</a:t>
            </a:r>
            <a:r>
              <a:rPr lang="fr-FR" sz="1100" b="0" strike="noStrike" spc="-1">
                <a:solidFill>
                  <a:srgbClr val="000000"/>
                </a:solidFill>
                <a:latin typeface="Arial"/>
              </a:rPr>
              <a:t> </a:t>
            </a: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relayeur</a:t>
            </a:r>
            <a:endParaRPr lang="fr-FR" sz="800" b="0" strike="noStrike" spc="-1">
              <a:latin typeface="Arial"/>
            </a:endParaRPr>
          </a:p>
        </p:txBody>
      </p:sp>
      <p:sp>
        <p:nvSpPr>
          <p:cNvPr id="171" name="ZoneTexte 71"/>
          <p:cNvSpPr/>
          <p:nvPr/>
        </p:nvSpPr>
        <p:spPr>
          <a:xfrm flipH="1">
            <a:off x="8027280" y="1106640"/>
            <a:ext cx="1007640" cy="21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2</a:t>
            </a:r>
            <a:r>
              <a:rPr lang="fr-FR" sz="800" b="1" strike="noStrike" spc="-1" baseline="30000">
                <a:solidFill>
                  <a:srgbClr val="000000"/>
                </a:solidFill>
                <a:latin typeface="Arial"/>
              </a:rPr>
              <a:t>ème</a:t>
            </a: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 relayeur</a:t>
            </a:r>
            <a:endParaRPr lang="fr-FR" sz="800" b="0" strike="noStrike" spc="-1">
              <a:latin typeface="Arial"/>
            </a:endParaRPr>
          </a:p>
        </p:txBody>
      </p:sp>
      <p:sp>
        <p:nvSpPr>
          <p:cNvPr id="172" name="ZoneTexte 75"/>
          <p:cNvSpPr/>
          <p:nvPr/>
        </p:nvSpPr>
        <p:spPr>
          <a:xfrm>
            <a:off x="7972560" y="1379520"/>
            <a:ext cx="1049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536400" indent="-536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FFFFFF"/>
                </a:solidFill>
                <a:latin typeface="Arial"/>
              </a:rPr>
              <a:t>3</a:t>
            </a: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3</a:t>
            </a:r>
            <a:r>
              <a:rPr lang="fr-FR" sz="800" b="1" strike="noStrike" spc="-1" baseline="30000">
                <a:solidFill>
                  <a:srgbClr val="000000"/>
                </a:solidFill>
                <a:latin typeface="Arial"/>
              </a:rPr>
              <a:t>ème</a:t>
            </a: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 relayeur</a:t>
            </a:r>
            <a:endParaRPr lang="fr-FR" sz="800" b="0" strike="noStrike" spc="-1">
              <a:latin typeface="Arial"/>
            </a:endParaRPr>
          </a:p>
        </p:txBody>
      </p:sp>
      <p:sp>
        <p:nvSpPr>
          <p:cNvPr id="173" name="ZoneTexte 76"/>
          <p:cNvSpPr/>
          <p:nvPr/>
        </p:nvSpPr>
        <p:spPr>
          <a:xfrm>
            <a:off x="8059680" y="1913040"/>
            <a:ext cx="10839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4</a:t>
            </a:r>
            <a:r>
              <a:rPr lang="fr-FR" sz="800" b="1" strike="noStrike" spc="-1" baseline="30000">
                <a:solidFill>
                  <a:srgbClr val="000000"/>
                </a:solidFill>
                <a:latin typeface="Arial"/>
              </a:rPr>
              <a:t>ème</a:t>
            </a:r>
            <a:r>
              <a:rPr lang="fr-FR" sz="800" b="1" strike="noStrike" spc="-1">
                <a:solidFill>
                  <a:srgbClr val="000000"/>
                </a:solidFill>
                <a:latin typeface="Arial"/>
              </a:rPr>
              <a:t> relayeur</a:t>
            </a:r>
            <a:r>
              <a:rPr lang="fr-FR" sz="1800" b="0" strike="noStrike" spc="-1">
                <a:solidFill>
                  <a:srgbClr val="FFFFFF"/>
                </a:solidFill>
                <a:latin typeface="Arial"/>
              </a:rPr>
              <a:t>44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74" name="ZoneTexte 82"/>
          <p:cNvSpPr/>
          <p:nvPr/>
        </p:nvSpPr>
        <p:spPr>
          <a:xfrm>
            <a:off x="5435640" y="5229360"/>
            <a:ext cx="1969560" cy="24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000" b="1" strike="noStrike" spc="-1">
                <a:solidFill>
                  <a:srgbClr val="000000"/>
                </a:solidFill>
                <a:latin typeface="Arial"/>
              </a:rPr>
              <a:t>Zone de passage 20 m</a:t>
            </a:r>
            <a:endParaRPr lang="fr-FR" sz="1000" b="0" strike="noStrike" spc="-1">
              <a:latin typeface="Arial"/>
            </a:endParaRPr>
          </a:p>
        </p:txBody>
      </p:sp>
      <p:sp>
        <p:nvSpPr>
          <p:cNvPr id="175" name="ZoneTexte 84"/>
          <p:cNvSpPr/>
          <p:nvPr/>
        </p:nvSpPr>
        <p:spPr>
          <a:xfrm>
            <a:off x="611280" y="189000"/>
            <a:ext cx="626400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chemeClr val="accent1"/>
                </a:solidFill>
                <a:latin typeface="Arial"/>
              </a:rPr>
              <a:t>Schéma du relais cross mixte</a:t>
            </a:r>
            <a:endParaRPr lang="fr-F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chemeClr val="accent1"/>
                </a:solidFill>
                <a:latin typeface="Arial"/>
              </a:rPr>
              <a:t>Boucle identique pour les 4 relayeurs de 1.2km à 1.6km</a:t>
            </a:r>
            <a:endParaRPr lang="fr-F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</p:txBody>
      </p:sp>
      <p:cxnSp>
        <p:nvCxnSpPr>
          <p:cNvPr id="176" name="Connecteur droit 2"/>
          <p:cNvCxnSpPr/>
          <p:nvPr/>
        </p:nvCxnSpPr>
        <p:spPr>
          <a:xfrm>
            <a:off x="6762600" y="5038560"/>
            <a:ext cx="1511640" cy="859320"/>
          </a:xfrm>
          <a:prstGeom prst="straightConnector1">
            <a:avLst/>
          </a:prstGeom>
          <a:ln>
            <a:solidFill>
              <a:srgbClr val="C32D2E"/>
            </a:solidFill>
            <a:round/>
            <a:headEnd type="triangle" w="med" len="med"/>
          </a:ln>
        </p:spPr>
      </p:cxnSp>
      <p:sp>
        <p:nvSpPr>
          <p:cNvPr id="177" name="Flèche : gauche 16"/>
          <p:cNvSpPr/>
          <p:nvPr/>
        </p:nvSpPr>
        <p:spPr>
          <a:xfrm>
            <a:off x="5435640" y="4992840"/>
            <a:ext cx="45720" cy="457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3891A7"/>
          </a:solidFill>
          <a:ln>
            <a:solidFill>
              <a:srgbClr val="296B7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78" name="Flèche : gauche 17"/>
          <p:cNvSpPr/>
          <p:nvPr/>
        </p:nvSpPr>
        <p:spPr>
          <a:xfrm>
            <a:off x="5405400" y="4992840"/>
            <a:ext cx="1331640" cy="8532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3"/>
          </a:solidFill>
          <a:ln>
            <a:solidFill>
              <a:srgbClr val="C32D2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pic>
        <p:nvPicPr>
          <p:cNvPr id="179" name="Graphique 19" descr="Courir"/>
          <p:cNvPicPr/>
          <p:nvPr/>
        </p:nvPicPr>
        <p:blipFill>
          <a:blip r:embed="rId3"/>
          <a:stretch/>
        </p:blipFill>
        <p:spPr>
          <a:xfrm>
            <a:off x="6302520" y="4846680"/>
            <a:ext cx="215640" cy="247320"/>
          </a:xfrm>
          <a:prstGeom prst="rect">
            <a:avLst/>
          </a:prstGeom>
          <a:ln w="0">
            <a:noFill/>
          </a:ln>
        </p:spPr>
      </p:pic>
      <p:pic>
        <p:nvPicPr>
          <p:cNvPr id="180" name="Graphique 24" descr="Courir"/>
          <p:cNvPicPr/>
          <p:nvPr/>
        </p:nvPicPr>
        <p:blipFill>
          <a:blip r:embed="rId4"/>
          <a:stretch/>
        </p:blipFill>
        <p:spPr>
          <a:xfrm>
            <a:off x="5925960" y="4746600"/>
            <a:ext cx="285480" cy="175680"/>
          </a:xfrm>
          <a:prstGeom prst="rect">
            <a:avLst/>
          </a:prstGeom>
          <a:ln w="0">
            <a:noFill/>
          </a:ln>
        </p:spPr>
      </p:pic>
      <p:pic>
        <p:nvPicPr>
          <p:cNvPr id="181" name="Graphique 29" descr="Courir"/>
          <p:cNvPicPr/>
          <p:nvPr/>
        </p:nvPicPr>
        <p:blipFill>
          <a:blip r:embed="rId5"/>
          <a:stretch/>
        </p:blipFill>
        <p:spPr>
          <a:xfrm>
            <a:off x="5756400" y="4573440"/>
            <a:ext cx="215640" cy="207720"/>
          </a:xfrm>
          <a:prstGeom prst="rect">
            <a:avLst/>
          </a:prstGeom>
          <a:ln w="0">
            <a:noFill/>
          </a:ln>
        </p:spPr>
      </p:pic>
      <p:pic>
        <p:nvPicPr>
          <p:cNvPr id="182" name="Graphique 33" descr="Courir"/>
          <p:cNvPicPr/>
          <p:nvPr/>
        </p:nvPicPr>
        <p:blipFill>
          <a:blip r:embed="rId6"/>
          <a:stretch/>
        </p:blipFill>
        <p:spPr>
          <a:xfrm>
            <a:off x="5467320" y="4359240"/>
            <a:ext cx="288720" cy="205920"/>
          </a:xfrm>
          <a:prstGeom prst="rect">
            <a:avLst/>
          </a:prstGeom>
          <a:ln w="0">
            <a:noFill/>
          </a:ln>
        </p:spPr>
      </p:pic>
      <p:pic>
        <p:nvPicPr>
          <p:cNvPr id="183" name="Image 4"/>
          <p:cNvPicPr/>
          <p:nvPr/>
        </p:nvPicPr>
        <p:blipFill>
          <a:blip r:embed="rId7"/>
          <a:stretch/>
        </p:blipFill>
        <p:spPr>
          <a:xfrm>
            <a:off x="653400" y="946080"/>
            <a:ext cx="1150560" cy="1150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Débit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ébit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ébit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251</Words>
  <Application>Microsoft Office PowerPoint</Application>
  <PresentationFormat>Affichage à l'écran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Calibri</vt:lpstr>
      <vt:lpstr>Constantia</vt:lpstr>
      <vt:lpstr>Symbol</vt:lpstr>
      <vt:lpstr>Times New Roman</vt:lpstr>
      <vt:lpstr>Wingdings</vt:lpstr>
      <vt:lpstr>Débit</vt:lpstr>
      <vt:lpstr>Débit</vt:lpstr>
      <vt:lpstr>Débit</vt:lpstr>
      <vt:lpstr>RELAIS CROSS MIXTE UGSEL</vt:lpstr>
      <vt:lpstr>Présentation PowerPoint</vt:lpstr>
      <vt:lpstr>Présentation PowerPoint</vt:lpstr>
      <vt:lpstr>2ème PASSAGE</vt:lpstr>
      <vt:lpstr>3ème PASSAGE</vt:lpstr>
      <vt:lpstr>ARRIVEE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RELAIS MEDLEY UGSEL</dc:title>
  <dc:subject/>
  <dc:creator>Ugsel Nationale</dc:creator>
  <dc:description/>
  <cp:lastModifiedBy>Geoffrey BRASSART</cp:lastModifiedBy>
  <cp:revision>55</cp:revision>
  <dcterms:created xsi:type="dcterms:W3CDTF">2020-05-27T12:46:29Z</dcterms:created>
  <dcterms:modified xsi:type="dcterms:W3CDTF">2025-09-24T08:35:07Z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7</vt:i4>
  </property>
</Properties>
</file>