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FE4B0F-8BA2-90C2-875E-20F5445C7ECE}" v="42" dt="2023-12-12T10:25:58.347"/>
    <p1510:client id="{CBCA43AA-D45F-E62E-4C54-CEC74E626841}" v="43" dt="2023-12-12T10:27:39.71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éatrice DEL FRARI" userId="S::b-del-frari@ugsel.org::57e84eae-df19-4594-933d-471a7d876188" providerId="AD" clId="Web-{CBCA43AA-D45F-E62E-4C54-CEC74E626841}"/>
    <pc:docChg chg="modSld">
      <pc:chgData name="Béatrice DEL FRARI" userId="S::b-del-frari@ugsel.org::57e84eae-df19-4594-933d-471a7d876188" providerId="AD" clId="Web-{CBCA43AA-D45F-E62E-4C54-CEC74E626841}" dt="2023-12-12T10:27:39.155" v="33" actId="20577"/>
      <pc:docMkLst>
        <pc:docMk/>
      </pc:docMkLst>
      <pc:sldChg chg="modSp">
        <pc:chgData name="Béatrice DEL FRARI" userId="S::b-del-frari@ugsel.org::57e84eae-df19-4594-933d-471a7d876188" providerId="AD" clId="Web-{CBCA43AA-D45F-E62E-4C54-CEC74E626841}" dt="2023-12-12T10:02:36.015" v="4" actId="14100"/>
        <pc:sldMkLst>
          <pc:docMk/>
          <pc:sldMk cId="0" sldId="256"/>
        </pc:sldMkLst>
        <pc:spChg chg="mod">
          <ac:chgData name="Béatrice DEL FRARI" userId="S::b-del-frari@ugsel.org::57e84eae-df19-4594-933d-471a7d876188" providerId="AD" clId="Web-{CBCA43AA-D45F-E62E-4C54-CEC74E626841}" dt="2023-12-12T10:02:36.015" v="4" actId="14100"/>
          <ac:spMkLst>
            <pc:docMk/>
            <pc:sldMk cId="0" sldId="256"/>
            <ac:spMk id="5" creationId="{00000000-0000-0000-0000-000000000000}"/>
          </ac:spMkLst>
        </pc:spChg>
      </pc:sldChg>
      <pc:sldChg chg="modSp">
        <pc:chgData name="Béatrice DEL FRARI" userId="S::b-del-frari@ugsel.org::57e84eae-df19-4594-933d-471a7d876188" providerId="AD" clId="Web-{CBCA43AA-D45F-E62E-4C54-CEC74E626841}" dt="2023-12-12T10:25:45.964" v="18" actId="20577"/>
        <pc:sldMkLst>
          <pc:docMk/>
          <pc:sldMk cId="0" sldId="262"/>
        </pc:sldMkLst>
        <pc:spChg chg="mod">
          <ac:chgData name="Béatrice DEL FRARI" userId="S::b-del-frari@ugsel.org::57e84eae-df19-4594-933d-471a7d876188" providerId="AD" clId="Web-{CBCA43AA-D45F-E62E-4C54-CEC74E626841}" dt="2023-12-12T10:25:45.964" v="18" actId="20577"/>
          <ac:spMkLst>
            <pc:docMk/>
            <pc:sldMk cId="0" sldId="262"/>
            <ac:spMk id="6" creationId="{00000000-0000-0000-0000-000000000000}"/>
          </ac:spMkLst>
        </pc:spChg>
      </pc:sldChg>
      <pc:sldChg chg="modSp">
        <pc:chgData name="Béatrice DEL FRARI" userId="S::b-del-frari@ugsel.org::57e84eae-df19-4594-933d-471a7d876188" providerId="AD" clId="Web-{CBCA43AA-D45F-E62E-4C54-CEC74E626841}" dt="2023-12-12T10:23:21.444" v="14" actId="20577"/>
        <pc:sldMkLst>
          <pc:docMk/>
          <pc:sldMk cId="0" sldId="264"/>
        </pc:sldMkLst>
        <pc:spChg chg="mod">
          <ac:chgData name="Béatrice DEL FRARI" userId="S::b-del-frari@ugsel.org::57e84eae-df19-4594-933d-471a7d876188" providerId="AD" clId="Web-{CBCA43AA-D45F-E62E-4C54-CEC74E626841}" dt="2023-12-12T10:22:39.724" v="9" actId="20577"/>
          <ac:spMkLst>
            <pc:docMk/>
            <pc:sldMk cId="0" sldId="264"/>
            <ac:spMk id="2" creationId="{00000000-0000-0000-0000-000000000000}"/>
          </ac:spMkLst>
        </pc:spChg>
        <pc:spChg chg="mod">
          <ac:chgData name="Béatrice DEL FRARI" userId="S::b-del-frari@ugsel.org::57e84eae-df19-4594-933d-471a7d876188" providerId="AD" clId="Web-{CBCA43AA-D45F-E62E-4C54-CEC74E626841}" dt="2023-12-12T10:23:21.444" v="14" actId="20577"/>
          <ac:spMkLst>
            <pc:docMk/>
            <pc:sldMk cId="0" sldId="264"/>
            <ac:spMk id="3" creationId="{00000000-0000-0000-0000-000000000000}"/>
          </ac:spMkLst>
        </pc:spChg>
      </pc:sldChg>
      <pc:sldChg chg="modSp">
        <pc:chgData name="Béatrice DEL FRARI" userId="S::b-del-frari@ugsel.org::57e84eae-df19-4594-933d-471a7d876188" providerId="AD" clId="Web-{CBCA43AA-D45F-E62E-4C54-CEC74E626841}" dt="2023-12-12T10:26:56.826" v="29" actId="20577"/>
        <pc:sldMkLst>
          <pc:docMk/>
          <pc:sldMk cId="0" sldId="269"/>
        </pc:sldMkLst>
        <pc:spChg chg="mod">
          <ac:chgData name="Béatrice DEL FRARI" userId="S::b-del-frari@ugsel.org::57e84eae-df19-4594-933d-471a7d876188" providerId="AD" clId="Web-{CBCA43AA-D45F-E62E-4C54-CEC74E626841}" dt="2023-12-12T10:26:56.826" v="29" actId="20577"/>
          <ac:spMkLst>
            <pc:docMk/>
            <pc:sldMk cId="0" sldId="269"/>
            <ac:spMk id="6" creationId="{00000000-0000-0000-0000-000000000000}"/>
          </ac:spMkLst>
        </pc:spChg>
      </pc:sldChg>
      <pc:sldChg chg="modSp">
        <pc:chgData name="Béatrice DEL FRARI" userId="S::b-del-frari@ugsel.org::57e84eae-df19-4594-933d-471a7d876188" providerId="AD" clId="Web-{CBCA43AA-D45F-E62E-4C54-CEC74E626841}" dt="2023-12-12T10:27:39.155" v="33" actId="20577"/>
        <pc:sldMkLst>
          <pc:docMk/>
          <pc:sldMk cId="0" sldId="270"/>
        </pc:sldMkLst>
        <pc:spChg chg="mod">
          <ac:chgData name="Béatrice DEL FRARI" userId="S::b-del-frari@ugsel.org::57e84eae-df19-4594-933d-471a7d876188" providerId="AD" clId="Web-{CBCA43AA-D45F-E62E-4C54-CEC74E626841}" dt="2023-12-12T10:27:39.155" v="33" actId="20577"/>
          <ac:spMkLst>
            <pc:docMk/>
            <pc:sldMk cId="0" sldId="270"/>
            <ac:spMk id="7" creationId="{00000000-0000-0000-0000-000000000000}"/>
          </ac:spMkLst>
        </pc:spChg>
      </pc:sldChg>
    </pc:docChg>
  </pc:docChgLst>
  <pc:docChgLst>
    <pc:chgData name="Utilisateur invité" userId="S::urn:spo:anon#dc4d861229136f926bae403827d889cffbe2e0fc37fa108545b003b19b96dc41::" providerId="AD" clId="Web-{82FE4B0F-8BA2-90C2-875E-20F5445C7ECE}"/>
    <pc:docChg chg="addSld delSld modSld">
      <pc:chgData name="Utilisateur invité" userId="S::urn:spo:anon#dc4d861229136f926bae403827d889cffbe2e0fc37fa108545b003b19b96dc41::" providerId="AD" clId="Web-{82FE4B0F-8BA2-90C2-875E-20F5445C7ECE}" dt="2023-12-12T10:25:58.347" v="25"/>
      <pc:docMkLst>
        <pc:docMk/>
      </pc:docMkLst>
      <pc:sldChg chg="modSp">
        <pc:chgData name="Utilisateur invité" userId="S::urn:spo:anon#dc4d861229136f926bae403827d889cffbe2e0fc37fa108545b003b19b96dc41::" providerId="AD" clId="Web-{82FE4B0F-8BA2-90C2-875E-20F5445C7ECE}" dt="2023-12-12T10:01:07.492" v="20" actId="20577"/>
        <pc:sldMkLst>
          <pc:docMk/>
          <pc:sldMk cId="0" sldId="256"/>
        </pc:sldMkLst>
        <pc:spChg chg="mod">
          <ac:chgData name="Utilisateur invité" userId="S::urn:spo:anon#dc4d861229136f926bae403827d889cffbe2e0fc37fa108545b003b19b96dc41::" providerId="AD" clId="Web-{82FE4B0F-8BA2-90C2-875E-20F5445C7ECE}" dt="2023-12-12T10:01:07.492" v="20" actId="20577"/>
          <ac:spMkLst>
            <pc:docMk/>
            <pc:sldMk cId="0" sldId="256"/>
            <ac:spMk id="5" creationId="{00000000-0000-0000-0000-000000000000}"/>
          </ac:spMkLst>
        </pc:spChg>
      </pc:sldChg>
      <pc:sldChg chg="modSp">
        <pc:chgData name="Utilisateur invité" userId="S::urn:spo:anon#dc4d861229136f926bae403827d889cffbe2e0fc37fa108545b003b19b96dc41::" providerId="AD" clId="Web-{82FE4B0F-8BA2-90C2-875E-20F5445C7ECE}" dt="2023-12-12T10:22:25.759" v="21" actId="20577"/>
        <pc:sldMkLst>
          <pc:docMk/>
          <pc:sldMk cId="0" sldId="264"/>
        </pc:sldMkLst>
        <pc:spChg chg="mod">
          <ac:chgData name="Utilisateur invité" userId="S::urn:spo:anon#dc4d861229136f926bae403827d889cffbe2e0fc37fa108545b003b19b96dc41::" providerId="AD" clId="Web-{82FE4B0F-8BA2-90C2-875E-20F5445C7ECE}" dt="2023-12-12T10:22:25.759" v="21" actId="20577"/>
          <ac:spMkLst>
            <pc:docMk/>
            <pc:sldMk cId="0" sldId="264"/>
            <ac:spMk id="2" creationId="{00000000-0000-0000-0000-000000000000}"/>
          </ac:spMkLst>
        </pc:spChg>
      </pc:sldChg>
      <pc:sldChg chg="add del replId">
        <pc:chgData name="Utilisateur invité" userId="S::urn:spo:anon#dc4d861229136f926bae403827d889cffbe2e0fc37fa108545b003b19b96dc41::" providerId="AD" clId="Web-{82FE4B0F-8BA2-90C2-875E-20F5445C7ECE}" dt="2023-12-12T10:25:58.347" v="25"/>
        <pc:sldMkLst>
          <pc:docMk/>
          <pc:sldMk cId="1132238168" sldId="2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1800" cy="4586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e la date 2"/>
          <p:cNvSpPr txBox="1">
            <a:spLocks noGrp="1"/>
          </p:cNvSpPr>
          <p:nvPr>
            <p:ph type="dt" sz="quarter" idx="1"/>
          </p:nvPr>
        </p:nvSpPr>
        <p:spPr>
          <a:xfrm>
            <a:off x="3884759" y="0"/>
            <a:ext cx="2971800" cy="4586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062B0A5F-B3BF-4C23-A5E8-00A060680417}" type="datetime1">
              <a:rPr lang="fr-FR" sz="1200" b="0" i="0" u="none" strike="noStrike" kern="1200" spc="0" baseline="0">
                <a:ln>
                  <a:noFill/>
                </a:ln>
                <a:solidFill>
                  <a:srgbClr val="000000"/>
                </a:solidFill>
                <a:latin typeface="Calibri" pitchFamily="18"/>
                <a:ea typeface="Microsoft YaHei" pitchFamily="2"/>
                <a:cs typeface="Lucida Sans" pitchFamily="2"/>
              </a:rPr>
              <a:pPr marL="0" marR="0" lvl="0" indent="0" algn="r" rtl="0" hangingPunct="1">
                <a:lnSpc>
                  <a:spcPct val="100000"/>
                </a:lnSpc>
                <a:spcBef>
                  <a:spcPts val="0"/>
                </a:spcBef>
                <a:spcAft>
                  <a:spcPts val="0"/>
                </a:spcAft>
                <a:buNone/>
                <a:tabLst/>
              </a:pPr>
              <a:t>12/12/2023</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
        <p:nvSpPr>
          <p:cNvPr id="4" name="Espace réservé du pied de page 3"/>
          <p:cNvSpPr txBox="1">
            <a:spLocks noGrp="1"/>
          </p:cNvSpPr>
          <p:nvPr>
            <p:ph type="ftr" sz="quarter" idx="2"/>
          </p:nvPr>
        </p:nvSpPr>
        <p:spPr>
          <a:xfrm>
            <a:off x="0"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Espace réservé du numéro de diapositive 4"/>
          <p:cNvSpPr txBox="1">
            <a:spLocks noGrp="1"/>
          </p:cNvSpPr>
          <p:nvPr>
            <p:ph type="sldNum" sz="quarter" idx="3"/>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FF28014E-8CD9-4CAC-BE0F-514549A7C14D}" type="slidenum">
              <a:rPr/>
              <a:pPr marL="0" marR="0" lvl="0" indent="0" algn="r" rtl="0" hangingPunct="1">
                <a:lnSpc>
                  <a:spcPct val="100000"/>
                </a:lnSpc>
                <a:spcBef>
                  <a:spcPts val="0"/>
                </a:spcBef>
                <a:spcAft>
                  <a:spcPts val="0"/>
                </a:spcAft>
                <a:buNone/>
                <a:tabLst/>
              </a:pPr>
              <a:t>‹#›</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1800" cy="458640"/>
          </a:xfrm>
          <a:prstGeom prst="rect">
            <a:avLst/>
          </a:prstGeom>
          <a:noFill/>
          <a:ln>
            <a:noFill/>
          </a:ln>
        </p:spPr>
        <p:txBody>
          <a:bodyPr wrap="square" lIns="91440" tIns="45720" rIns="91440" bIns="45720" anchor="t"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3" name="Espace réservé de la date 2"/>
          <p:cNvSpPr txBox="1">
            <a:spLocks noGrp="1"/>
          </p:cNvSpPr>
          <p:nvPr>
            <p:ph type="dt" idx="1"/>
          </p:nvPr>
        </p:nvSpPr>
        <p:spPr>
          <a:xfrm>
            <a:off x="3884759" y="0"/>
            <a:ext cx="2971800" cy="458640"/>
          </a:xfrm>
          <a:prstGeom prst="rect">
            <a:avLst/>
          </a:prstGeom>
          <a:noFill/>
          <a:ln>
            <a:noFill/>
          </a:ln>
        </p:spPr>
        <p:txBody>
          <a:bodyPr wrap="square" lIns="91440" tIns="45720" rIns="91440" bIns="45720" anchor="t" anchorCtr="0"/>
          <a:lstStyle>
            <a:lvl1pPr marL="0" marR="0" lvl="0" indent="0" algn="r" rtl="0" hangingPunct="1">
              <a:lnSpc>
                <a:spcPct val="100000"/>
              </a:lnSpc>
              <a:spcBef>
                <a:spcPts val="0"/>
              </a:spcBef>
              <a:spcAft>
                <a:spcPts val="0"/>
              </a:spcAft>
              <a:buNone/>
              <a:tabLst/>
              <a:defRPr lang="fr-FR" sz="1200" b="0" i="0" u="none" strike="noStrike" kern="1200" spc="0" baseline="0">
                <a:solidFill>
                  <a:srgbClr val="000000"/>
                </a:solidFill>
                <a:latin typeface="Calibri" pitchFamily="18"/>
                <a:ea typeface="Arial Unicode MS" pitchFamily="2"/>
                <a:cs typeface="Tahoma" pitchFamily="2"/>
              </a:defRPr>
            </a:lvl1pPr>
          </a:lstStyle>
          <a:p>
            <a:pPr lvl="0"/>
            <a:fld id="{3D11D5BB-1A54-488E-AC3F-4FFEAE2533C1}" type="datetime1">
              <a:rPr lang="fr-FR"/>
              <a:pPr lvl="0"/>
              <a:t>12/12/2023</a:t>
            </a:fld>
            <a:endParaRPr lang="fr-FR"/>
          </a:p>
        </p:txBody>
      </p:sp>
      <p:sp>
        <p:nvSpPr>
          <p:cNvPr id="4" name="Espace réservé de l’image des diapositives 3"/>
          <p:cNvSpPr>
            <a:spLocks noGrp="1" noRot="1" noChangeAspect="1"/>
          </p:cNvSpPr>
          <p:nvPr>
            <p:ph type="sldImg" idx="2"/>
          </p:nvPr>
        </p:nvSpPr>
        <p:spPr>
          <a:xfrm>
            <a:off x="685799" y="1143000"/>
            <a:ext cx="5486399" cy="3085920"/>
          </a:xfrm>
          <a:prstGeom prst="rect">
            <a:avLst/>
          </a:prstGeom>
          <a:noFill/>
          <a:ln>
            <a:noFill/>
            <a:prstDash val="solid"/>
          </a:ln>
        </p:spPr>
      </p:sp>
      <p:sp>
        <p:nvSpPr>
          <p:cNvPr id="5" name="Espace réservé des commentaires 4"/>
          <p:cNvSpPr txBox="1">
            <a:spLocks noGrp="1"/>
          </p:cNvSpPr>
          <p:nvPr>
            <p:ph type="body" sz="quarter" idx="3"/>
          </p:nvPr>
        </p:nvSpPr>
        <p:spPr>
          <a:xfrm>
            <a:off x="685799" y="4400639"/>
            <a:ext cx="5486399" cy="3600360"/>
          </a:xfrm>
          <a:prstGeom prst="rect">
            <a:avLst/>
          </a:prstGeom>
          <a:noFill/>
          <a:ln>
            <a:noFill/>
          </a:ln>
        </p:spPr>
        <p:txBody>
          <a:bodyPr wrap="square" lIns="91440" tIns="45720" rIns="91440" bIns="45720" anchor="t" anchorCtr="0"/>
          <a:lstStyle/>
          <a:p>
            <a:pPr lvl="0"/>
            <a:r>
              <a:rPr lang="fr-FR"/>
              <a:t>Modifiez les styles du texte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txBox="1">
            <a:spLocks noGrp="1"/>
          </p:cNvSpPr>
          <p:nvPr>
            <p:ph type="ftr" sz="quarter" idx="4"/>
          </p:nvPr>
        </p:nvSpPr>
        <p:spPr>
          <a:xfrm>
            <a:off x="0" y="8685360"/>
            <a:ext cx="2971800" cy="458640"/>
          </a:xfrm>
          <a:prstGeom prst="rect">
            <a:avLst/>
          </a:prstGeom>
          <a:noFill/>
          <a:ln>
            <a:noFill/>
          </a:ln>
        </p:spPr>
        <p:txBody>
          <a:bodyPr wrap="square" lIns="91440" tIns="45720" rIns="91440" bIns="45720" anchor="b"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3884759" y="8685360"/>
            <a:ext cx="2971800" cy="458640"/>
          </a:xfrm>
          <a:prstGeom prst="rect">
            <a:avLst/>
          </a:prstGeom>
          <a:noFill/>
          <a:ln>
            <a:noFill/>
          </a:ln>
        </p:spPr>
        <p:txBody>
          <a:bodyPr wrap="square" lIns="91440" tIns="45720" rIns="91440" bIns="45720" anchor="b" anchorCtr="0"/>
          <a:lstStyle>
            <a:lvl1pPr marL="0" marR="0" lvl="0" indent="0" algn="r" rtl="0" hangingPunct="1">
              <a:lnSpc>
                <a:spcPct val="100000"/>
              </a:lnSpc>
              <a:spcBef>
                <a:spcPts val="0"/>
              </a:spcBef>
              <a:spcAft>
                <a:spcPts val="0"/>
              </a:spcAft>
              <a:buNone/>
              <a:tabLst/>
              <a:defRPr lang="fr-FR" sz="1200" b="0" i="0" u="none" strike="noStrike" kern="1200" spc="0" baseline="0">
                <a:solidFill>
                  <a:srgbClr val="000000"/>
                </a:solidFill>
                <a:latin typeface="Calibri" pitchFamily="18"/>
                <a:ea typeface="Arial Unicode MS" pitchFamily="2"/>
                <a:cs typeface="Tahoma" pitchFamily="2"/>
              </a:defRPr>
            </a:lvl1pPr>
          </a:lstStyle>
          <a:p>
            <a:pPr lvl="0"/>
            <a:fld id="{71577109-7C13-4F8C-8C65-36A1C3423DFB}" type="slidenum">
              <a:rPr/>
              <a:pPr lvl="0"/>
              <a:t>‹#›</a:t>
            </a:fld>
            <a:endParaRPr lang="fr-FR"/>
          </a:p>
        </p:txBody>
      </p:sp>
    </p:spTree>
  </p:cSld>
  <p:clrMap bg1="lt1" tx1="dk1" bg2="lt2" tx2="dk2" accent1="accent1" accent2="accent2" accent3="accent3" accent4="accent4" accent5="accent5" accent6="accent6" hlink="hlink" folHlink="folHlink"/>
  <p:notesStyle>
    <a:lvl1pPr marL="0" marR="0" lvl="0"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1pPr>
    <a:lvl2pPr marL="457200" marR="0" lvl="1"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2pPr>
    <a:lvl3pPr marL="914400" marR="0" lvl="2"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3pPr>
    <a:lvl4pPr marL="1371599" marR="0" lvl="3"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4pPr>
    <a:lvl5pPr marL="1828800" marR="0" lvl="4"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a:lstStyle/>
          <a:p>
            <a:pPr lvl="0"/>
            <a:endParaRPr lang="fr-FR">
              <a:latin typeface="Segoe UI" pitchFamily="34"/>
            </a:endParaRPr>
          </a:p>
          <a:p>
            <a:pPr lvl="0"/>
            <a:r>
              <a:rPr lang="fr-FR"/>
              <a:t>ID=d924773e-9a16-4d6d-9803-8cb819e99682 Recipe=text_billboard Type=TextOnly Variant=0 FamilyID=AccentBoxWalbaum_Zero</a:t>
            </a: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5D3228AE-96FC-4919-924A-10ED9416F6E7}" type="slidenum">
              <a:rPr/>
              <a:pPr marL="0" marR="0" lvl="0" indent="0" algn="r" rtl="0" hangingPunct="1">
                <a:lnSpc>
                  <a:spcPct val="100000"/>
                </a:lnSpc>
                <a:spcBef>
                  <a:spcPts val="0"/>
                </a:spcBef>
                <a:spcAft>
                  <a:spcPts val="0"/>
                </a:spcAft>
                <a:buNone/>
                <a:tabLst/>
              </a:pPr>
              <a:t>1</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79BFE501-CE6D-4245-816A-C88D3F389DC7}" type="slidenum">
              <a:rPr/>
              <a:pPr marL="0" marR="0" lvl="0" indent="0" algn="r" rtl="0" hangingPunct="1">
                <a:lnSpc>
                  <a:spcPct val="100000"/>
                </a:lnSpc>
                <a:spcBef>
                  <a:spcPts val="0"/>
                </a:spcBef>
                <a:spcAft>
                  <a:spcPts val="0"/>
                </a:spcAft>
                <a:buNone/>
                <a:tabLst/>
              </a:pPr>
              <a:t>10</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1D4AF977-1CBE-46E9-B5F2-AC02EF321FE2}" type="slidenum">
              <a:rPr/>
              <a:pPr marL="0" marR="0" lvl="0" indent="0" algn="r" rtl="0" hangingPunct="1">
                <a:lnSpc>
                  <a:spcPct val="100000"/>
                </a:lnSpc>
                <a:spcBef>
                  <a:spcPts val="0"/>
                </a:spcBef>
                <a:spcAft>
                  <a:spcPts val="0"/>
                </a:spcAft>
                <a:buNone/>
                <a:tabLst/>
              </a:pPr>
              <a:t>12</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8A89697B-3660-49E3-93F8-B5FB8243AF55}" type="slidenum">
              <a:rPr/>
              <a:pPr marL="0" marR="0" lvl="0" indent="0" algn="r" rtl="0" hangingPunct="1">
                <a:lnSpc>
                  <a:spcPct val="100000"/>
                </a:lnSpc>
                <a:spcBef>
                  <a:spcPts val="0"/>
                </a:spcBef>
                <a:spcAft>
                  <a:spcPts val="0"/>
                </a:spcAft>
                <a:buNone/>
                <a:tabLst/>
              </a:pPr>
              <a:t>13</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98180F29-F95C-4CF6-8407-E8BBC01AB1DD}" type="slidenum">
              <a:rPr/>
              <a:pPr marL="0" marR="0" lvl="0" indent="0" algn="r" rtl="0" hangingPunct="1">
                <a:lnSpc>
                  <a:spcPct val="100000"/>
                </a:lnSpc>
                <a:spcBef>
                  <a:spcPts val="0"/>
                </a:spcBef>
                <a:spcAft>
                  <a:spcPts val="0"/>
                </a:spcAft>
                <a:buNone/>
                <a:tabLst/>
              </a:pPr>
              <a:t>14</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BC15371F-3D96-4260-ACF9-AB1A874B421C}" type="slidenum">
              <a:rPr/>
              <a:pPr marL="0" marR="0" lvl="0" indent="0" algn="r" rtl="0" hangingPunct="1">
                <a:lnSpc>
                  <a:spcPct val="100000"/>
                </a:lnSpc>
                <a:spcBef>
                  <a:spcPts val="0"/>
                </a:spcBef>
                <a:spcAft>
                  <a:spcPts val="0"/>
                </a:spcAft>
                <a:buNone/>
                <a:tabLst/>
              </a:pPr>
              <a:t>15</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018C1417-00D7-4508-B654-3BDE89226A8F}" type="slidenum">
              <a:rPr/>
              <a:pPr marL="0" marR="0" lvl="0" indent="0" algn="r" rtl="0" hangingPunct="1">
                <a:lnSpc>
                  <a:spcPct val="100000"/>
                </a:lnSpc>
                <a:spcBef>
                  <a:spcPts val="0"/>
                </a:spcBef>
                <a:spcAft>
                  <a:spcPts val="0"/>
                </a:spcAft>
                <a:buNone/>
                <a:tabLst/>
              </a:pPr>
              <a:t>16</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B2E80A25-E90C-49AF-BB25-5BA9C65CD1C5}" type="slidenum">
              <a:rPr/>
              <a:pPr marL="0" marR="0" lvl="0" indent="0" algn="r" rtl="0" hangingPunct="1">
                <a:lnSpc>
                  <a:spcPct val="100000"/>
                </a:lnSpc>
                <a:spcBef>
                  <a:spcPts val="0"/>
                </a:spcBef>
                <a:spcAft>
                  <a:spcPts val="0"/>
                </a:spcAft>
                <a:buNone/>
                <a:tabLst/>
              </a:pPr>
              <a:t>2</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133253B5-649D-41FC-9B20-8281A061A526}" type="slidenum">
              <a:rPr/>
              <a:pPr marL="0" marR="0" lvl="0" indent="0" algn="r" rtl="0" hangingPunct="1">
                <a:lnSpc>
                  <a:spcPct val="100000"/>
                </a:lnSpc>
                <a:spcBef>
                  <a:spcPts val="0"/>
                </a:spcBef>
                <a:spcAft>
                  <a:spcPts val="0"/>
                </a:spcAft>
                <a:buNone/>
                <a:tabLst/>
              </a:pPr>
              <a:t>3</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4DCEF4DC-AA43-498F-8290-8F2F50FB6E39}" type="slidenum">
              <a:rPr/>
              <a:pPr marL="0" marR="0" lvl="0" indent="0" algn="r" rtl="0" hangingPunct="1">
                <a:lnSpc>
                  <a:spcPct val="100000"/>
                </a:lnSpc>
                <a:spcBef>
                  <a:spcPts val="0"/>
                </a:spcBef>
                <a:spcAft>
                  <a:spcPts val="0"/>
                </a:spcAft>
                <a:buNone/>
                <a:tabLst/>
              </a:pPr>
              <a:t>4</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98B36647-E2CC-4844-8AC2-B47719C8FBE8}" type="slidenum">
              <a:rPr/>
              <a:pPr marL="0" marR="0" lvl="0" indent="0" algn="r" rtl="0" hangingPunct="1">
                <a:lnSpc>
                  <a:spcPct val="100000"/>
                </a:lnSpc>
                <a:spcBef>
                  <a:spcPts val="0"/>
                </a:spcBef>
                <a:spcAft>
                  <a:spcPts val="0"/>
                </a:spcAft>
                <a:buNone/>
                <a:tabLst/>
              </a:pPr>
              <a:t>6</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3BAB29B1-F49C-44EB-9725-7681AA5686A6}" type="slidenum">
              <a:rPr/>
              <a:pPr marL="0" marR="0" lvl="0" indent="0" algn="r" rtl="0" hangingPunct="1">
                <a:lnSpc>
                  <a:spcPct val="100000"/>
                </a:lnSpc>
                <a:spcBef>
                  <a:spcPts val="0"/>
                </a:spcBef>
                <a:spcAft>
                  <a:spcPts val="0"/>
                </a:spcAft>
                <a:buNone/>
                <a:tabLst/>
              </a:pPr>
              <a:t>7</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809D323C-ACBD-4221-87D1-B33C9C2B34B0}" type="slidenum">
              <a:rPr/>
              <a:pPr marL="0" marR="0" lvl="0" indent="0" algn="r" rtl="0" hangingPunct="1">
                <a:lnSpc>
                  <a:spcPct val="100000"/>
                </a:lnSpc>
                <a:spcBef>
                  <a:spcPts val="0"/>
                </a:spcBef>
                <a:spcAft>
                  <a:spcPts val="0"/>
                </a:spcAft>
                <a:buNone/>
                <a:tabLst/>
              </a:pPr>
              <a:t>9</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Rectangle 6"/>
          <p:cNvSpPr/>
          <p:nvPr/>
        </p:nvSpPr>
        <p:spPr>
          <a:xfrm>
            <a:off x="1528920" y="1473119"/>
            <a:ext cx="9144000" cy="3007440"/>
          </a:xfrm>
          <a:prstGeom prst="rect">
            <a:avLst/>
          </a:prstGeom>
          <a:solidFill>
            <a:srgbClr val="FFFFFF"/>
          </a:solidFill>
          <a:ln w="1260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ctrTitle"/>
          </p:nvPr>
        </p:nvSpPr>
        <p:spPr>
          <a:xfrm>
            <a:off x="1801439" y="1664279"/>
            <a:ext cx="8586360" cy="2176200"/>
          </a:xfrm>
        </p:spPr>
        <p:txBody>
          <a:bodyPr anchorCtr="1"/>
          <a:lstStyle>
            <a:lvl1pPr algn="ctr">
              <a:defRPr sz="6600"/>
            </a:lvl1pPr>
          </a:lstStyle>
          <a:p>
            <a:pPr lvl="0"/>
            <a:r>
              <a:rPr lang="fr-FR"/>
              <a:t>Modifiez le style du titre</a:t>
            </a:r>
          </a:p>
        </p:txBody>
      </p:sp>
      <p:sp>
        <p:nvSpPr>
          <p:cNvPr id="4" name="Sous-titre 2"/>
          <p:cNvSpPr txBox="1">
            <a:spLocks noGrp="1"/>
          </p:cNvSpPr>
          <p:nvPr>
            <p:ph type="subTitle" idx="1"/>
          </p:nvPr>
        </p:nvSpPr>
        <p:spPr>
          <a:xfrm>
            <a:off x="2487240" y="4142160"/>
            <a:ext cx="7223760" cy="685799"/>
          </a:xfrm>
          <a:solidFill>
            <a:srgbClr val="F5A700"/>
          </a:solidFill>
        </p:spPr>
        <p:txBody>
          <a:bodyPr anchor="ctr" anchorCtr="1"/>
          <a:lstStyle>
            <a:lvl1pPr marL="0" indent="0" algn="ctr">
              <a:buNone/>
              <a:defRPr>
                <a:ln>
                  <a:noFill/>
                </a:ln>
                <a:solidFill>
                  <a:srgbClr val="FFFFFF"/>
                </a:solidFill>
                <a:latin typeface="Avenir Next LT Pro" pitchFamily="18"/>
                <a:ea typeface="Microsoft YaHei" pitchFamily="2"/>
                <a:cs typeface="Lucida Sans" pitchFamily="2"/>
              </a:defRPr>
            </a:lvl1pPr>
          </a:lstStyle>
          <a:p>
            <a:pPr lvl="0"/>
            <a:r>
              <a:rPr lang="fr-FR"/>
              <a:t>Modifiez le style des sous-titres du masque</a:t>
            </a:r>
          </a:p>
        </p:txBody>
      </p:sp>
      <p:sp>
        <p:nvSpPr>
          <p:cNvPr id="5" name="Espace réservé du texte 4"/>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contenu avec 3 images">
    <p:spTree>
      <p:nvGrpSpPr>
        <p:cNvPr id="1" name=""/>
        <p:cNvGrpSpPr/>
        <p:nvPr/>
      </p:nvGrpSpPr>
      <p:grpSpPr>
        <a:xfrm>
          <a:off x="0" y="0"/>
          <a:ext cx="0" cy="0"/>
          <a:chOff x="0" y="0"/>
          <a:chExt cx="0" cy="0"/>
        </a:xfrm>
      </p:grpSpPr>
      <p:sp>
        <p:nvSpPr>
          <p:cNvPr id="2" name="Rectangle 3"/>
          <p:cNvSpPr/>
          <p:nvPr/>
        </p:nvSpPr>
        <p:spPr>
          <a:xfrm>
            <a:off x="409680" y="633600"/>
            <a:ext cx="4927320" cy="5495760"/>
          </a:xfrm>
          <a:prstGeom prst="rect">
            <a:avLst/>
          </a:prstGeom>
          <a:solidFill>
            <a:srgbClr val="FFFFFF"/>
          </a:solidFill>
          <a:ln w="936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841319" y="978480"/>
            <a:ext cx="4060079" cy="1106280"/>
          </a:xfrm>
        </p:spPr>
        <p:txBody>
          <a:bodyPr/>
          <a:lstStyle>
            <a:lvl1pPr>
              <a:defRPr sz="2800"/>
            </a:lvl1pPr>
          </a:lstStyle>
          <a:p>
            <a:pPr lvl="0"/>
            <a:r>
              <a:rPr lang="fr-FR"/>
              <a:t>Modifiez le style du titre</a:t>
            </a:r>
          </a:p>
        </p:txBody>
      </p:sp>
      <p:sp>
        <p:nvSpPr>
          <p:cNvPr id="4" name="Espace réservé du contenu 2"/>
          <p:cNvSpPr txBox="1">
            <a:spLocks noGrp="1"/>
          </p:cNvSpPr>
          <p:nvPr>
            <p:ph type="title" idx="4294967295"/>
          </p:nvPr>
        </p:nvSpPr>
        <p:spPr>
          <a:xfrm>
            <a:off x="841319" y="2359080"/>
            <a:ext cx="4060079" cy="3429000"/>
          </a:xfrm>
        </p:spPr>
        <p:txBody>
          <a:bodyPr anchor="t"/>
          <a:lstStyle>
            <a:lvl1pPr>
              <a:lnSpc>
                <a:spcPct val="110000"/>
              </a:lnSpc>
              <a:spcBef>
                <a:spcPts val="1001"/>
              </a:spcBef>
              <a:defRPr sz="1800"/>
            </a:lvl1pPr>
          </a:lstStyle>
          <a:p>
            <a:pPr lvl="0"/>
            <a:r>
              <a:rPr lang="fr-FR"/>
              <a:t>Modifiez les styles du texte</a:t>
            </a:r>
          </a:p>
        </p:txBody>
      </p:sp>
      <p:sp>
        <p:nvSpPr>
          <p:cNvPr id="5" name="Espace réservé d’image 14"/>
          <p:cNvSpPr txBox="1">
            <a:spLocks noGrp="1"/>
          </p:cNvSpPr>
          <p:nvPr>
            <p:ph type="title" idx="4294967295"/>
          </p:nvPr>
        </p:nvSpPr>
        <p:spPr>
          <a:xfrm>
            <a:off x="8961120" y="567000"/>
            <a:ext cx="2871360" cy="234072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6" name="Espace réservé d’image 14"/>
          <p:cNvSpPr txBox="1">
            <a:spLocks noGrp="1"/>
          </p:cNvSpPr>
          <p:nvPr>
            <p:ph type="title" idx="4294967295"/>
          </p:nvPr>
        </p:nvSpPr>
        <p:spPr>
          <a:xfrm>
            <a:off x="5843160" y="567000"/>
            <a:ext cx="2871360" cy="234072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7" name="Rectangle 4"/>
          <p:cNvSpPr/>
          <p:nvPr/>
        </p:nvSpPr>
        <p:spPr>
          <a:xfrm>
            <a:off x="345600" y="1170360"/>
            <a:ext cx="128160" cy="7041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Rectangle 11"/>
          <p:cNvSpPr/>
          <p:nvPr/>
        </p:nvSpPr>
        <p:spPr>
          <a:xfrm>
            <a:off x="877319" y="2121480"/>
            <a:ext cx="3958560" cy="9000"/>
          </a:xfrm>
          <a:prstGeom prst="rect">
            <a:avLst/>
          </a:prstGeom>
          <a:solidFill>
            <a:srgbClr val="C9C9C9"/>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Espace réservé d’image 14"/>
          <p:cNvSpPr txBox="1">
            <a:spLocks noGrp="1"/>
          </p:cNvSpPr>
          <p:nvPr>
            <p:ph type="title" idx="4294967295"/>
          </p:nvPr>
        </p:nvSpPr>
        <p:spPr>
          <a:xfrm>
            <a:off x="5843160" y="3108959"/>
            <a:ext cx="5989320" cy="305424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10" name="Espace réservé de la date 17"/>
          <p:cNvSpPr txBox="1">
            <a:spLocks noGrp="1"/>
          </p:cNvSpPr>
          <p:nvPr>
            <p:ph type="dt" sz="half" idx="7"/>
          </p:nvPr>
        </p:nvSpPr>
        <p:spPr>
          <a:xfrm>
            <a:off x="905399" y="6356520"/>
            <a:ext cx="2743199" cy="365040"/>
          </a:xfrm>
        </p:spPr>
        <p:txBody>
          <a:bodyPr/>
          <a:lstStyle>
            <a:lvl1pPr>
              <a:defRPr/>
            </a:lvl1pPr>
          </a:lstStyle>
          <a:p>
            <a:pPr lvl="0"/>
            <a:r>
              <a:rPr lang="fr-FR"/>
              <a:t>04/09/20XX</a:t>
            </a:r>
          </a:p>
        </p:txBody>
      </p:sp>
      <p:sp>
        <p:nvSpPr>
          <p:cNvPr id="11" name="Espace réservé du pied de page 18"/>
          <p:cNvSpPr txBox="1">
            <a:spLocks noGrp="1"/>
          </p:cNvSpPr>
          <p:nvPr>
            <p:ph type="ftr" sz="quarter" idx="9"/>
          </p:nvPr>
        </p:nvSpPr>
        <p:spPr/>
        <p:txBody>
          <a:bodyPr/>
          <a:lstStyle>
            <a:lvl1pPr>
              <a:defRPr/>
            </a:lvl1pPr>
          </a:lstStyle>
          <a:p>
            <a:pPr lvl="0"/>
            <a:r>
              <a:rPr lang="fr-FR"/>
              <a:t>Titre de la présentation</a:t>
            </a:r>
          </a:p>
        </p:txBody>
      </p:sp>
      <p:sp>
        <p:nvSpPr>
          <p:cNvPr id="12" name="Espace réservé du numéro de diapositive 19"/>
          <p:cNvSpPr txBox="1">
            <a:spLocks noGrp="1"/>
          </p:cNvSpPr>
          <p:nvPr>
            <p:ph type="sldNum" sz="quarter" idx="8"/>
          </p:nvPr>
        </p:nvSpPr>
        <p:spPr>
          <a:xfrm>
            <a:off x="8540640" y="6356520"/>
            <a:ext cx="2743199" cy="365040"/>
          </a:xfrm>
        </p:spPr>
        <p:txBody>
          <a:bodyPr/>
          <a:lstStyle>
            <a:lvl1pPr>
              <a:defRPr/>
            </a:lvl1pPr>
          </a:lstStyle>
          <a:p>
            <a:pPr lvl="0"/>
            <a:fld id="{0C96BA8A-6DE9-4D79-AA05-B56185AEAEE5}" type="slidenum">
              <a:rPr/>
              <a:pPr lvl="0"/>
              <a:t>‹#›</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contenu avec 4 images">
    <p:spTree>
      <p:nvGrpSpPr>
        <p:cNvPr id="1" name=""/>
        <p:cNvGrpSpPr/>
        <p:nvPr/>
      </p:nvGrpSpPr>
      <p:grpSpPr>
        <a:xfrm>
          <a:off x="0" y="0"/>
          <a:ext cx="0" cy="0"/>
          <a:chOff x="0" y="0"/>
          <a:chExt cx="0" cy="0"/>
        </a:xfrm>
      </p:grpSpPr>
      <p:sp>
        <p:nvSpPr>
          <p:cNvPr id="2" name="Rectangle 3"/>
          <p:cNvSpPr/>
          <p:nvPr/>
        </p:nvSpPr>
        <p:spPr>
          <a:xfrm>
            <a:off x="7324200" y="631080"/>
            <a:ext cx="4517279" cy="5495760"/>
          </a:xfrm>
          <a:prstGeom prst="rect">
            <a:avLst/>
          </a:prstGeom>
          <a:solidFill>
            <a:srgbClr val="FFFFFF"/>
          </a:solidFill>
          <a:ln w="936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7772400" y="978480"/>
            <a:ext cx="3721679" cy="1106280"/>
          </a:xfrm>
        </p:spPr>
        <p:txBody>
          <a:bodyPr/>
          <a:lstStyle>
            <a:lvl1pPr>
              <a:defRPr sz="2800"/>
            </a:lvl1pPr>
          </a:lstStyle>
          <a:p>
            <a:pPr lvl="0"/>
            <a:r>
              <a:rPr lang="fr-FR"/>
              <a:t>Modifiez le style du titre</a:t>
            </a:r>
          </a:p>
        </p:txBody>
      </p:sp>
      <p:sp>
        <p:nvSpPr>
          <p:cNvPr id="4" name="Espace réservé d’image 14"/>
          <p:cNvSpPr txBox="1">
            <a:spLocks noGrp="1"/>
          </p:cNvSpPr>
          <p:nvPr>
            <p:ph type="title" idx="4294967295"/>
          </p:nvPr>
        </p:nvSpPr>
        <p:spPr>
          <a:xfrm>
            <a:off x="3767400" y="631080"/>
            <a:ext cx="3246120" cy="268848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5" name="Espace réservé d’image 14"/>
          <p:cNvSpPr txBox="1">
            <a:spLocks noGrp="1"/>
          </p:cNvSpPr>
          <p:nvPr>
            <p:ph type="title" idx="4294967295"/>
          </p:nvPr>
        </p:nvSpPr>
        <p:spPr>
          <a:xfrm>
            <a:off x="411480" y="631080"/>
            <a:ext cx="3246120" cy="268848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6" name="Rectangle 4"/>
          <p:cNvSpPr/>
          <p:nvPr/>
        </p:nvSpPr>
        <p:spPr>
          <a:xfrm>
            <a:off x="7260480" y="1179720"/>
            <a:ext cx="128160" cy="7041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Espace réservé d’image 14"/>
          <p:cNvSpPr txBox="1">
            <a:spLocks noGrp="1"/>
          </p:cNvSpPr>
          <p:nvPr>
            <p:ph type="title" idx="4294967295"/>
          </p:nvPr>
        </p:nvSpPr>
        <p:spPr>
          <a:xfrm>
            <a:off x="411480" y="3438000"/>
            <a:ext cx="3246120" cy="268848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8" name="Espace réservé de la date 17"/>
          <p:cNvSpPr txBox="1">
            <a:spLocks noGrp="1"/>
          </p:cNvSpPr>
          <p:nvPr>
            <p:ph type="dt" sz="half" idx="7"/>
          </p:nvPr>
        </p:nvSpPr>
        <p:spPr>
          <a:xfrm>
            <a:off x="905399" y="6356520"/>
            <a:ext cx="2743199" cy="365040"/>
          </a:xfrm>
        </p:spPr>
        <p:txBody>
          <a:bodyPr/>
          <a:lstStyle>
            <a:lvl1pPr>
              <a:defRPr/>
            </a:lvl1pPr>
          </a:lstStyle>
          <a:p>
            <a:pPr lvl="0"/>
            <a:r>
              <a:rPr lang="fr-FR"/>
              <a:t>04/09/20XX</a:t>
            </a:r>
          </a:p>
        </p:txBody>
      </p:sp>
      <p:sp>
        <p:nvSpPr>
          <p:cNvPr id="9" name="Espace réservé du pied de page 18"/>
          <p:cNvSpPr txBox="1">
            <a:spLocks noGrp="1"/>
          </p:cNvSpPr>
          <p:nvPr>
            <p:ph type="ftr" sz="quarter" idx="9"/>
          </p:nvPr>
        </p:nvSpPr>
        <p:spPr/>
        <p:txBody>
          <a:bodyPr/>
          <a:lstStyle>
            <a:lvl1pPr>
              <a:defRPr/>
            </a:lvl1pPr>
          </a:lstStyle>
          <a:p>
            <a:pPr lvl="0"/>
            <a:r>
              <a:rPr lang="fr-FR"/>
              <a:t>Titre de la présentation</a:t>
            </a:r>
          </a:p>
        </p:txBody>
      </p:sp>
      <p:sp>
        <p:nvSpPr>
          <p:cNvPr id="10" name="Espace réservé du numéro de diapositive 19"/>
          <p:cNvSpPr txBox="1">
            <a:spLocks noGrp="1"/>
          </p:cNvSpPr>
          <p:nvPr>
            <p:ph type="sldNum" sz="quarter" idx="8"/>
          </p:nvPr>
        </p:nvSpPr>
        <p:spPr>
          <a:xfrm>
            <a:off x="8540640" y="6356520"/>
            <a:ext cx="2743199" cy="365040"/>
          </a:xfrm>
        </p:spPr>
        <p:txBody>
          <a:bodyPr/>
          <a:lstStyle>
            <a:lvl1pPr>
              <a:defRPr/>
            </a:lvl1pPr>
          </a:lstStyle>
          <a:p>
            <a:pPr lvl="0"/>
            <a:fld id="{8450DE97-D35B-440D-BA01-6E420DF6E54A}" type="slidenum">
              <a:rPr/>
              <a:pPr lvl="0"/>
              <a:t>‹#›</a:t>
            </a:fld>
            <a:endParaRPr lang="fr-FR"/>
          </a:p>
        </p:txBody>
      </p:sp>
      <p:sp>
        <p:nvSpPr>
          <p:cNvPr id="11" name="Rectangle 5"/>
          <p:cNvSpPr/>
          <p:nvPr/>
        </p:nvSpPr>
        <p:spPr>
          <a:xfrm>
            <a:off x="7792200" y="2185560"/>
            <a:ext cx="3683159" cy="9000"/>
          </a:xfrm>
          <a:prstGeom prst="rect">
            <a:avLst/>
          </a:prstGeom>
          <a:solidFill>
            <a:srgbClr val="C9C9C9"/>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Espace réservé d’image 14"/>
          <p:cNvSpPr txBox="1">
            <a:spLocks noGrp="1"/>
          </p:cNvSpPr>
          <p:nvPr>
            <p:ph type="title" idx="4294967295"/>
          </p:nvPr>
        </p:nvSpPr>
        <p:spPr>
          <a:xfrm>
            <a:off x="3767400" y="3438000"/>
            <a:ext cx="3246120" cy="268848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13" name="Espace réservé du texte 7"/>
          <p:cNvSpPr txBox="1">
            <a:spLocks noGrp="1"/>
          </p:cNvSpPr>
          <p:nvPr>
            <p:ph type="body" idx="4294967295"/>
          </p:nvPr>
        </p:nvSpPr>
        <p:spPr>
          <a:xfrm>
            <a:off x="7772400" y="3099959"/>
            <a:ext cx="3720960" cy="447840"/>
          </a:xfrm>
        </p:spPr>
        <p:txBody>
          <a:bodyPr/>
          <a:lstStyle>
            <a:lvl1pPr marL="0" indent="0">
              <a:buNone/>
              <a:defRPr sz="1600"/>
            </a:lvl1pPr>
          </a:lstStyle>
          <a:p>
            <a:pPr lvl="0"/>
            <a:r>
              <a:rPr lang="fr-FR"/>
              <a:t>Modifiez les styles du texte</a:t>
            </a:r>
          </a:p>
        </p:txBody>
      </p:sp>
      <p:sp>
        <p:nvSpPr>
          <p:cNvPr id="14" name="Espace réservé du texte 7"/>
          <p:cNvSpPr txBox="1">
            <a:spLocks noGrp="1"/>
          </p:cNvSpPr>
          <p:nvPr>
            <p:ph type="body" idx="4294967295"/>
          </p:nvPr>
        </p:nvSpPr>
        <p:spPr>
          <a:xfrm>
            <a:off x="7772400" y="4215240"/>
            <a:ext cx="3720960" cy="447840"/>
          </a:xfrm>
        </p:spPr>
        <p:txBody>
          <a:bodyPr/>
          <a:lstStyle>
            <a:lvl1pPr marL="0" indent="0">
              <a:buNone/>
              <a:defRPr sz="1600"/>
            </a:lvl1pPr>
          </a:lstStyle>
          <a:p>
            <a:pPr lvl="0"/>
            <a:r>
              <a:rPr lang="fr-FR"/>
              <a:t>Modifiez les styles du texte</a:t>
            </a:r>
          </a:p>
        </p:txBody>
      </p:sp>
      <p:sp>
        <p:nvSpPr>
          <p:cNvPr id="15" name="Espace réservé du texte 7"/>
          <p:cNvSpPr txBox="1">
            <a:spLocks noGrp="1"/>
          </p:cNvSpPr>
          <p:nvPr>
            <p:ph type="body" idx="4294967295"/>
          </p:nvPr>
        </p:nvSpPr>
        <p:spPr>
          <a:xfrm>
            <a:off x="7772400" y="5321880"/>
            <a:ext cx="3720960" cy="447840"/>
          </a:xfrm>
        </p:spPr>
        <p:txBody>
          <a:bodyPr/>
          <a:lstStyle>
            <a:lvl1pPr marL="0" indent="0">
              <a:buNone/>
              <a:defRPr sz="1600"/>
            </a:lvl1pPr>
          </a:lstStyle>
          <a:p>
            <a:pPr lvl="0"/>
            <a:r>
              <a:rPr lang="fr-FR"/>
              <a:t>Modifiez les styles du texte</a:t>
            </a:r>
          </a:p>
        </p:txBody>
      </p:sp>
      <p:sp>
        <p:nvSpPr>
          <p:cNvPr id="16" name="Espace réservé d’image 14"/>
          <p:cNvSpPr txBox="1">
            <a:spLocks noGrp="1"/>
          </p:cNvSpPr>
          <p:nvPr>
            <p:ph type="title" idx="4294967295"/>
          </p:nvPr>
        </p:nvSpPr>
        <p:spPr>
          <a:xfrm>
            <a:off x="7772400" y="2532960"/>
            <a:ext cx="457200" cy="457200"/>
          </a:xfrm>
        </p:spPr>
        <p:txBody>
          <a:bodyPr anchorCtr="1"/>
          <a:lstStyle>
            <a:lvl1pPr marL="228600" indent="-228600" algn="ctr">
              <a:lnSpc>
                <a:spcPct val="110000"/>
              </a:lnSpc>
              <a:spcBef>
                <a:spcPts val="1001"/>
              </a:spcBef>
              <a:defRPr sz="900"/>
            </a:lvl1pPr>
          </a:lstStyle>
          <a:p>
            <a:pPr lvl="0"/>
            <a:r>
              <a:rPr lang="fr-FR"/>
              <a:t>Icône</a:t>
            </a:r>
          </a:p>
        </p:txBody>
      </p:sp>
      <p:sp>
        <p:nvSpPr>
          <p:cNvPr id="17" name="Espace réservé d’image 14"/>
          <p:cNvSpPr txBox="1">
            <a:spLocks noGrp="1"/>
          </p:cNvSpPr>
          <p:nvPr>
            <p:ph type="title" idx="4294967295"/>
          </p:nvPr>
        </p:nvSpPr>
        <p:spPr>
          <a:xfrm>
            <a:off x="7772400" y="3630240"/>
            <a:ext cx="457200" cy="457200"/>
          </a:xfrm>
        </p:spPr>
        <p:txBody>
          <a:bodyPr anchorCtr="1"/>
          <a:lstStyle>
            <a:lvl1pPr marL="228600" indent="-228600" algn="ctr">
              <a:lnSpc>
                <a:spcPct val="110000"/>
              </a:lnSpc>
              <a:spcBef>
                <a:spcPts val="1001"/>
              </a:spcBef>
              <a:defRPr sz="900"/>
            </a:lvl1pPr>
          </a:lstStyle>
          <a:p>
            <a:pPr lvl="0"/>
            <a:r>
              <a:rPr lang="fr-FR"/>
              <a:t>Icône</a:t>
            </a:r>
          </a:p>
        </p:txBody>
      </p:sp>
      <p:sp>
        <p:nvSpPr>
          <p:cNvPr id="18" name="Espace réservé d’image 14"/>
          <p:cNvSpPr txBox="1">
            <a:spLocks noGrp="1"/>
          </p:cNvSpPr>
          <p:nvPr>
            <p:ph type="title" idx="4294967295"/>
          </p:nvPr>
        </p:nvSpPr>
        <p:spPr>
          <a:xfrm>
            <a:off x="7772400" y="4754879"/>
            <a:ext cx="457200" cy="457200"/>
          </a:xfrm>
        </p:spPr>
        <p:txBody>
          <a:bodyPr anchorCtr="1"/>
          <a:lstStyle>
            <a:lvl1pPr marL="228600" indent="-228600" algn="ctr">
              <a:lnSpc>
                <a:spcPct val="110000"/>
              </a:lnSpc>
              <a:spcBef>
                <a:spcPts val="1001"/>
              </a:spcBef>
              <a:defRPr sz="900"/>
            </a:lvl1pPr>
          </a:lstStyle>
          <a:p>
            <a:pPr lvl="0"/>
            <a:r>
              <a:rPr lang="fr-FR"/>
              <a:t>Icône</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Rectangle 6"/>
          <p:cNvSpPr/>
          <p:nvPr/>
        </p:nvSpPr>
        <p:spPr>
          <a:xfrm>
            <a:off x="666000" y="1533600"/>
            <a:ext cx="10917000" cy="3790800"/>
          </a:xfrm>
          <a:prstGeom prst="rect">
            <a:avLst/>
          </a:prstGeom>
          <a:solidFill>
            <a:srgbClr val="FFFFFF"/>
          </a:solidFill>
          <a:ln w="1260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8"/>
          <p:cNvSpPr/>
          <p:nvPr/>
        </p:nvSpPr>
        <p:spPr>
          <a:xfrm>
            <a:off x="609120" y="2971800"/>
            <a:ext cx="128160" cy="91440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1078920" y="1938600"/>
            <a:ext cx="10177200" cy="2990160"/>
          </a:xfrm>
        </p:spPr>
        <p:txBody>
          <a:bodyPr/>
          <a:lstStyle>
            <a:lvl1pPr>
              <a:defRPr sz="5400"/>
            </a:lvl1pPr>
          </a:lstStyle>
          <a:p>
            <a:pPr lvl="0"/>
            <a:r>
              <a:rPr lang="fr-FR"/>
              <a:t>Modifiez le style du titre</a:t>
            </a:r>
          </a:p>
        </p:txBody>
      </p:sp>
      <p:sp>
        <p:nvSpPr>
          <p:cNvPr id="5" name="Espace réservé de la date 2"/>
          <p:cNvSpPr txBox="1">
            <a:spLocks noGrp="1"/>
          </p:cNvSpPr>
          <p:nvPr>
            <p:ph type="dt" sz="half" idx="7"/>
          </p:nvPr>
        </p:nvSpPr>
        <p:spPr/>
        <p:txBody>
          <a:bodyPr/>
          <a:lstStyle>
            <a:lvl1pPr>
              <a:defRPr/>
            </a:lvl1pPr>
          </a:lstStyle>
          <a:p>
            <a:pPr lvl="0"/>
            <a:r>
              <a:rPr lang="fr-FR"/>
              <a:t>04/09/20XX</a:t>
            </a:r>
          </a:p>
        </p:txBody>
      </p:sp>
      <p:sp>
        <p:nvSpPr>
          <p:cNvPr id="6" name="Espace réservé du pied de page 3"/>
          <p:cNvSpPr txBox="1">
            <a:spLocks noGrp="1"/>
          </p:cNvSpPr>
          <p:nvPr>
            <p:ph type="ftr" sz="quarter" idx="9"/>
          </p:nvPr>
        </p:nvSpPr>
        <p:spPr/>
        <p:txBody>
          <a:bodyPr/>
          <a:lstStyle>
            <a:lvl1pPr>
              <a:defRPr/>
            </a:lvl1pPr>
          </a:lstStyle>
          <a:p>
            <a:pPr lvl="0"/>
            <a:r>
              <a:rPr lang="fr-FR"/>
              <a:t>Titre de la présentation</a:t>
            </a:r>
          </a:p>
        </p:txBody>
      </p:sp>
      <p:sp>
        <p:nvSpPr>
          <p:cNvPr id="7" name="Espace réservé du numéro de diapositive 4"/>
          <p:cNvSpPr txBox="1">
            <a:spLocks noGrp="1"/>
          </p:cNvSpPr>
          <p:nvPr>
            <p:ph type="sldNum" sz="quarter" idx="8"/>
          </p:nvPr>
        </p:nvSpPr>
        <p:spPr/>
        <p:txBody>
          <a:bodyPr/>
          <a:lstStyle>
            <a:lvl1pPr>
              <a:defRPr/>
            </a:lvl1pPr>
          </a:lstStyle>
          <a:p>
            <a:pPr lvl="0"/>
            <a:fld id="{F70C8040-10AD-4E8F-A75C-CB82B7BB0553}" type="slidenum">
              <a:rPr/>
              <a:pPr lvl="0"/>
              <a:t>‹#›</a:t>
            </a:fld>
            <a:endParaRPr lang="fr-FR"/>
          </a:p>
        </p:txBody>
      </p:sp>
      <p:sp>
        <p:nvSpPr>
          <p:cNvPr id="8" name="Espace réservé du texte 7"/>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r>
              <a:rPr lang="fr-FR"/>
              <a:t>04/09/20XX</a:t>
            </a:r>
          </a:p>
        </p:txBody>
      </p:sp>
      <p:sp>
        <p:nvSpPr>
          <p:cNvPr id="3" name="Espace réservé du pied de page 2"/>
          <p:cNvSpPr txBox="1">
            <a:spLocks noGrp="1"/>
          </p:cNvSpPr>
          <p:nvPr>
            <p:ph type="ftr" sz="quarter" idx="9"/>
          </p:nvPr>
        </p:nvSpPr>
        <p:spPr/>
        <p:txBody>
          <a:bodyPr/>
          <a:lstStyle>
            <a:lvl1pPr>
              <a:defRPr/>
            </a:lvl1pPr>
          </a:lstStyle>
          <a:p>
            <a:pPr lvl="0"/>
            <a:r>
              <a:rPr lang="fr-FR"/>
              <a:t>Titre de la présentation</a:t>
            </a:r>
          </a:p>
        </p:txBody>
      </p:sp>
      <p:sp>
        <p:nvSpPr>
          <p:cNvPr id="4" name="Espace réservé du numéro de diapositive 3"/>
          <p:cNvSpPr txBox="1">
            <a:spLocks noGrp="1"/>
          </p:cNvSpPr>
          <p:nvPr>
            <p:ph type="sldNum" sz="quarter" idx="8"/>
          </p:nvPr>
        </p:nvSpPr>
        <p:spPr/>
        <p:txBody>
          <a:bodyPr/>
          <a:lstStyle>
            <a:lvl1pPr>
              <a:defRPr/>
            </a:lvl1pPr>
          </a:lstStyle>
          <a:p>
            <a:pPr lvl="0"/>
            <a:fld id="{1CCB0F09-8A14-48ED-8F7C-6B5B4640B47B}" type="slidenum">
              <a:rPr/>
              <a:pPr lvl="0"/>
              <a:t>‹#›</a:t>
            </a:fld>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8"/>
          <p:cNvSpPr/>
          <p:nvPr/>
        </p:nvSpPr>
        <p:spPr>
          <a:xfrm>
            <a:off x="558360" y="1162080"/>
            <a:ext cx="3740760" cy="4643280"/>
          </a:xfrm>
          <a:prstGeom prst="rect">
            <a:avLst/>
          </a:prstGeom>
          <a:solidFill>
            <a:srgbClr val="FFFFFF"/>
          </a:solidFill>
          <a:ln w="1260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0"/>
          <p:cNvSpPr/>
          <p:nvPr/>
        </p:nvSpPr>
        <p:spPr>
          <a:xfrm>
            <a:off x="498960" y="1618200"/>
            <a:ext cx="146160" cy="8229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868679" y="1710000"/>
            <a:ext cx="3099959" cy="1710000"/>
          </a:xfrm>
        </p:spPr>
        <p:txBody>
          <a:bodyPr anchor="t"/>
          <a:lstStyle>
            <a:lvl1pPr>
              <a:lnSpc>
                <a:spcPct val="100000"/>
              </a:lnSpc>
              <a:defRPr sz="3400"/>
            </a:lvl1pPr>
          </a:lstStyle>
          <a:p>
            <a:pPr lvl="0"/>
            <a:r>
              <a:rPr lang="fr-FR"/>
              <a:t>Modifiez le style du titre</a:t>
            </a:r>
          </a:p>
        </p:txBody>
      </p:sp>
      <p:sp>
        <p:nvSpPr>
          <p:cNvPr id="5" name="Espace réservé du contenu 2"/>
          <p:cNvSpPr txBox="1">
            <a:spLocks noGrp="1"/>
          </p:cNvSpPr>
          <p:nvPr>
            <p:ph type="title" idx="4294967295"/>
          </p:nvPr>
        </p:nvSpPr>
        <p:spPr>
          <a:xfrm>
            <a:off x="4965120" y="1710000"/>
            <a:ext cx="6729840" cy="4096440"/>
          </a:xfrm>
        </p:spPr>
        <p:txBody>
          <a:bodyPr anchor="t"/>
          <a:lstStyle>
            <a:lvl1pPr marL="228600" indent="-228600">
              <a:lnSpc>
                <a:spcPct val="110000"/>
              </a:lnSpc>
              <a:spcBef>
                <a:spcPts val="1001"/>
              </a:spcBef>
              <a:buSzPct val="100000"/>
              <a:buFont typeface="Arial" pitchFamily="34"/>
              <a:buChar char="•"/>
              <a:defRPr sz="2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6" name="Espace réservé du texte 3"/>
          <p:cNvSpPr txBox="1">
            <a:spLocks noGrp="1"/>
          </p:cNvSpPr>
          <p:nvPr>
            <p:ph type="body" idx="2"/>
          </p:nvPr>
        </p:nvSpPr>
        <p:spPr>
          <a:xfrm>
            <a:off x="868679" y="3429000"/>
            <a:ext cx="3099959" cy="2066400"/>
          </a:xfrm>
        </p:spPr>
        <p:txBody>
          <a:bodyPr/>
          <a:lstStyle>
            <a:lvl1pPr marL="0" indent="0">
              <a:buNone/>
              <a:defRPr sz="1800"/>
            </a:lvl1pPr>
          </a:lstStyle>
          <a:p>
            <a:pPr lvl="0"/>
            <a:r>
              <a:rPr lang="fr-FR"/>
              <a:t>Modifiez les styles du texte du masque</a:t>
            </a:r>
          </a:p>
        </p:txBody>
      </p:sp>
      <p:sp>
        <p:nvSpPr>
          <p:cNvPr id="7" name="Espace réservé de la date 4"/>
          <p:cNvSpPr txBox="1">
            <a:spLocks noGrp="1"/>
          </p:cNvSpPr>
          <p:nvPr>
            <p:ph type="dt" sz="half" idx="7"/>
          </p:nvPr>
        </p:nvSpPr>
        <p:spPr>
          <a:xfrm>
            <a:off x="868679" y="6356520"/>
            <a:ext cx="2743199" cy="365040"/>
          </a:xfrm>
        </p:spPr>
        <p:txBody>
          <a:bodyPr/>
          <a:lstStyle>
            <a:lvl1pPr>
              <a:defRPr/>
            </a:lvl1pPr>
          </a:lstStyle>
          <a:p>
            <a:pPr lvl="0"/>
            <a:r>
              <a:rPr lang="fr-FR"/>
              <a:t>04/09/20XX</a:t>
            </a:r>
          </a:p>
        </p:txBody>
      </p:sp>
      <p:sp>
        <p:nvSpPr>
          <p:cNvPr id="8" name="Espace réservé du pied de page 5"/>
          <p:cNvSpPr txBox="1">
            <a:spLocks noGrp="1"/>
          </p:cNvSpPr>
          <p:nvPr>
            <p:ph type="ftr" sz="quarter" idx="9"/>
          </p:nvPr>
        </p:nvSpPr>
        <p:spPr/>
        <p:txBody>
          <a:bodyPr/>
          <a:lstStyle>
            <a:lvl1pPr>
              <a:defRPr/>
            </a:lvl1pPr>
          </a:lstStyle>
          <a:p>
            <a:pPr lvl="0"/>
            <a:r>
              <a:rPr lang="fr-FR"/>
              <a:t>Titre de la présentation</a:t>
            </a:r>
          </a:p>
        </p:txBody>
      </p:sp>
      <p:sp>
        <p:nvSpPr>
          <p:cNvPr id="9" name="Espace réservé du numéro de diapositive 6"/>
          <p:cNvSpPr txBox="1">
            <a:spLocks noGrp="1"/>
          </p:cNvSpPr>
          <p:nvPr>
            <p:ph type="sldNum" sz="quarter" idx="8"/>
          </p:nvPr>
        </p:nvSpPr>
        <p:spPr/>
        <p:txBody>
          <a:bodyPr/>
          <a:lstStyle>
            <a:lvl1pPr>
              <a:defRPr/>
            </a:lvl1pPr>
          </a:lstStyle>
          <a:p>
            <a:pPr lvl="0"/>
            <a:fld id="{CAE1B73D-1777-4548-901B-848EFC6AAF2A}" type="slidenum">
              <a:rPr/>
              <a:pPr lvl="0"/>
              <a:t>‹#›</a:t>
            </a:fld>
            <a:endParaRPr lang="fr-F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Rectangle 8"/>
          <p:cNvSpPr/>
          <p:nvPr/>
        </p:nvSpPr>
        <p:spPr>
          <a:xfrm>
            <a:off x="558360" y="1162080"/>
            <a:ext cx="3740760" cy="4643280"/>
          </a:xfrm>
          <a:prstGeom prst="rect">
            <a:avLst/>
          </a:prstGeom>
          <a:solidFill>
            <a:srgbClr val="FFFFFF"/>
          </a:solidFill>
          <a:ln w="1260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0"/>
          <p:cNvSpPr/>
          <p:nvPr/>
        </p:nvSpPr>
        <p:spPr>
          <a:xfrm>
            <a:off x="498960" y="1618200"/>
            <a:ext cx="146160" cy="8229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868679" y="1710000"/>
            <a:ext cx="3099959" cy="1710000"/>
          </a:xfrm>
        </p:spPr>
        <p:txBody>
          <a:bodyPr anchor="t"/>
          <a:lstStyle>
            <a:lvl1pPr>
              <a:lnSpc>
                <a:spcPct val="100000"/>
              </a:lnSpc>
              <a:defRPr sz="3400"/>
            </a:lvl1pPr>
          </a:lstStyle>
          <a:p>
            <a:pPr lvl="0"/>
            <a:r>
              <a:rPr lang="fr-FR"/>
              <a:t>Modifiez le style du titre</a:t>
            </a:r>
          </a:p>
        </p:txBody>
      </p:sp>
      <p:sp>
        <p:nvSpPr>
          <p:cNvPr id="5" name="Espace réservé d’image 2"/>
          <p:cNvSpPr txBox="1">
            <a:spLocks noGrp="1"/>
          </p:cNvSpPr>
          <p:nvPr>
            <p:ph type="title" idx="4294967295"/>
          </p:nvPr>
        </p:nvSpPr>
        <p:spPr>
          <a:xfrm>
            <a:off x="4965120" y="1161360"/>
            <a:ext cx="6729840" cy="4645080"/>
          </a:xfrm>
        </p:spPr>
        <p:txBody>
          <a:bodyPr anchor="t"/>
          <a:lstStyle>
            <a:lvl1pPr>
              <a:lnSpc>
                <a:spcPct val="110000"/>
              </a:lnSpc>
              <a:spcBef>
                <a:spcPts val="1001"/>
              </a:spcBef>
              <a:defRPr sz="2800"/>
            </a:lvl1pPr>
          </a:lstStyle>
          <a:p>
            <a:pPr lvl="0"/>
            <a:r>
              <a:rPr lang="fr-FR"/>
              <a:t>Cliquez sur l’icône pour ajouter une image</a:t>
            </a:r>
          </a:p>
        </p:txBody>
      </p:sp>
      <p:sp>
        <p:nvSpPr>
          <p:cNvPr id="6" name="Espace réservé du texte 3"/>
          <p:cNvSpPr txBox="1">
            <a:spLocks noGrp="1"/>
          </p:cNvSpPr>
          <p:nvPr>
            <p:ph type="body" idx="2"/>
          </p:nvPr>
        </p:nvSpPr>
        <p:spPr>
          <a:xfrm>
            <a:off x="868679" y="3438000"/>
            <a:ext cx="3099959" cy="2057400"/>
          </a:xfrm>
        </p:spPr>
        <p:txBody>
          <a:bodyPr/>
          <a:lstStyle>
            <a:lvl1pPr marL="0" indent="0">
              <a:buNone/>
              <a:defRPr sz="1800"/>
            </a:lvl1pPr>
          </a:lstStyle>
          <a:p>
            <a:pPr lvl="0"/>
            <a:r>
              <a:rPr lang="fr-FR"/>
              <a:t>Modifiez les styles du texte du masque</a:t>
            </a:r>
          </a:p>
        </p:txBody>
      </p:sp>
      <p:sp>
        <p:nvSpPr>
          <p:cNvPr id="7" name="Espace réservé de la date 4"/>
          <p:cNvSpPr txBox="1">
            <a:spLocks noGrp="1"/>
          </p:cNvSpPr>
          <p:nvPr>
            <p:ph type="dt" sz="half" idx="7"/>
          </p:nvPr>
        </p:nvSpPr>
        <p:spPr>
          <a:xfrm>
            <a:off x="868679" y="6356520"/>
            <a:ext cx="2743199" cy="365040"/>
          </a:xfrm>
        </p:spPr>
        <p:txBody>
          <a:bodyPr/>
          <a:lstStyle>
            <a:lvl1pPr>
              <a:defRPr/>
            </a:lvl1pPr>
          </a:lstStyle>
          <a:p>
            <a:pPr lvl="0"/>
            <a:r>
              <a:rPr lang="fr-FR"/>
              <a:t>04/09/20XX</a:t>
            </a:r>
          </a:p>
        </p:txBody>
      </p:sp>
      <p:sp>
        <p:nvSpPr>
          <p:cNvPr id="8" name="Espace réservé du pied de page 5"/>
          <p:cNvSpPr txBox="1">
            <a:spLocks noGrp="1"/>
          </p:cNvSpPr>
          <p:nvPr>
            <p:ph type="ftr" sz="quarter" idx="9"/>
          </p:nvPr>
        </p:nvSpPr>
        <p:spPr/>
        <p:txBody>
          <a:bodyPr/>
          <a:lstStyle>
            <a:lvl1pPr>
              <a:defRPr/>
            </a:lvl1pPr>
          </a:lstStyle>
          <a:p>
            <a:pPr lvl="0"/>
            <a:r>
              <a:rPr lang="fr-FR"/>
              <a:t>Titre de la présentation</a:t>
            </a:r>
          </a:p>
        </p:txBody>
      </p:sp>
      <p:sp>
        <p:nvSpPr>
          <p:cNvPr id="9" name="Espace réservé du numéro de diapositive 6"/>
          <p:cNvSpPr txBox="1">
            <a:spLocks noGrp="1"/>
          </p:cNvSpPr>
          <p:nvPr>
            <p:ph type="sldNum" sz="quarter" idx="8"/>
          </p:nvPr>
        </p:nvSpPr>
        <p:spPr/>
        <p:txBody>
          <a:bodyPr/>
          <a:lstStyle>
            <a:lvl1pPr>
              <a:defRPr/>
            </a:lvl1pPr>
          </a:lstStyle>
          <a:p>
            <a:pPr lvl="0"/>
            <a:fld id="{FFE8D276-E151-415F-9133-EC0CDF38E899}" type="slidenum">
              <a:rPr/>
              <a:pPr lvl="0"/>
              <a:t>‹#›</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avec image">
    <p:spTree>
      <p:nvGrpSpPr>
        <p:cNvPr id="1" name=""/>
        <p:cNvGrpSpPr/>
        <p:nvPr/>
      </p:nvGrpSpPr>
      <p:grpSpPr>
        <a:xfrm>
          <a:off x="0" y="0"/>
          <a:ext cx="0" cy="0"/>
          <a:chOff x="0" y="0"/>
          <a:chExt cx="0" cy="0"/>
        </a:xfrm>
      </p:grpSpPr>
      <p:sp>
        <p:nvSpPr>
          <p:cNvPr id="2" name="Titre 1"/>
          <p:cNvSpPr txBox="1">
            <a:spLocks noGrp="1"/>
          </p:cNvSpPr>
          <p:nvPr>
            <p:ph type="title"/>
          </p:nvPr>
        </p:nvSpPr>
        <p:spPr>
          <a:xfrm>
            <a:off x="5083920" y="1078920"/>
            <a:ext cx="6272640" cy="1536119"/>
          </a:xfrm>
        </p:spPr>
        <p:txBody>
          <a:bodyPr anchor="b"/>
          <a:lstStyle>
            <a:lvl1pPr>
              <a:defRPr sz="5200"/>
            </a:lvl1pPr>
          </a:lstStyle>
          <a:p>
            <a:pPr lvl="0"/>
            <a:r>
              <a:rPr lang="fr-FR"/>
              <a:t>Modifiez le style du titre</a:t>
            </a:r>
          </a:p>
        </p:txBody>
      </p:sp>
      <p:sp>
        <p:nvSpPr>
          <p:cNvPr id="3" name="Espace réservé du contenu 2"/>
          <p:cNvSpPr txBox="1">
            <a:spLocks noGrp="1"/>
          </p:cNvSpPr>
          <p:nvPr>
            <p:ph type="title" idx="4294967295"/>
          </p:nvPr>
        </p:nvSpPr>
        <p:spPr>
          <a:xfrm>
            <a:off x="5083920" y="3355920"/>
            <a:ext cx="6272640" cy="2825640"/>
          </a:xfrm>
        </p:spPr>
        <p:txBody>
          <a:bodyPr anchor="t"/>
          <a:lstStyle>
            <a:lvl1pPr marL="228600" indent="-228600">
              <a:lnSpc>
                <a:spcPct val="110000"/>
              </a:lnSpc>
              <a:spcBef>
                <a:spcPts val="1001"/>
              </a:spcBef>
              <a:defRPr sz="1800"/>
            </a:lvl1pPr>
          </a:lstStyle>
          <a:p>
            <a:pPr lvl="0"/>
            <a:r>
              <a:rPr lang="fr-FR"/>
              <a:t>Modifiez les styles du texte</a:t>
            </a:r>
          </a:p>
        </p:txBody>
      </p:sp>
      <p:sp>
        <p:nvSpPr>
          <p:cNvPr id="4" name="Espace réservé de la date 3"/>
          <p:cNvSpPr txBox="1">
            <a:spLocks noGrp="1"/>
          </p:cNvSpPr>
          <p:nvPr>
            <p:ph type="dt" sz="half" idx="7"/>
          </p:nvPr>
        </p:nvSpPr>
        <p:spPr>
          <a:xfrm>
            <a:off x="905399" y="6356520"/>
            <a:ext cx="2743199" cy="365040"/>
          </a:xfrm>
        </p:spPr>
        <p:txBody>
          <a:bodyPr/>
          <a:lstStyle>
            <a:lvl1pPr>
              <a:defRPr/>
            </a:lvl1pPr>
          </a:lstStyle>
          <a:p>
            <a:pPr lvl="0"/>
            <a:r>
              <a:rPr lang="fr-FR"/>
              <a:t>04/09/20XX</a:t>
            </a:r>
          </a:p>
        </p:txBody>
      </p:sp>
      <p:sp>
        <p:nvSpPr>
          <p:cNvPr id="5" name="Espace réservé du pied de page 4"/>
          <p:cNvSpPr txBox="1">
            <a:spLocks noGrp="1"/>
          </p:cNvSpPr>
          <p:nvPr>
            <p:ph type="ftr" sz="quarter" idx="9"/>
          </p:nvPr>
        </p:nvSpPr>
        <p:spPr>
          <a:xfrm>
            <a:off x="4041719" y="6356520"/>
            <a:ext cx="4114800" cy="365040"/>
          </a:xfrm>
        </p:spPr>
        <p:txBody>
          <a:bodyPr/>
          <a:lstStyle>
            <a:lvl1pPr>
              <a:defRPr/>
            </a:lvl1pPr>
          </a:lstStyle>
          <a:p>
            <a:pPr lvl="0"/>
            <a:r>
              <a:rPr lang="fr-FR"/>
              <a:t>Titre de la présentation</a:t>
            </a:r>
          </a:p>
        </p:txBody>
      </p:sp>
      <p:sp>
        <p:nvSpPr>
          <p:cNvPr id="6" name="Espace réservé du numéro de diapositive 5"/>
          <p:cNvSpPr txBox="1">
            <a:spLocks noGrp="1"/>
          </p:cNvSpPr>
          <p:nvPr>
            <p:ph type="sldNum" sz="quarter" idx="8"/>
          </p:nvPr>
        </p:nvSpPr>
        <p:spPr>
          <a:xfrm>
            <a:off x="8540640" y="6356520"/>
            <a:ext cx="2743199" cy="365040"/>
          </a:xfrm>
        </p:spPr>
        <p:txBody>
          <a:bodyPr/>
          <a:lstStyle>
            <a:lvl1pPr>
              <a:defRPr/>
            </a:lvl1pPr>
          </a:lstStyle>
          <a:p>
            <a:pPr lvl="0"/>
            <a:fld id="{AA02C301-64A7-4005-B2E8-F0B02B3FF37E}" type="slidenum">
              <a:rPr/>
              <a:pPr lvl="0"/>
              <a:t>‹#›</a:t>
            </a:fld>
            <a:endParaRPr lang="fr-FR"/>
          </a:p>
        </p:txBody>
      </p:sp>
      <p:sp>
        <p:nvSpPr>
          <p:cNvPr id="7" name="Rectangle 6"/>
          <p:cNvSpPr/>
          <p:nvPr/>
        </p:nvSpPr>
        <p:spPr>
          <a:xfrm rot="5400000">
            <a:off x="5318100" y="363420"/>
            <a:ext cx="73080" cy="54864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Rectangle 8"/>
          <p:cNvSpPr/>
          <p:nvPr/>
        </p:nvSpPr>
        <p:spPr>
          <a:xfrm>
            <a:off x="5099400" y="2935440"/>
            <a:ext cx="6217919" cy="18360"/>
          </a:xfrm>
          <a:prstGeom prst="rect">
            <a:avLst/>
          </a:prstGeom>
          <a:solidFill>
            <a:srgbClr val="C9C9C9"/>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Espace réservé d’image 14"/>
          <p:cNvSpPr txBox="1">
            <a:spLocks noGrp="1"/>
          </p:cNvSpPr>
          <p:nvPr>
            <p:ph type="title" idx="4294967295"/>
          </p:nvPr>
        </p:nvSpPr>
        <p:spPr>
          <a:xfrm>
            <a:off x="457200" y="603360"/>
            <a:ext cx="4050720" cy="557784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10" name="Espace réservé du texte 9"/>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avec 2 images">
    <p:spTree>
      <p:nvGrpSpPr>
        <p:cNvPr id="1" name=""/>
        <p:cNvGrpSpPr/>
        <p:nvPr/>
      </p:nvGrpSpPr>
      <p:grpSpPr>
        <a:xfrm>
          <a:off x="0" y="0"/>
          <a:ext cx="0" cy="0"/>
          <a:chOff x="0" y="0"/>
          <a:chExt cx="0" cy="0"/>
        </a:xfrm>
      </p:grpSpPr>
      <p:sp>
        <p:nvSpPr>
          <p:cNvPr id="2" name="Titre 1"/>
          <p:cNvSpPr txBox="1">
            <a:spLocks noGrp="1"/>
          </p:cNvSpPr>
          <p:nvPr>
            <p:ph type="title"/>
          </p:nvPr>
        </p:nvSpPr>
        <p:spPr>
          <a:xfrm>
            <a:off x="612720" y="1078920"/>
            <a:ext cx="6272640" cy="1536119"/>
          </a:xfrm>
        </p:spPr>
        <p:txBody>
          <a:bodyPr anchor="b"/>
          <a:lstStyle>
            <a:lvl1pPr>
              <a:defRPr sz="5200"/>
            </a:lvl1pPr>
          </a:lstStyle>
          <a:p>
            <a:pPr lvl="0"/>
            <a:r>
              <a:rPr lang="fr-FR"/>
              <a:t>Modifiez le style du titre</a:t>
            </a:r>
          </a:p>
        </p:txBody>
      </p:sp>
      <p:sp>
        <p:nvSpPr>
          <p:cNvPr id="3" name="Espace réservé du contenu 2"/>
          <p:cNvSpPr txBox="1">
            <a:spLocks noGrp="1"/>
          </p:cNvSpPr>
          <p:nvPr>
            <p:ph type="title" idx="4294967295"/>
          </p:nvPr>
        </p:nvSpPr>
        <p:spPr>
          <a:xfrm>
            <a:off x="612720" y="3355920"/>
            <a:ext cx="6272640" cy="2825640"/>
          </a:xfrm>
        </p:spPr>
        <p:txBody>
          <a:bodyPr anchor="t"/>
          <a:lstStyle>
            <a:lvl1pPr>
              <a:lnSpc>
                <a:spcPct val="110000"/>
              </a:lnSpc>
              <a:spcBef>
                <a:spcPts val="1001"/>
              </a:spcBef>
              <a:defRPr sz="1800"/>
            </a:lvl1pPr>
          </a:lstStyle>
          <a:p>
            <a:pPr lvl="0"/>
            <a:r>
              <a:rPr lang="fr-FR"/>
              <a:t>Modifiez les styles du texte</a:t>
            </a:r>
          </a:p>
        </p:txBody>
      </p:sp>
      <p:sp>
        <p:nvSpPr>
          <p:cNvPr id="4" name="Espace réservé du numéro de diapositive 5"/>
          <p:cNvSpPr txBox="1">
            <a:spLocks noGrp="1"/>
          </p:cNvSpPr>
          <p:nvPr>
            <p:ph type="sldNum" sz="quarter" idx="8"/>
          </p:nvPr>
        </p:nvSpPr>
        <p:spPr>
          <a:xfrm>
            <a:off x="5605200" y="6356520"/>
            <a:ext cx="1280159" cy="365040"/>
          </a:xfrm>
        </p:spPr>
        <p:txBody>
          <a:bodyPr/>
          <a:lstStyle>
            <a:lvl1pPr>
              <a:defRPr/>
            </a:lvl1pPr>
          </a:lstStyle>
          <a:p>
            <a:pPr lvl="0"/>
            <a:fld id="{0C5A3FB2-2EE7-44D3-BE78-A421CAC55E51}" type="slidenum">
              <a:rPr/>
              <a:pPr lvl="0"/>
              <a:t>‹#›</a:t>
            </a:fld>
            <a:endParaRPr lang="fr-FR"/>
          </a:p>
        </p:txBody>
      </p:sp>
      <p:sp>
        <p:nvSpPr>
          <p:cNvPr id="5" name="Rectangle 6"/>
          <p:cNvSpPr/>
          <p:nvPr/>
        </p:nvSpPr>
        <p:spPr>
          <a:xfrm rot="5400000">
            <a:off x="850500" y="365580"/>
            <a:ext cx="73080" cy="54864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image 14"/>
          <p:cNvSpPr txBox="1">
            <a:spLocks noGrp="1"/>
          </p:cNvSpPr>
          <p:nvPr>
            <p:ph type="title" idx="4294967295"/>
          </p:nvPr>
        </p:nvSpPr>
        <p:spPr>
          <a:xfrm>
            <a:off x="7680960" y="4352400"/>
            <a:ext cx="4507920" cy="250560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7" name="Espace réservé d’image 14"/>
          <p:cNvSpPr txBox="1">
            <a:spLocks noGrp="1"/>
          </p:cNvSpPr>
          <p:nvPr>
            <p:ph type="title" idx="4294967295"/>
          </p:nvPr>
        </p:nvSpPr>
        <p:spPr>
          <a:xfrm>
            <a:off x="7680960" y="0"/>
            <a:ext cx="4507920" cy="412380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8" name="Rectangle 7"/>
          <p:cNvSpPr/>
          <p:nvPr/>
        </p:nvSpPr>
        <p:spPr>
          <a:xfrm>
            <a:off x="621720" y="2935440"/>
            <a:ext cx="6217919" cy="18360"/>
          </a:xfrm>
          <a:prstGeom prst="rect">
            <a:avLst/>
          </a:prstGeom>
          <a:solidFill>
            <a:srgbClr val="C9C9C9"/>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Espace réservé du texte 8"/>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 tête de section">
    <p:spTree>
      <p:nvGrpSpPr>
        <p:cNvPr id="1" name=""/>
        <p:cNvGrpSpPr/>
        <p:nvPr/>
      </p:nvGrpSpPr>
      <p:grpSpPr>
        <a:xfrm>
          <a:off x="0" y="0"/>
          <a:ext cx="0" cy="0"/>
          <a:chOff x="0" y="0"/>
          <a:chExt cx="0" cy="0"/>
        </a:xfrm>
      </p:grpSpPr>
      <p:sp>
        <p:nvSpPr>
          <p:cNvPr id="2" name="Rectangle 6"/>
          <p:cNvSpPr/>
          <p:nvPr/>
        </p:nvSpPr>
        <p:spPr>
          <a:xfrm>
            <a:off x="666000" y="1533600"/>
            <a:ext cx="10917000" cy="3790800"/>
          </a:xfrm>
          <a:prstGeom prst="rect">
            <a:avLst/>
          </a:prstGeom>
          <a:solidFill>
            <a:srgbClr val="FFFFFF"/>
          </a:solidFill>
          <a:ln w="1260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1078920" y="1938600"/>
            <a:ext cx="7013519" cy="2990160"/>
          </a:xfrm>
        </p:spPr>
        <p:txBody>
          <a:bodyPr/>
          <a:lstStyle>
            <a:lvl1pPr>
              <a:defRPr sz="5400"/>
            </a:lvl1pPr>
          </a:lstStyle>
          <a:p>
            <a:pPr lvl="0"/>
            <a:r>
              <a:rPr lang="fr-FR"/>
              <a:t>Modifiez le style du titre</a:t>
            </a:r>
          </a:p>
        </p:txBody>
      </p:sp>
      <p:sp>
        <p:nvSpPr>
          <p:cNvPr id="4" name="Espace réservé du texte 2"/>
          <p:cNvSpPr txBox="1">
            <a:spLocks noGrp="1"/>
          </p:cNvSpPr>
          <p:nvPr>
            <p:ph type="body" idx="1"/>
          </p:nvPr>
        </p:nvSpPr>
        <p:spPr>
          <a:xfrm>
            <a:off x="8613720" y="1938600"/>
            <a:ext cx="2688480" cy="2990160"/>
          </a:xfrm>
          <a:solidFill>
            <a:srgbClr val="F5A700"/>
          </a:solidFill>
        </p:spPr>
        <p:txBody>
          <a:bodyPr anchor="ctr"/>
          <a:lstStyle>
            <a:lvl1pPr marL="0" indent="0">
              <a:buNone/>
              <a:defRPr>
                <a:solidFill>
                  <a:srgbClr val="FFFFFF"/>
                </a:solidFill>
              </a:defRPr>
            </a:lvl1pPr>
          </a:lstStyle>
          <a:p>
            <a:pPr lvl="0"/>
            <a:r>
              <a:rPr lang="fr-FR"/>
              <a:t>Modifiez les styles du texte</a:t>
            </a:r>
          </a:p>
        </p:txBody>
      </p:sp>
      <p:sp>
        <p:nvSpPr>
          <p:cNvPr id="5" name="Rectangle 11"/>
          <p:cNvSpPr/>
          <p:nvPr/>
        </p:nvSpPr>
        <p:spPr>
          <a:xfrm>
            <a:off x="609120" y="2964959"/>
            <a:ext cx="128160" cy="91440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Rectangle 13"/>
          <p:cNvSpPr/>
          <p:nvPr/>
        </p:nvSpPr>
        <p:spPr>
          <a:xfrm rot="5400000">
            <a:off x="7360740" y="3424499"/>
            <a:ext cx="2103120" cy="9000"/>
          </a:xfrm>
          <a:prstGeom prst="rect">
            <a:avLst/>
          </a:prstGeom>
          <a:solidFill>
            <a:srgbClr val="C9C9C9"/>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Rectangle 7"/>
          <p:cNvSpPr/>
          <p:nvPr/>
        </p:nvSpPr>
        <p:spPr>
          <a:xfrm>
            <a:off x="558360" y="0"/>
            <a:ext cx="11167560" cy="2018879"/>
          </a:xfrm>
          <a:prstGeom prst="rect">
            <a:avLst/>
          </a:prstGeom>
          <a:solidFill>
            <a:srgbClr val="FFFFFF"/>
          </a:solidFill>
          <a:ln w="936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1"/>
          <p:cNvSpPr/>
          <p:nvPr/>
        </p:nvSpPr>
        <p:spPr>
          <a:xfrm>
            <a:off x="498960" y="787320"/>
            <a:ext cx="128160" cy="7041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1115640" y="548640"/>
            <a:ext cx="10168200" cy="1179720"/>
          </a:xfrm>
        </p:spPr>
        <p:txBody>
          <a:bodyPr/>
          <a:lstStyle>
            <a:lvl1pPr>
              <a:defRPr sz="4000"/>
            </a:lvl1pPr>
          </a:lstStyle>
          <a:p>
            <a:pPr lvl="0"/>
            <a:r>
              <a:rPr lang="fr-FR"/>
              <a:t>Modifiez le style du titre</a:t>
            </a:r>
          </a:p>
        </p:txBody>
      </p:sp>
      <p:sp>
        <p:nvSpPr>
          <p:cNvPr id="5" name="Espace réservé du contenu 2"/>
          <p:cNvSpPr txBox="1">
            <a:spLocks noGrp="1"/>
          </p:cNvSpPr>
          <p:nvPr>
            <p:ph type="title" idx="4294967295"/>
          </p:nvPr>
        </p:nvSpPr>
        <p:spPr>
          <a:xfrm>
            <a:off x="1115640" y="2477880"/>
            <a:ext cx="10168200" cy="3694320"/>
          </a:xfrm>
        </p:spPr>
        <p:txBody>
          <a:bodyPr anchor="t"/>
          <a:lstStyle>
            <a:lvl1pPr marL="228600" indent="-228600">
              <a:lnSpc>
                <a:spcPct val="110000"/>
              </a:lnSpc>
              <a:spcBef>
                <a:spcPts val="1001"/>
              </a:spcBef>
              <a:buSzPct val="100000"/>
              <a:buFont typeface="Arial" pitchFamily="34"/>
              <a:buChar char="•"/>
              <a:defRPr sz="2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6" name="Espace réservé de la date 3"/>
          <p:cNvSpPr txBox="1">
            <a:spLocks noGrp="1"/>
          </p:cNvSpPr>
          <p:nvPr>
            <p:ph type="dt" sz="half" idx="7"/>
          </p:nvPr>
        </p:nvSpPr>
        <p:spPr>
          <a:xfrm>
            <a:off x="1101960" y="6356520"/>
            <a:ext cx="2743199" cy="365040"/>
          </a:xfrm>
        </p:spPr>
        <p:txBody>
          <a:bodyPr/>
          <a:lstStyle>
            <a:lvl1pPr>
              <a:defRPr/>
            </a:lvl1pPr>
          </a:lstStyle>
          <a:p>
            <a:pPr lvl="0"/>
            <a:r>
              <a:rPr lang="fr-FR"/>
              <a:t>04/09/20XX</a:t>
            </a:r>
          </a:p>
        </p:txBody>
      </p:sp>
      <p:sp>
        <p:nvSpPr>
          <p:cNvPr id="7" name="Espace réservé du pied de page 4"/>
          <p:cNvSpPr txBox="1">
            <a:spLocks noGrp="1"/>
          </p:cNvSpPr>
          <p:nvPr>
            <p:ph type="ftr" sz="quarter" idx="9"/>
          </p:nvPr>
        </p:nvSpPr>
        <p:spPr/>
        <p:txBody>
          <a:bodyPr/>
          <a:lstStyle>
            <a:lvl1pPr>
              <a:defRPr/>
            </a:lvl1pPr>
          </a:lstStyle>
          <a:p>
            <a:pPr lvl="0"/>
            <a:r>
              <a:rPr lang="fr-FR"/>
              <a:t>Titre de la présentation</a:t>
            </a:r>
          </a:p>
        </p:txBody>
      </p:sp>
      <p:sp>
        <p:nvSpPr>
          <p:cNvPr id="8" name="Espace réservé du numéro de diapositive 5"/>
          <p:cNvSpPr txBox="1">
            <a:spLocks noGrp="1"/>
          </p:cNvSpPr>
          <p:nvPr>
            <p:ph type="sldNum" sz="quarter" idx="8"/>
          </p:nvPr>
        </p:nvSpPr>
        <p:spPr>
          <a:xfrm>
            <a:off x="8540640" y="6356520"/>
            <a:ext cx="2743199" cy="365040"/>
          </a:xfrm>
        </p:spPr>
        <p:txBody>
          <a:bodyPr/>
          <a:lstStyle>
            <a:lvl1pPr>
              <a:defRPr/>
            </a:lvl1pPr>
          </a:lstStyle>
          <a:p>
            <a:pPr lvl="0"/>
            <a:fld id="{CA68771C-E341-4048-91A8-BB355C242530}" type="slidenum">
              <a:rPr/>
              <a:pPr lvl="0"/>
              <a:t>‹#›</a:t>
            </a:fld>
            <a:endParaRPr lang="fr-FR"/>
          </a:p>
        </p:txBody>
      </p:sp>
      <p:sp>
        <p:nvSpPr>
          <p:cNvPr id="9" name="Espace réservé du contenu 8"/>
          <p:cNvSpPr txBox="1">
            <a:spLocks noGrp="1"/>
          </p:cNvSpPr>
          <p:nvPr>
            <p:ph idx="1"/>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itation">
    <p:spTree>
      <p:nvGrpSpPr>
        <p:cNvPr id="1" name=""/>
        <p:cNvGrpSpPr/>
        <p:nvPr/>
      </p:nvGrpSpPr>
      <p:grpSpPr>
        <a:xfrm>
          <a:off x="0" y="0"/>
          <a:ext cx="0" cy="0"/>
          <a:chOff x="0" y="0"/>
          <a:chExt cx="0" cy="0"/>
        </a:xfrm>
      </p:grpSpPr>
      <p:sp>
        <p:nvSpPr>
          <p:cNvPr id="2" name="Titre 1"/>
          <p:cNvSpPr txBox="1">
            <a:spLocks noGrp="1"/>
          </p:cNvSpPr>
          <p:nvPr>
            <p:ph type="title"/>
          </p:nvPr>
        </p:nvSpPr>
        <p:spPr>
          <a:xfrm>
            <a:off x="557640" y="640080"/>
            <a:ext cx="10890360" cy="4114800"/>
          </a:xfrm>
        </p:spPr>
        <p:txBody>
          <a:bodyPr anchorCtr="1"/>
          <a:lstStyle>
            <a:lvl1pPr algn="ctr">
              <a:defRPr sz="4800"/>
            </a:lvl1pPr>
          </a:lstStyle>
          <a:p>
            <a:pPr lvl="0"/>
            <a:r>
              <a:rPr lang="fr-FR"/>
              <a:t>Modifiez le style du titre</a:t>
            </a:r>
          </a:p>
        </p:txBody>
      </p:sp>
      <p:sp>
        <p:nvSpPr>
          <p:cNvPr id="3" name="Rectangle 3"/>
          <p:cNvSpPr/>
          <p:nvPr/>
        </p:nvSpPr>
        <p:spPr>
          <a:xfrm>
            <a:off x="558360" y="4981320"/>
            <a:ext cx="11134800" cy="822960"/>
          </a:xfrm>
          <a:prstGeom prst="rect">
            <a:avLst/>
          </a:prstGeom>
          <a:solidFill>
            <a:srgbClr val="FFFFFF"/>
          </a:solidFill>
          <a:ln w="1260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Rectangle 4"/>
          <p:cNvSpPr/>
          <p:nvPr/>
        </p:nvSpPr>
        <p:spPr>
          <a:xfrm>
            <a:off x="498960" y="5118479"/>
            <a:ext cx="146160" cy="54864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Espace réservé du texte 2"/>
          <p:cNvSpPr txBox="1">
            <a:spLocks noGrp="1"/>
          </p:cNvSpPr>
          <p:nvPr>
            <p:ph type="body" idx="1"/>
          </p:nvPr>
        </p:nvSpPr>
        <p:spPr>
          <a:xfrm>
            <a:off x="841319" y="5102280"/>
            <a:ext cx="10607040" cy="585360"/>
          </a:xfrm>
          <a:solidFill>
            <a:srgbClr val="F5A700"/>
          </a:solidFill>
        </p:spPr>
        <p:txBody>
          <a:bodyPr anchor="ctr"/>
          <a:lstStyle>
            <a:lvl1pPr marL="0" indent="0">
              <a:buNone/>
              <a:defRPr sz="2000">
                <a:solidFill>
                  <a:srgbClr val="FFFFFF"/>
                </a:solidFill>
              </a:defRPr>
            </a:lvl1pPr>
          </a:lstStyle>
          <a:p>
            <a:pPr lvl="0"/>
            <a:r>
              <a:rPr lang="fr-FR"/>
              <a:t>Modifiez les styles du texte</a:t>
            </a:r>
          </a:p>
        </p:txBody>
      </p:sp>
      <p:sp>
        <p:nvSpPr>
          <p:cNvPr id="6" name="Espace réservé de la date 5"/>
          <p:cNvSpPr txBox="1">
            <a:spLocks noGrp="1"/>
          </p:cNvSpPr>
          <p:nvPr>
            <p:ph type="dt" sz="half" idx="7"/>
          </p:nvPr>
        </p:nvSpPr>
        <p:spPr>
          <a:xfrm>
            <a:off x="905399" y="6356520"/>
            <a:ext cx="2743199" cy="365040"/>
          </a:xfrm>
        </p:spPr>
        <p:txBody>
          <a:bodyPr/>
          <a:lstStyle>
            <a:lvl1pPr>
              <a:defRPr/>
            </a:lvl1pPr>
          </a:lstStyle>
          <a:p>
            <a:pPr lvl="0"/>
            <a:r>
              <a:rPr lang="fr-FR"/>
              <a:t>04/09/20XX</a:t>
            </a:r>
          </a:p>
        </p:txBody>
      </p:sp>
      <p:sp>
        <p:nvSpPr>
          <p:cNvPr id="7" name="Espace réservé du pied de page 9"/>
          <p:cNvSpPr txBox="1">
            <a:spLocks noGrp="1"/>
          </p:cNvSpPr>
          <p:nvPr>
            <p:ph type="ftr" sz="quarter" idx="9"/>
          </p:nvPr>
        </p:nvSpPr>
        <p:spPr/>
        <p:txBody>
          <a:bodyPr/>
          <a:lstStyle>
            <a:lvl1pPr>
              <a:defRPr/>
            </a:lvl1pPr>
          </a:lstStyle>
          <a:p>
            <a:pPr lvl="0"/>
            <a:r>
              <a:rPr lang="fr-FR"/>
              <a:t>Titre de la présentation</a:t>
            </a:r>
          </a:p>
        </p:txBody>
      </p:sp>
      <p:sp>
        <p:nvSpPr>
          <p:cNvPr id="8" name="Espace réservé du numéro de diapositive 10"/>
          <p:cNvSpPr txBox="1">
            <a:spLocks noGrp="1"/>
          </p:cNvSpPr>
          <p:nvPr>
            <p:ph type="sldNum" sz="quarter" idx="8"/>
          </p:nvPr>
        </p:nvSpPr>
        <p:spPr>
          <a:xfrm>
            <a:off x="8540640" y="6356520"/>
            <a:ext cx="2743199" cy="365040"/>
          </a:xfrm>
        </p:spPr>
        <p:txBody>
          <a:bodyPr/>
          <a:lstStyle>
            <a:lvl1pPr>
              <a:defRPr/>
            </a:lvl1pPr>
          </a:lstStyle>
          <a:p>
            <a:pPr lvl="0"/>
            <a:fld id="{6BB0BFAD-94AB-4AEA-A044-B3FEBE8FF2C7}" type="slidenum">
              <a:rPr/>
              <a:pPr lvl="0"/>
              <a:t>‹#›</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Équipe">
    <p:spTree>
      <p:nvGrpSpPr>
        <p:cNvPr id="1" name=""/>
        <p:cNvGrpSpPr/>
        <p:nvPr/>
      </p:nvGrpSpPr>
      <p:grpSpPr>
        <a:xfrm>
          <a:off x="0" y="0"/>
          <a:ext cx="0" cy="0"/>
          <a:chOff x="0" y="0"/>
          <a:chExt cx="0" cy="0"/>
        </a:xfrm>
      </p:grpSpPr>
      <p:sp>
        <p:nvSpPr>
          <p:cNvPr id="2" name="Rectangle 8"/>
          <p:cNvSpPr/>
          <p:nvPr/>
        </p:nvSpPr>
        <p:spPr>
          <a:xfrm>
            <a:off x="558360" y="0"/>
            <a:ext cx="11167560" cy="2018879"/>
          </a:xfrm>
          <a:prstGeom prst="rect">
            <a:avLst/>
          </a:prstGeom>
          <a:solidFill>
            <a:srgbClr val="FFFFFF"/>
          </a:solidFill>
          <a:ln w="936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14"/>
          <p:cNvSpPr txBox="1">
            <a:spLocks noGrp="1"/>
          </p:cNvSpPr>
          <p:nvPr>
            <p:ph type="title"/>
          </p:nvPr>
        </p:nvSpPr>
        <p:spPr>
          <a:xfrm>
            <a:off x="5422320" y="2797920"/>
            <a:ext cx="1463039" cy="1481399"/>
          </a:xfrm>
        </p:spPr>
        <p:txBody>
          <a:bodyPr anchorCtr="1"/>
          <a:lstStyle>
            <a:lvl1pPr marL="228600" indent="-228600" algn="ctr">
              <a:lnSpc>
                <a:spcPct val="110000"/>
              </a:lnSpc>
              <a:spcBef>
                <a:spcPts val="1001"/>
              </a:spcBef>
              <a:defRPr sz="2800"/>
            </a:lvl1pPr>
          </a:lstStyle>
          <a:p>
            <a:pPr lvl="0"/>
            <a:r>
              <a:rPr lang="fr-FR"/>
              <a:t>Photo</a:t>
            </a:r>
          </a:p>
        </p:txBody>
      </p:sp>
      <p:sp>
        <p:nvSpPr>
          <p:cNvPr id="4" name="Espace réservé d’image 14"/>
          <p:cNvSpPr txBox="1">
            <a:spLocks noGrp="1"/>
          </p:cNvSpPr>
          <p:nvPr>
            <p:ph type="title" idx="4294967295"/>
          </p:nvPr>
        </p:nvSpPr>
        <p:spPr>
          <a:xfrm>
            <a:off x="576000" y="2797920"/>
            <a:ext cx="1463039" cy="1481399"/>
          </a:xfrm>
        </p:spPr>
        <p:txBody>
          <a:bodyPr anchorCtr="1"/>
          <a:lstStyle>
            <a:lvl1pPr marL="228600" indent="-228600" algn="ctr">
              <a:lnSpc>
                <a:spcPct val="110000"/>
              </a:lnSpc>
              <a:spcBef>
                <a:spcPts val="1001"/>
              </a:spcBef>
              <a:defRPr sz="2800"/>
            </a:lvl1pPr>
          </a:lstStyle>
          <a:p>
            <a:pPr lvl="0"/>
            <a:r>
              <a:rPr lang="fr-FR"/>
              <a:t>Photo</a:t>
            </a:r>
          </a:p>
        </p:txBody>
      </p:sp>
      <p:sp>
        <p:nvSpPr>
          <p:cNvPr id="5" name="Espace réservé d’image 14"/>
          <p:cNvSpPr txBox="1">
            <a:spLocks noGrp="1"/>
          </p:cNvSpPr>
          <p:nvPr>
            <p:ph type="title" idx="4294967295"/>
          </p:nvPr>
        </p:nvSpPr>
        <p:spPr>
          <a:xfrm>
            <a:off x="7845480" y="2797920"/>
            <a:ext cx="1463039" cy="1481399"/>
          </a:xfrm>
        </p:spPr>
        <p:txBody>
          <a:bodyPr anchorCtr="1"/>
          <a:lstStyle>
            <a:lvl1pPr marL="228600" indent="-228600" algn="ctr">
              <a:lnSpc>
                <a:spcPct val="110000"/>
              </a:lnSpc>
              <a:spcBef>
                <a:spcPts val="1001"/>
              </a:spcBef>
              <a:defRPr sz="2800"/>
            </a:lvl1pPr>
          </a:lstStyle>
          <a:p>
            <a:pPr lvl="0"/>
            <a:r>
              <a:rPr lang="fr-FR"/>
              <a:t>Photo</a:t>
            </a:r>
          </a:p>
        </p:txBody>
      </p:sp>
      <p:sp>
        <p:nvSpPr>
          <p:cNvPr id="6" name="Rectangle 26"/>
          <p:cNvSpPr/>
          <p:nvPr/>
        </p:nvSpPr>
        <p:spPr>
          <a:xfrm>
            <a:off x="498960" y="787320"/>
            <a:ext cx="128160" cy="7041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Titre 1"/>
          <p:cNvSpPr txBox="1">
            <a:spLocks noGrp="1"/>
          </p:cNvSpPr>
          <p:nvPr>
            <p:ph type="title" idx="4294967295"/>
          </p:nvPr>
        </p:nvSpPr>
        <p:spPr>
          <a:xfrm>
            <a:off x="1115640" y="548640"/>
            <a:ext cx="10168200" cy="1179720"/>
          </a:xfrm>
        </p:spPr>
        <p:txBody>
          <a:bodyPr/>
          <a:lstStyle>
            <a:lvl1pPr>
              <a:defRPr sz="4000"/>
            </a:lvl1pPr>
          </a:lstStyle>
          <a:p>
            <a:pPr lvl="0"/>
            <a:r>
              <a:rPr lang="fr-FR"/>
              <a:t>Modifiez le style du titre</a:t>
            </a:r>
          </a:p>
        </p:txBody>
      </p:sp>
      <p:sp>
        <p:nvSpPr>
          <p:cNvPr id="8" name="Espace réservé d’image 14"/>
          <p:cNvSpPr txBox="1">
            <a:spLocks noGrp="1"/>
          </p:cNvSpPr>
          <p:nvPr>
            <p:ph type="title" idx="4294967295"/>
          </p:nvPr>
        </p:nvSpPr>
        <p:spPr>
          <a:xfrm>
            <a:off x="2999160" y="2797920"/>
            <a:ext cx="1463039" cy="1481399"/>
          </a:xfrm>
        </p:spPr>
        <p:txBody>
          <a:bodyPr anchorCtr="1"/>
          <a:lstStyle>
            <a:lvl1pPr marL="228600" indent="-228600" algn="ctr">
              <a:lnSpc>
                <a:spcPct val="110000"/>
              </a:lnSpc>
              <a:spcBef>
                <a:spcPts val="1001"/>
              </a:spcBef>
              <a:defRPr sz="2800"/>
            </a:lvl1pPr>
          </a:lstStyle>
          <a:p>
            <a:pPr lvl="0"/>
            <a:r>
              <a:rPr lang="fr-FR"/>
              <a:t>Photo</a:t>
            </a:r>
          </a:p>
        </p:txBody>
      </p:sp>
      <p:sp>
        <p:nvSpPr>
          <p:cNvPr id="9" name="Espace réservé d’image 14"/>
          <p:cNvSpPr txBox="1">
            <a:spLocks noGrp="1"/>
          </p:cNvSpPr>
          <p:nvPr>
            <p:ph type="title" idx="4294967295"/>
          </p:nvPr>
        </p:nvSpPr>
        <p:spPr>
          <a:xfrm>
            <a:off x="10268640" y="2797920"/>
            <a:ext cx="1463039" cy="1481399"/>
          </a:xfrm>
        </p:spPr>
        <p:txBody>
          <a:bodyPr anchorCtr="1"/>
          <a:lstStyle>
            <a:lvl1pPr marL="228600" indent="-228600" algn="ctr">
              <a:lnSpc>
                <a:spcPct val="110000"/>
              </a:lnSpc>
              <a:spcBef>
                <a:spcPts val="1001"/>
              </a:spcBef>
              <a:defRPr sz="2800"/>
            </a:lvl1pPr>
          </a:lstStyle>
          <a:p>
            <a:pPr lvl="0"/>
            <a:r>
              <a:rPr lang="fr-FR"/>
              <a:t>Photo</a:t>
            </a:r>
          </a:p>
        </p:txBody>
      </p:sp>
      <p:sp>
        <p:nvSpPr>
          <p:cNvPr id="10" name="Espace réservé de la date 10"/>
          <p:cNvSpPr txBox="1">
            <a:spLocks noGrp="1"/>
          </p:cNvSpPr>
          <p:nvPr>
            <p:ph type="dt" sz="half" idx="7"/>
          </p:nvPr>
        </p:nvSpPr>
        <p:spPr>
          <a:xfrm>
            <a:off x="905399" y="6356520"/>
            <a:ext cx="2743199" cy="365040"/>
          </a:xfrm>
        </p:spPr>
        <p:txBody>
          <a:bodyPr/>
          <a:lstStyle>
            <a:lvl1pPr>
              <a:defRPr/>
            </a:lvl1pPr>
          </a:lstStyle>
          <a:p>
            <a:pPr lvl="0"/>
            <a:r>
              <a:rPr lang="fr-FR"/>
              <a:t>04/09/20XX</a:t>
            </a:r>
          </a:p>
        </p:txBody>
      </p:sp>
      <p:sp>
        <p:nvSpPr>
          <p:cNvPr id="11" name="Espace réservé du pied de page 11"/>
          <p:cNvSpPr txBox="1">
            <a:spLocks noGrp="1"/>
          </p:cNvSpPr>
          <p:nvPr>
            <p:ph type="ftr" sz="quarter" idx="9"/>
          </p:nvPr>
        </p:nvSpPr>
        <p:spPr/>
        <p:txBody>
          <a:bodyPr/>
          <a:lstStyle>
            <a:lvl1pPr>
              <a:defRPr/>
            </a:lvl1pPr>
          </a:lstStyle>
          <a:p>
            <a:pPr lvl="0"/>
            <a:r>
              <a:rPr lang="fr-FR"/>
              <a:t>Titre de la présentation</a:t>
            </a:r>
          </a:p>
        </p:txBody>
      </p:sp>
      <p:sp>
        <p:nvSpPr>
          <p:cNvPr id="12" name="Espace réservé du numéro de diapositive 12"/>
          <p:cNvSpPr txBox="1">
            <a:spLocks noGrp="1"/>
          </p:cNvSpPr>
          <p:nvPr>
            <p:ph type="sldNum" sz="quarter" idx="8"/>
          </p:nvPr>
        </p:nvSpPr>
        <p:spPr/>
        <p:txBody>
          <a:bodyPr/>
          <a:lstStyle>
            <a:lvl1pPr>
              <a:defRPr/>
            </a:lvl1pPr>
          </a:lstStyle>
          <a:p>
            <a:pPr lvl="0"/>
            <a:fld id="{ADEE03E4-7B6E-49A0-8DB1-0F1C8FC98887}" type="slidenum">
              <a:rPr/>
              <a:pPr lvl="0"/>
              <a:t>‹#›</a:t>
            </a:fld>
            <a:endParaRPr lang="fr-FR"/>
          </a:p>
        </p:txBody>
      </p:sp>
      <p:sp>
        <p:nvSpPr>
          <p:cNvPr id="13" name="Espace réservé du texte 35"/>
          <p:cNvSpPr txBox="1">
            <a:spLocks noGrp="1"/>
          </p:cNvSpPr>
          <p:nvPr>
            <p:ph type="body" idx="4294967295"/>
          </p:nvPr>
        </p:nvSpPr>
        <p:spPr>
          <a:xfrm>
            <a:off x="5431680" y="4489560"/>
            <a:ext cx="1461960" cy="649440"/>
          </a:xfrm>
        </p:spPr>
        <p:txBody>
          <a:bodyPr anchorCtr="1"/>
          <a:lstStyle>
            <a:lvl1pPr marL="0" indent="0" algn="ctr">
              <a:lnSpc>
                <a:spcPct val="100000"/>
              </a:lnSpc>
              <a:spcBef>
                <a:spcPts val="0"/>
              </a:spcBef>
              <a:buNone/>
              <a:defRPr sz="2000"/>
            </a:lvl1pPr>
            <a:lvl2pPr marL="0" indent="0" algn="ctr">
              <a:lnSpc>
                <a:spcPct val="100000"/>
              </a:lnSpc>
              <a:spcBef>
                <a:spcPts val="0"/>
              </a:spcBef>
              <a:buNone/>
              <a:defRPr sz="1600"/>
            </a:lvl2pPr>
          </a:lstStyle>
          <a:p>
            <a:pPr lvl="0"/>
            <a:r>
              <a:rPr lang="fr-FR"/>
              <a:t>Nom</a:t>
            </a:r>
          </a:p>
          <a:p>
            <a:pPr lvl="1"/>
            <a:r>
              <a:rPr lang="fr-FR"/>
              <a:t>Titre</a:t>
            </a:r>
          </a:p>
        </p:txBody>
      </p:sp>
      <p:sp>
        <p:nvSpPr>
          <p:cNvPr id="14" name="Espace réservé du texte 35"/>
          <p:cNvSpPr txBox="1">
            <a:spLocks noGrp="1"/>
          </p:cNvSpPr>
          <p:nvPr>
            <p:ph type="body" idx="4294967295"/>
          </p:nvPr>
        </p:nvSpPr>
        <p:spPr>
          <a:xfrm>
            <a:off x="7845480" y="4489560"/>
            <a:ext cx="1461960" cy="649440"/>
          </a:xfrm>
        </p:spPr>
        <p:txBody>
          <a:bodyPr anchorCtr="1"/>
          <a:lstStyle>
            <a:lvl1pPr marL="0" indent="0" algn="ctr">
              <a:lnSpc>
                <a:spcPct val="100000"/>
              </a:lnSpc>
              <a:spcBef>
                <a:spcPts val="0"/>
              </a:spcBef>
              <a:buNone/>
              <a:defRPr sz="2000"/>
            </a:lvl1pPr>
            <a:lvl2pPr marL="0" indent="0" algn="ctr">
              <a:lnSpc>
                <a:spcPct val="100000"/>
              </a:lnSpc>
              <a:spcBef>
                <a:spcPts val="0"/>
              </a:spcBef>
              <a:buNone/>
              <a:defRPr sz="1600"/>
            </a:lvl2pPr>
          </a:lstStyle>
          <a:p>
            <a:pPr lvl="0"/>
            <a:r>
              <a:rPr lang="fr-FR"/>
              <a:t>Nom</a:t>
            </a:r>
          </a:p>
          <a:p>
            <a:pPr lvl="1"/>
            <a:r>
              <a:rPr lang="fr-FR"/>
              <a:t>Titre</a:t>
            </a:r>
          </a:p>
        </p:txBody>
      </p:sp>
      <p:sp>
        <p:nvSpPr>
          <p:cNvPr id="15" name="Espace réservé du texte 35"/>
          <p:cNvSpPr txBox="1">
            <a:spLocks noGrp="1"/>
          </p:cNvSpPr>
          <p:nvPr>
            <p:ph type="body" idx="4294967295"/>
          </p:nvPr>
        </p:nvSpPr>
        <p:spPr>
          <a:xfrm>
            <a:off x="10268640" y="4489560"/>
            <a:ext cx="1461960" cy="649440"/>
          </a:xfrm>
        </p:spPr>
        <p:txBody>
          <a:bodyPr anchorCtr="1"/>
          <a:lstStyle>
            <a:lvl1pPr marL="0" indent="0" algn="ctr">
              <a:lnSpc>
                <a:spcPct val="100000"/>
              </a:lnSpc>
              <a:spcBef>
                <a:spcPts val="0"/>
              </a:spcBef>
              <a:buNone/>
              <a:defRPr sz="2000"/>
            </a:lvl1pPr>
            <a:lvl2pPr marL="0" indent="0" algn="ctr">
              <a:lnSpc>
                <a:spcPct val="100000"/>
              </a:lnSpc>
              <a:spcBef>
                <a:spcPts val="0"/>
              </a:spcBef>
              <a:buNone/>
              <a:defRPr sz="1600"/>
            </a:lvl2pPr>
          </a:lstStyle>
          <a:p>
            <a:pPr lvl="0"/>
            <a:r>
              <a:rPr lang="fr-FR"/>
              <a:t>Nom</a:t>
            </a:r>
          </a:p>
          <a:p>
            <a:pPr lvl="1"/>
            <a:r>
              <a:rPr lang="fr-FR"/>
              <a:t>Titre</a:t>
            </a:r>
          </a:p>
        </p:txBody>
      </p:sp>
      <p:sp>
        <p:nvSpPr>
          <p:cNvPr id="16" name="Espace réservé du texte 35"/>
          <p:cNvSpPr txBox="1">
            <a:spLocks noGrp="1"/>
          </p:cNvSpPr>
          <p:nvPr>
            <p:ph type="body" idx="4294967295"/>
          </p:nvPr>
        </p:nvSpPr>
        <p:spPr>
          <a:xfrm>
            <a:off x="594360" y="4489560"/>
            <a:ext cx="1461960" cy="649440"/>
          </a:xfrm>
        </p:spPr>
        <p:txBody>
          <a:bodyPr anchorCtr="1"/>
          <a:lstStyle>
            <a:lvl1pPr marL="0" indent="0" algn="ctr">
              <a:lnSpc>
                <a:spcPct val="100000"/>
              </a:lnSpc>
              <a:spcBef>
                <a:spcPts val="0"/>
              </a:spcBef>
              <a:buNone/>
              <a:defRPr sz="2000"/>
            </a:lvl1pPr>
            <a:lvl2pPr marL="0" indent="0" algn="ctr">
              <a:lnSpc>
                <a:spcPct val="100000"/>
              </a:lnSpc>
              <a:spcBef>
                <a:spcPts val="0"/>
              </a:spcBef>
              <a:buNone/>
              <a:defRPr sz="1600"/>
            </a:lvl2pPr>
          </a:lstStyle>
          <a:p>
            <a:pPr lvl="0"/>
            <a:r>
              <a:rPr lang="fr-FR"/>
              <a:t>Nom</a:t>
            </a:r>
          </a:p>
          <a:p>
            <a:pPr lvl="1"/>
            <a:r>
              <a:rPr lang="fr-FR"/>
              <a:t>Titre</a:t>
            </a:r>
          </a:p>
        </p:txBody>
      </p:sp>
      <p:sp>
        <p:nvSpPr>
          <p:cNvPr id="17" name="Espace réservé du texte 35"/>
          <p:cNvSpPr txBox="1">
            <a:spLocks noGrp="1"/>
          </p:cNvSpPr>
          <p:nvPr>
            <p:ph type="body" idx="4294967295"/>
          </p:nvPr>
        </p:nvSpPr>
        <p:spPr>
          <a:xfrm>
            <a:off x="3008520" y="4489560"/>
            <a:ext cx="1461960" cy="649440"/>
          </a:xfrm>
        </p:spPr>
        <p:txBody>
          <a:bodyPr anchorCtr="1"/>
          <a:lstStyle>
            <a:lvl1pPr marL="0" indent="0" algn="ctr">
              <a:lnSpc>
                <a:spcPct val="100000"/>
              </a:lnSpc>
              <a:spcBef>
                <a:spcPts val="0"/>
              </a:spcBef>
              <a:buNone/>
              <a:defRPr sz="2000"/>
            </a:lvl1pPr>
            <a:lvl2pPr marL="0" indent="0" algn="ctr">
              <a:lnSpc>
                <a:spcPct val="100000"/>
              </a:lnSpc>
              <a:spcBef>
                <a:spcPts val="0"/>
              </a:spcBef>
              <a:buNone/>
              <a:defRPr sz="1600"/>
            </a:lvl2pPr>
          </a:lstStyle>
          <a:p>
            <a:pPr lvl="0"/>
            <a:r>
              <a:rPr lang="fr-FR"/>
              <a:t>Nom</a:t>
            </a:r>
          </a:p>
          <a:p>
            <a:pPr lvl="1"/>
            <a:r>
              <a:rPr lang="fr-FR"/>
              <a:t>Titre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Rectangle 10"/>
          <p:cNvSpPr/>
          <p:nvPr/>
        </p:nvSpPr>
        <p:spPr>
          <a:xfrm>
            <a:off x="558360" y="0"/>
            <a:ext cx="11167560" cy="2018879"/>
          </a:xfrm>
          <a:prstGeom prst="rect">
            <a:avLst/>
          </a:prstGeom>
          <a:solidFill>
            <a:srgbClr val="FFFFFF"/>
          </a:solidFill>
          <a:ln w="936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4"/>
          <p:cNvSpPr/>
          <p:nvPr/>
        </p:nvSpPr>
        <p:spPr>
          <a:xfrm>
            <a:off x="498960" y="787320"/>
            <a:ext cx="128160" cy="7041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1115640" y="548640"/>
            <a:ext cx="10168200" cy="1179720"/>
          </a:xfrm>
        </p:spPr>
        <p:txBody>
          <a:bodyPr/>
          <a:lstStyle>
            <a:lvl1pPr>
              <a:defRPr sz="4000"/>
            </a:lvl1pPr>
          </a:lstStyle>
          <a:p>
            <a:pPr lvl="0"/>
            <a:r>
              <a:rPr lang="fr-FR"/>
              <a:t>Modifiez le style du titre</a:t>
            </a:r>
          </a:p>
        </p:txBody>
      </p:sp>
      <p:sp>
        <p:nvSpPr>
          <p:cNvPr id="5" name="Espace réservé du texte 2"/>
          <p:cNvSpPr txBox="1">
            <a:spLocks noGrp="1"/>
          </p:cNvSpPr>
          <p:nvPr>
            <p:ph type="body" idx="1"/>
          </p:nvPr>
        </p:nvSpPr>
        <p:spPr>
          <a:xfrm>
            <a:off x="1115640" y="2372760"/>
            <a:ext cx="4937760" cy="824040"/>
          </a:xfrm>
        </p:spPr>
        <p:txBody>
          <a:bodyPr anchor="b"/>
          <a:lstStyle>
            <a:lvl1pPr marL="0" indent="0">
              <a:buNone/>
              <a:defRPr sz="2400" b="1"/>
            </a:lvl1pPr>
          </a:lstStyle>
          <a:p>
            <a:pPr lvl="0"/>
            <a:r>
              <a:rPr lang="fr-FR"/>
              <a:t>Modifiez les styles du texte du masque</a:t>
            </a:r>
          </a:p>
        </p:txBody>
      </p:sp>
      <p:sp>
        <p:nvSpPr>
          <p:cNvPr id="6" name="Espace réservé du contenu 3"/>
          <p:cNvSpPr txBox="1">
            <a:spLocks noGrp="1"/>
          </p:cNvSpPr>
          <p:nvPr>
            <p:ph type="title" idx="4294967295"/>
          </p:nvPr>
        </p:nvSpPr>
        <p:spPr>
          <a:xfrm>
            <a:off x="1115640" y="3203640"/>
            <a:ext cx="4937760" cy="2968559"/>
          </a:xfrm>
        </p:spPr>
        <p:txBody>
          <a:bodyPr anchor="t"/>
          <a:lstStyle>
            <a:lvl1pPr marL="228600" indent="-228600">
              <a:lnSpc>
                <a:spcPct val="110000"/>
              </a:lnSpc>
              <a:spcBef>
                <a:spcPts val="1001"/>
              </a:spcBef>
              <a:buSzPct val="100000"/>
              <a:buFont typeface="Arial" pitchFamily="34"/>
              <a:buChar char="•"/>
              <a:defRPr sz="1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texte 4"/>
          <p:cNvSpPr txBox="1">
            <a:spLocks noGrp="1"/>
          </p:cNvSpPr>
          <p:nvPr>
            <p:ph type="body" idx="3"/>
          </p:nvPr>
        </p:nvSpPr>
        <p:spPr>
          <a:xfrm>
            <a:off x="6346080" y="2372760"/>
            <a:ext cx="4937760" cy="824040"/>
          </a:xfrm>
        </p:spPr>
        <p:txBody>
          <a:bodyPr anchor="b"/>
          <a:lstStyle>
            <a:lvl1pPr marL="0" indent="0">
              <a:buNone/>
              <a:defRPr sz="2400" b="1"/>
            </a:lvl1pPr>
          </a:lstStyle>
          <a:p>
            <a:pPr lvl="0"/>
            <a:r>
              <a:rPr lang="fr-FR"/>
              <a:t>Modifiez les styles du texte du masque</a:t>
            </a:r>
          </a:p>
        </p:txBody>
      </p:sp>
      <p:sp>
        <p:nvSpPr>
          <p:cNvPr id="8" name="Espace réservé du contenu 5"/>
          <p:cNvSpPr txBox="1">
            <a:spLocks noGrp="1"/>
          </p:cNvSpPr>
          <p:nvPr>
            <p:ph type="title" idx="4294967295"/>
          </p:nvPr>
        </p:nvSpPr>
        <p:spPr>
          <a:xfrm>
            <a:off x="6346080" y="3203640"/>
            <a:ext cx="4937760" cy="2968559"/>
          </a:xfrm>
        </p:spPr>
        <p:txBody>
          <a:bodyPr anchor="t"/>
          <a:lstStyle>
            <a:lvl1pPr marL="228600" indent="-228600">
              <a:lnSpc>
                <a:spcPct val="110000"/>
              </a:lnSpc>
              <a:spcBef>
                <a:spcPts val="1001"/>
              </a:spcBef>
              <a:buSzPct val="100000"/>
              <a:buFont typeface="Arial" pitchFamily="34"/>
              <a:buChar char="•"/>
              <a:defRPr sz="1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9" name="Espace réservé de la date 6"/>
          <p:cNvSpPr txBox="1">
            <a:spLocks noGrp="1"/>
          </p:cNvSpPr>
          <p:nvPr>
            <p:ph type="dt" sz="half" idx="7"/>
          </p:nvPr>
        </p:nvSpPr>
        <p:spPr>
          <a:xfrm>
            <a:off x="905399" y="6356520"/>
            <a:ext cx="2743199" cy="365040"/>
          </a:xfrm>
        </p:spPr>
        <p:txBody>
          <a:bodyPr/>
          <a:lstStyle>
            <a:lvl1pPr>
              <a:defRPr/>
            </a:lvl1pPr>
          </a:lstStyle>
          <a:p>
            <a:pPr lvl="0"/>
            <a:r>
              <a:rPr lang="fr-FR"/>
              <a:t>04/09/20XX</a:t>
            </a:r>
          </a:p>
        </p:txBody>
      </p:sp>
      <p:sp>
        <p:nvSpPr>
          <p:cNvPr id="10" name="Espace réservé du pied de page 7"/>
          <p:cNvSpPr txBox="1">
            <a:spLocks noGrp="1"/>
          </p:cNvSpPr>
          <p:nvPr>
            <p:ph type="ftr" sz="quarter" idx="9"/>
          </p:nvPr>
        </p:nvSpPr>
        <p:spPr/>
        <p:txBody>
          <a:bodyPr/>
          <a:lstStyle>
            <a:lvl1pPr>
              <a:defRPr/>
            </a:lvl1pPr>
          </a:lstStyle>
          <a:p>
            <a:pPr lvl="0"/>
            <a:r>
              <a:rPr lang="fr-FR"/>
              <a:t>Titre de la présentation</a:t>
            </a:r>
          </a:p>
        </p:txBody>
      </p:sp>
      <p:sp>
        <p:nvSpPr>
          <p:cNvPr id="11" name="Espace réservé du numéro de diapositive 8"/>
          <p:cNvSpPr txBox="1">
            <a:spLocks noGrp="1"/>
          </p:cNvSpPr>
          <p:nvPr>
            <p:ph type="sldNum" sz="quarter" idx="8"/>
          </p:nvPr>
        </p:nvSpPr>
        <p:spPr>
          <a:xfrm>
            <a:off x="8540640" y="6356520"/>
            <a:ext cx="2743199" cy="365040"/>
          </a:xfrm>
        </p:spPr>
        <p:txBody>
          <a:bodyPr/>
          <a:lstStyle>
            <a:lvl1pPr>
              <a:defRPr/>
            </a:lvl1pPr>
          </a:lstStyle>
          <a:p>
            <a:pPr lvl="0"/>
            <a:fld id="{767DFF07-BE3E-44DD-9991-D21049B917C4}" type="slidenum">
              <a:rPr/>
              <a:pPr lvl="0"/>
              <a:t>‹#›</a:t>
            </a:fld>
            <a:endParaRPr lang="fr-FR"/>
          </a:p>
        </p:txBody>
      </p:sp>
    </p:spTree>
  </p:cSld>
  <p:clrMapOvr>
    <a:masterClrMapping/>
  </p:clrMapOvr>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lonne de comparaison 3">
    <p:spTree>
      <p:nvGrpSpPr>
        <p:cNvPr id="1" name=""/>
        <p:cNvGrpSpPr/>
        <p:nvPr/>
      </p:nvGrpSpPr>
      <p:grpSpPr>
        <a:xfrm>
          <a:off x="0" y="0"/>
          <a:ext cx="0" cy="0"/>
          <a:chOff x="0" y="0"/>
          <a:chExt cx="0" cy="0"/>
        </a:xfrm>
      </p:grpSpPr>
      <p:sp>
        <p:nvSpPr>
          <p:cNvPr id="2" name="Rectangle 10"/>
          <p:cNvSpPr/>
          <p:nvPr/>
        </p:nvSpPr>
        <p:spPr>
          <a:xfrm>
            <a:off x="558360" y="0"/>
            <a:ext cx="11167560" cy="2018879"/>
          </a:xfrm>
          <a:prstGeom prst="rect">
            <a:avLst/>
          </a:prstGeom>
          <a:solidFill>
            <a:srgbClr val="FFFFFF"/>
          </a:solidFill>
          <a:ln w="936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4"/>
          <p:cNvSpPr/>
          <p:nvPr/>
        </p:nvSpPr>
        <p:spPr>
          <a:xfrm>
            <a:off x="498960" y="787320"/>
            <a:ext cx="128160" cy="7041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1115640" y="548640"/>
            <a:ext cx="10168200" cy="1179720"/>
          </a:xfrm>
        </p:spPr>
        <p:txBody>
          <a:bodyPr/>
          <a:lstStyle>
            <a:lvl1pPr>
              <a:defRPr sz="4000"/>
            </a:lvl1pPr>
          </a:lstStyle>
          <a:p>
            <a:pPr lvl="0"/>
            <a:r>
              <a:rPr lang="fr-FR"/>
              <a:t>Modifiez le style du titre</a:t>
            </a:r>
          </a:p>
        </p:txBody>
      </p:sp>
      <p:sp>
        <p:nvSpPr>
          <p:cNvPr id="5" name="Espace réservé du texte 2"/>
          <p:cNvSpPr txBox="1">
            <a:spLocks noGrp="1"/>
          </p:cNvSpPr>
          <p:nvPr>
            <p:ph type="body" idx="4294967295"/>
          </p:nvPr>
        </p:nvSpPr>
        <p:spPr>
          <a:xfrm>
            <a:off x="576000" y="2372760"/>
            <a:ext cx="3291839" cy="824040"/>
          </a:xfrm>
        </p:spPr>
        <p:txBody>
          <a:bodyPr anchor="b"/>
          <a:lstStyle>
            <a:lvl1pPr marL="0" indent="0">
              <a:buNone/>
              <a:defRPr sz="2400" b="1"/>
            </a:lvl1pPr>
          </a:lstStyle>
          <a:p>
            <a:pPr lvl="0"/>
            <a:r>
              <a:rPr lang="fr-FR"/>
              <a:t>Modifiez les styles du texte du masque</a:t>
            </a:r>
          </a:p>
        </p:txBody>
      </p:sp>
      <p:sp>
        <p:nvSpPr>
          <p:cNvPr id="6" name="Espace réservé du contenu 3"/>
          <p:cNvSpPr txBox="1">
            <a:spLocks noGrp="1"/>
          </p:cNvSpPr>
          <p:nvPr>
            <p:ph type="title" idx="4294967295"/>
          </p:nvPr>
        </p:nvSpPr>
        <p:spPr>
          <a:xfrm>
            <a:off x="576000" y="3203640"/>
            <a:ext cx="3291839" cy="2968559"/>
          </a:xfrm>
        </p:spPr>
        <p:txBody>
          <a:bodyPr anchor="t"/>
          <a:lstStyle>
            <a:lvl1pPr marL="228600" indent="-228600">
              <a:lnSpc>
                <a:spcPct val="110000"/>
              </a:lnSpc>
              <a:spcBef>
                <a:spcPts val="1001"/>
              </a:spcBef>
              <a:buSzPct val="100000"/>
              <a:buFont typeface="Arial" pitchFamily="34"/>
              <a:buChar char="•"/>
              <a:defRPr sz="1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texte 4"/>
          <p:cNvSpPr txBox="1">
            <a:spLocks noGrp="1"/>
          </p:cNvSpPr>
          <p:nvPr>
            <p:ph type="body" idx="4294967295"/>
          </p:nvPr>
        </p:nvSpPr>
        <p:spPr>
          <a:xfrm>
            <a:off x="4507920" y="2372760"/>
            <a:ext cx="3291839" cy="824040"/>
          </a:xfrm>
        </p:spPr>
        <p:txBody>
          <a:bodyPr anchor="b"/>
          <a:lstStyle>
            <a:lvl1pPr marL="0" indent="0">
              <a:buNone/>
              <a:defRPr sz="2400" b="1"/>
            </a:lvl1pPr>
          </a:lstStyle>
          <a:p>
            <a:pPr lvl="0"/>
            <a:r>
              <a:rPr lang="fr-FR"/>
              <a:t>Modifiez les styles du texte du masque</a:t>
            </a:r>
          </a:p>
        </p:txBody>
      </p:sp>
      <p:sp>
        <p:nvSpPr>
          <p:cNvPr id="8" name="Espace réservé du contenu 5"/>
          <p:cNvSpPr txBox="1">
            <a:spLocks noGrp="1"/>
          </p:cNvSpPr>
          <p:nvPr>
            <p:ph type="title" idx="4294967295"/>
          </p:nvPr>
        </p:nvSpPr>
        <p:spPr>
          <a:xfrm>
            <a:off x="4507920" y="3203640"/>
            <a:ext cx="3291839" cy="2968559"/>
          </a:xfrm>
        </p:spPr>
        <p:txBody>
          <a:bodyPr anchor="t"/>
          <a:lstStyle>
            <a:lvl1pPr marL="228600" indent="-228600">
              <a:lnSpc>
                <a:spcPct val="110000"/>
              </a:lnSpc>
              <a:spcBef>
                <a:spcPts val="1001"/>
              </a:spcBef>
              <a:buSzPct val="100000"/>
              <a:buFont typeface="Arial" pitchFamily="34"/>
              <a:buChar char="•"/>
              <a:defRPr sz="1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9" name="Espace réservé de la date 6"/>
          <p:cNvSpPr txBox="1">
            <a:spLocks noGrp="1"/>
          </p:cNvSpPr>
          <p:nvPr>
            <p:ph type="dt" sz="half" idx="7"/>
          </p:nvPr>
        </p:nvSpPr>
        <p:spPr>
          <a:xfrm>
            <a:off x="905399" y="6356520"/>
            <a:ext cx="2743199" cy="365040"/>
          </a:xfrm>
        </p:spPr>
        <p:txBody>
          <a:bodyPr/>
          <a:lstStyle>
            <a:lvl1pPr>
              <a:defRPr/>
            </a:lvl1pPr>
          </a:lstStyle>
          <a:p>
            <a:pPr lvl="0"/>
            <a:r>
              <a:rPr lang="fr-FR"/>
              <a:t>04/09/20XX</a:t>
            </a:r>
          </a:p>
        </p:txBody>
      </p:sp>
      <p:sp>
        <p:nvSpPr>
          <p:cNvPr id="10" name="Espace réservé du pied de page 7"/>
          <p:cNvSpPr txBox="1">
            <a:spLocks noGrp="1"/>
          </p:cNvSpPr>
          <p:nvPr>
            <p:ph type="ftr" sz="quarter" idx="9"/>
          </p:nvPr>
        </p:nvSpPr>
        <p:spPr/>
        <p:txBody>
          <a:bodyPr/>
          <a:lstStyle>
            <a:lvl1pPr>
              <a:defRPr/>
            </a:lvl1pPr>
          </a:lstStyle>
          <a:p>
            <a:pPr lvl="0"/>
            <a:r>
              <a:rPr lang="fr-FR"/>
              <a:t>Titre de la présentation</a:t>
            </a:r>
          </a:p>
        </p:txBody>
      </p:sp>
      <p:sp>
        <p:nvSpPr>
          <p:cNvPr id="11" name="Espace réservé du numéro de diapositive 8"/>
          <p:cNvSpPr txBox="1">
            <a:spLocks noGrp="1"/>
          </p:cNvSpPr>
          <p:nvPr>
            <p:ph type="sldNum" sz="quarter" idx="8"/>
          </p:nvPr>
        </p:nvSpPr>
        <p:spPr>
          <a:xfrm>
            <a:off x="8540640" y="6356520"/>
            <a:ext cx="2743199" cy="365040"/>
          </a:xfrm>
        </p:spPr>
        <p:txBody>
          <a:bodyPr/>
          <a:lstStyle>
            <a:lvl1pPr>
              <a:defRPr/>
            </a:lvl1pPr>
          </a:lstStyle>
          <a:p>
            <a:pPr lvl="0"/>
            <a:fld id="{3CEEAD44-5030-42CC-9997-B4751DB7C762}" type="slidenum">
              <a:rPr/>
              <a:pPr lvl="0"/>
              <a:t>‹#›</a:t>
            </a:fld>
            <a:endParaRPr lang="fr-FR"/>
          </a:p>
        </p:txBody>
      </p:sp>
      <p:sp>
        <p:nvSpPr>
          <p:cNvPr id="12" name="Espace réservé du texte 4"/>
          <p:cNvSpPr txBox="1">
            <a:spLocks noGrp="1"/>
          </p:cNvSpPr>
          <p:nvPr>
            <p:ph type="body" idx="4294967295"/>
          </p:nvPr>
        </p:nvSpPr>
        <p:spPr>
          <a:xfrm>
            <a:off x="8439840" y="2372760"/>
            <a:ext cx="3291839" cy="824040"/>
          </a:xfrm>
        </p:spPr>
        <p:txBody>
          <a:bodyPr anchor="b"/>
          <a:lstStyle>
            <a:lvl1pPr marL="0" indent="0">
              <a:buNone/>
              <a:defRPr sz="2400" b="1"/>
            </a:lvl1pPr>
          </a:lstStyle>
          <a:p>
            <a:pPr lvl="0"/>
            <a:r>
              <a:rPr lang="fr-FR"/>
              <a:t>Modifiez les styles du texte du masque</a:t>
            </a:r>
          </a:p>
        </p:txBody>
      </p:sp>
      <p:sp>
        <p:nvSpPr>
          <p:cNvPr id="13" name="Espace réservé du contenu 5"/>
          <p:cNvSpPr txBox="1">
            <a:spLocks noGrp="1"/>
          </p:cNvSpPr>
          <p:nvPr>
            <p:ph type="title" idx="4294967295"/>
          </p:nvPr>
        </p:nvSpPr>
        <p:spPr>
          <a:xfrm>
            <a:off x="8439840" y="3203640"/>
            <a:ext cx="3291839" cy="2968559"/>
          </a:xfrm>
        </p:spPr>
        <p:txBody>
          <a:bodyPr anchor="t"/>
          <a:lstStyle>
            <a:lvl1pPr marL="228600" indent="-228600">
              <a:lnSpc>
                <a:spcPct val="110000"/>
              </a:lnSpc>
              <a:spcBef>
                <a:spcPts val="1001"/>
              </a:spcBef>
              <a:buSzPct val="100000"/>
              <a:buFont typeface="Arial" pitchFamily="34"/>
              <a:buChar char="•"/>
              <a:defRPr sz="1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838080" y="365040"/>
            <a:ext cx="10515600" cy="1325520"/>
          </a:xfrm>
          <a:prstGeom prst="rect">
            <a:avLst/>
          </a:prstGeom>
          <a:noFill/>
          <a:ln>
            <a:noFill/>
          </a:ln>
        </p:spPr>
        <p:txBody>
          <a:bodyPr wrap="square" lIns="91440" tIns="45720" rIns="91440" bIns="4572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3" name="Espace réservé du texte 2"/>
          <p:cNvSpPr txBox="1">
            <a:spLocks noGrp="1"/>
          </p:cNvSpPr>
          <p:nvPr>
            <p:ph type="body" idx="1"/>
          </p:nvPr>
        </p:nvSpPr>
        <p:spPr>
          <a:xfrm>
            <a:off x="838080" y="1825560"/>
            <a:ext cx="10515600" cy="4351320"/>
          </a:xfrm>
          <a:prstGeom prst="rect">
            <a:avLst/>
          </a:prstGeom>
          <a:noFill/>
          <a:ln>
            <a:noFill/>
          </a:ln>
        </p:spPr>
        <p:txBody>
          <a:bodyPr wrap="square" lIns="91440" tIns="45720" rIns="91440" bIns="45720" anchor="t" anchorCtr="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Modifiez les styles du texte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838080" y="6356520"/>
            <a:ext cx="2743199" cy="365040"/>
          </a:xfrm>
          <a:prstGeom prst="rect">
            <a:avLst/>
          </a:prstGeom>
          <a:noFill/>
          <a:ln>
            <a:noFill/>
          </a:ln>
        </p:spPr>
        <p:txBody>
          <a:bodyPr wrap="square" lIns="91440" tIns="45720" rIns="91440" bIns="45720" anchor="ctr" anchorCtr="0"/>
          <a:lstStyle>
            <a:lvl1pPr marL="0" marR="0" lvl="0" indent="0" algn="l" rtl="0" hangingPunct="1">
              <a:lnSpc>
                <a:spcPct val="100000"/>
              </a:lnSpc>
              <a:spcBef>
                <a:spcPts val="0"/>
              </a:spcBef>
              <a:spcAft>
                <a:spcPts val="0"/>
              </a:spcAft>
              <a:buNone/>
              <a:tabLst/>
              <a:defRPr lang="fr-FR" sz="1200" b="0" i="0" u="none" strike="noStrike" kern="1200" spc="0" baseline="0">
                <a:solidFill>
                  <a:srgbClr val="898989"/>
                </a:solidFill>
                <a:latin typeface="Avenir Next LT Pro" pitchFamily="18"/>
                <a:ea typeface="Arial Unicode MS" pitchFamily="2"/>
                <a:cs typeface="Tahoma" pitchFamily="2"/>
              </a:defRPr>
            </a:lvl1pPr>
          </a:lstStyle>
          <a:p>
            <a:pPr lvl="0"/>
            <a:r>
              <a:rPr lang="fr-FR"/>
              <a:t>04/09/20XX</a:t>
            </a:r>
          </a:p>
        </p:txBody>
      </p:sp>
      <p:sp>
        <p:nvSpPr>
          <p:cNvPr id="5" name="Espace réservé du pied de page 4"/>
          <p:cNvSpPr txBox="1">
            <a:spLocks noGrp="1"/>
          </p:cNvSpPr>
          <p:nvPr>
            <p:ph type="ftr" sz="quarter" idx="3"/>
          </p:nvPr>
        </p:nvSpPr>
        <p:spPr>
          <a:xfrm>
            <a:off x="4038479" y="6356520"/>
            <a:ext cx="4114800" cy="365040"/>
          </a:xfrm>
          <a:prstGeom prst="rect">
            <a:avLst/>
          </a:prstGeom>
          <a:noFill/>
          <a:ln>
            <a:noFill/>
          </a:ln>
        </p:spPr>
        <p:txBody>
          <a:bodyPr wrap="square" lIns="91440" tIns="45720" rIns="91440" bIns="45720" anchor="ctr" anchorCtr="1"/>
          <a:lstStyle>
            <a:lvl1pPr marL="0" marR="0" lvl="0" indent="0" algn="ctr" rtl="0" hangingPunct="1">
              <a:lnSpc>
                <a:spcPct val="100000"/>
              </a:lnSpc>
              <a:spcBef>
                <a:spcPts val="0"/>
              </a:spcBef>
              <a:spcAft>
                <a:spcPts val="0"/>
              </a:spcAft>
              <a:buNone/>
              <a:tabLst/>
              <a:defRPr lang="fr-FR" sz="1200" b="0" i="0" u="none" strike="noStrike" kern="1200" spc="0" baseline="0">
                <a:solidFill>
                  <a:srgbClr val="898989"/>
                </a:solidFill>
                <a:latin typeface="Avenir Next LT Pro" pitchFamily="18"/>
                <a:ea typeface="Arial Unicode MS" pitchFamily="2"/>
                <a:cs typeface="Tahoma" pitchFamily="2"/>
              </a:defRPr>
            </a:lvl1pPr>
          </a:lstStyle>
          <a:p>
            <a:pPr lvl="0"/>
            <a:r>
              <a:rPr lang="fr-FR"/>
              <a:t>Titre de la présentation</a:t>
            </a:r>
          </a:p>
        </p:txBody>
      </p:sp>
      <p:sp>
        <p:nvSpPr>
          <p:cNvPr id="6" name="Espace réservé du numéro de diapositive 5"/>
          <p:cNvSpPr txBox="1">
            <a:spLocks noGrp="1"/>
          </p:cNvSpPr>
          <p:nvPr>
            <p:ph type="sldNum" sz="quarter" idx="4"/>
          </p:nvPr>
        </p:nvSpPr>
        <p:spPr>
          <a:xfrm>
            <a:off x="8610480" y="6356520"/>
            <a:ext cx="2743199"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fr-FR" sz="1200" b="0" i="0" u="none" strike="noStrike" kern="1200" spc="0" baseline="0">
                <a:solidFill>
                  <a:srgbClr val="898989"/>
                </a:solidFill>
                <a:latin typeface="Avenir Next LT Pro" pitchFamily="18"/>
                <a:ea typeface="Arial Unicode MS" pitchFamily="2"/>
                <a:cs typeface="Tahoma" pitchFamily="2"/>
              </a:defRPr>
            </a:lvl1pPr>
          </a:lstStyle>
          <a:p>
            <a:pPr lvl="0"/>
            <a:fld id="{951926D9-0B15-45C0-9515-79AB9A9FC164}" type="slidenum">
              <a:rPr/>
              <a:pPr lvl="0"/>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xStyles>
    <p:titleStyle>
      <a:lvl1pPr marL="0" marR="0" lvl="0" indent="0" algn="l" rtl="0" hangingPunct="1">
        <a:lnSpc>
          <a:spcPct val="90000"/>
        </a:lnSpc>
        <a:spcBef>
          <a:spcPts val="0"/>
        </a:spcBef>
        <a:spcAft>
          <a:spcPts val="0"/>
        </a:spcAft>
        <a:buNone/>
        <a:tabLst/>
        <a:defRPr lang="fr-FR" sz="4400" b="0" i="0" u="none" strike="noStrike" kern="1200" spc="0" baseline="0">
          <a:ln>
            <a:noFill/>
          </a:ln>
          <a:solidFill>
            <a:srgbClr val="000000"/>
          </a:solidFill>
          <a:latin typeface="Avenir Next LT Pro" pitchFamily="18"/>
          <a:ea typeface="Microsoft YaHei" pitchFamily="2"/>
          <a:cs typeface="Lucida Sans" pitchFamily="2"/>
        </a:defRPr>
      </a:lvl1pPr>
    </p:titleStyle>
    <p:bodyStyle>
      <a:lvl1pPr marL="228600" marR="0" lvl="0" indent="-228600" algn="l" rtl="0" hangingPunct="1">
        <a:lnSpc>
          <a:spcPct val="110000"/>
        </a:lnSpc>
        <a:spcBef>
          <a:spcPts val="1001"/>
        </a:spcBef>
        <a:spcAft>
          <a:spcPts val="0"/>
        </a:spcAft>
        <a:buSzPct val="100000"/>
        <a:buFont typeface="Arial" pitchFamily="34"/>
        <a:buChar char="•"/>
        <a:tabLst/>
        <a:defRPr lang="fr-FR" sz="2800" b="0" i="0" u="none" strike="noStrike" kern="1200" spc="0" baseline="0">
          <a:solidFill>
            <a:srgbClr val="000000"/>
          </a:solidFill>
          <a:latin typeface="Avenir Next LT Pro"/>
        </a:defRPr>
      </a:lvl1pPr>
      <a:lvl2pPr marL="685799" marR="0" lvl="1" indent="-228600" algn="l" rtl="0" hangingPunct="1">
        <a:lnSpc>
          <a:spcPct val="110000"/>
        </a:lnSpc>
        <a:spcBef>
          <a:spcPts val="499"/>
        </a:spcBef>
        <a:spcAft>
          <a:spcPts val="0"/>
        </a:spcAft>
        <a:buSzPct val="100000"/>
        <a:buFont typeface="Arial" pitchFamily="34"/>
        <a:buChar char="•"/>
        <a:tabLst/>
        <a:defRPr lang="fr-FR" sz="2400" b="0" i="0" u="none" strike="noStrike" kern="1200" spc="0" baseline="0">
          <a:solidFill>
            <a:srgbClr val="000000"/>
          </a:solidFill>
          <a:latin typeface="Avenir Next LT Pro"/>
        </a:defRPr>
      </a:lvl2pPr>
      <a:lvl3pPr marL="1143000" marR="0" lvl="2" indent="-228600" algn="l" rtl="0" hangingPunct="1">
        <a:lnSpc>
          <a:spcPct val="110000"/>
        </a:lnSpc>
        <a:spcBef>
          <a:spcPts val="499"/>
        </a:spcBef>
        <a:spcAft>
          <a:spcPts val="0"/>
        </a:spcAft>
        <a:buSzPct val="100000"/>
        <a:buFont typeface="Arial" pitchFamily="34"/>
        <a:buChar char="•"/>
        <a:tabLst/>
        <a:defRPr lang="fr-FR" sz="2000" b="0" i="0" u="none" strike="noStrike" kern="1200" spc="0" baseline="0">
          <a:solidFill>
            <a:srgbClr val="000000"/>
          </a:solidFill>
          <a:latin typeface="Avenir Next LT Pro"/>
        </a:defRPr>
      </a:lvl3pPr>
      <a:lvl4pPr marL="1600200" marR="0" lvl="3" indent="-228600" algn="l" rtl="0" hangingPunct="1">
        <a:lnSpc>
          <a:spcPct val="110000"/>
        </a:lnSpc>
        <a:spcBef>
          <a:spcPts val="499"/>
        </a:spcBef>
        <a:spcAft>
          <a:spcPts val="0"/>
        </a:spcAft>
        <a:buSzPct val="100000"/>
        <a:buFont typeface="Arial" pitchFamily="34"/>
        <a:buChar char="•"/>
        <a:tabLst/>
        <a:defRPr lang="fr-FR" sz="1800" b="0" i="0" u="none" strike="noStrike" kern="1200" spc="0" baseline="0">
          <a:solidFill>
            <a:srgbClr val="000000"/>
          </a:solidFill>
          <a:latin typeface="Avenir Next LT Pro"/>
        </a:defRPr>
      </a:lvl4pPr>
      <a:lvl5pPr marL="2057400" marR="0" lvl="4" indent="-228600" algn="l" rtl="0" hangingPunct="1">
        <a:lnSpc>
          <a:spcPct val="110000"/>
        </a:lnSpc>
        <a:spcBef>
          <a:spcPts val="499"/>
        </a:spcBef>
        <a:spcAft>
          <a:spcPts val="0"/>
        </a:spcAft>
        <a:buSzPct val="100000"/>
        <a:buFont typeface="Arial" pitchFamily="34"/>
        <a:buChar char="•"/>
        <a:tabLst/>
        <a:defRPr lang="fr-FR" sz="1800" b="0" i="0" u="none" strike="noStrike" kern="1200" spc="0" baseline="0">
          <a:solidFill>
            <a:srgbClr val="000000"/>
          </a:solidFill>
          <a:latin typeface="Avenir Next LT Pro"/>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youtu.be/7v6tY_u-Mls" TargetMode="External"/><Relationship Id="rId7" Type="http://schemas.openxmlformats.org/officeDocument/2006/relationships/hyperlink" Target="https://youtu.be/vLV3vT_r7_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youtu.be/hAV1nLfrJ2c" TargetMode="External"/><Relationship Id="rId5" Type="http://schemas.openxmlformats.org/officeDocument/2006/relationships/hyperlink" Target="https://youtu.be/lGbCm43U3So" TargetMode="External"/><Relationship Id="rId4" Type="http://schemas.openxmlformats.org/officeDocument/2006/relationships/hyperlink" Target="https://youtu.be/3O0XQzUWJH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re 1"/>
          <p:cNvSpPr txBox="1">
            <a:spLocks noGrp="1"/>
          </p:cNvSpPr>
          <p:nvPr>
            <p:ph type="ctrTitle"/>
          </p:nvPr>
        </p:nvSpPr>
        <p:spPr>
          <a:xfrm>
            <a:off x="1802880" y="1928879"/>
            <a:ext cx="8586360" cy="21762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400"/>
              <a:t>FORMATION JEUNES JUGES OFFICIELS EN DANSE</a:t>
            </a:r>
          </a:p>
        </p:txBody>
      </p:sp>
      <p:sp>
        <p:nvSpPr>
          <p:cNvPr id="3" name="Sous-titre 2"/>
          <p:cNvSpPr txBox="1">
            <a:spLocks noGrp="1"/>
          </p:cNvSpPr>
          <p:nvPr>
            <p:ph type="subTitle"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spcBef>
                <a:spcPts val="1001"/>
              </a:spcBef>
              <a:spcAft>
                <a:spcPts val="0"/>
              </a:spcAft>
              <a:buNone/>
            </a:pPr>
            <a:r>
              <a:rPr lang="fr-FR" sz="2800"/>
              <a:t>Journée 2                L’INTERPRETATION</a:t>
            </a:r>
          </a:p>
        </p:txBody>
      </p:sp>
      <p:pic>
        <p:nvPicPr>
          <p:cNvPr id="4" name="Picture 2" descr="Afficher l’image source"/>
          <p:cNvPicPr>
            <a:picLocks noChangeAspect="1"/>
          </p:cNvPicPr>
          <p:nvPr/>
        </p:nvPicPr>
        <p:blipFill>
          <a:blip r:embed="rId3" cstate="print"/>
          <a:srcRect/>
          <a:stretch>
            <a:fillRect/>
          </a:stretch>
        </p:blipFill>
        <p:spPr>
          <a:xfrm>
            <a:off x="171360" y="235440"/>
            <a:ext cx="1911599" cy="1911599"/>
          </a:xfrm>
          <a:prstGeom prst="rect">
            <a:avLst/>
          </a:prstGeom>
          <a:noFill/>
          <a:ln>
            <a:noFill/>
          </a:ln>
        </p:spPr>
      </p:pic>
      <p:sp>
        <p:nvSpPr>
          <p:cNvPr id="5" name="ZoneTexte 4"/>
          <p:cNvSpPr txBox="1"/>
          <p:nvPr/>
        </p:nvSpPr>
        <p:spPr>
          <a:xfrm>
            <a:off x="5296250" y="5735143"/>
            <a:ext cx="5413169" cy="386431"/>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fr-FR" sz="1800" b="0" i="0" u="none" strike="noStrike" kern="1200" spc="0" baseline="0">
                <a:ln>
                  <a:noFill/>
                </a:ln>
                <a:solidFill>
                  <a:srgbClr val="000000"/>
                </a:solidFill>
                <a:latin typeface="Calibri"/>
                <a:ea typeface="Microsoft YaHei"/>
                <a:cs typeface="Lucida Sans" pitchFamily="2"/>
              </a:rPr>
              <a:t>Commission Technique Nationale DANSE</a:t>
            </a:r>
            <a:r>
              <a:rPr lang="fr-FR">
                <a:solidFill>
                  <a:srgbClr val="000000"/>
                </a:solidFill>
                <a:latin typeface="Calibri"/>
                <a:ea typeface="Microsoft YaHei"/>
                <a:cs typeface="Lucida Sans" pitchFamily="2"/>
              </a:rPr>
              <a:t> Màj déc 2023</a:t>
            </a:r>
            <a:endParaRPr lang="fr-FR" sz="18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name="Slide98">
    <p:spTree>
      <p:nvGrpSpPr>
        <p:cNvPr id="1" name=""/>
        <p:cNvGrpSpPr/>
        <p:nvPr/>
      </p:nvGrpSpPr>
      <p:grpSpPr>
        <a:xfrm>
          <a:off x="0" y="0"/>
          <a:ext cx="0" cy="0"/>
          <a:chOff x="0" y="0"/>
          <a:chExt cx="0" cy="0"/>
        </a:xfrm>
      </p:grpSpPr>
      <p:sp>
        <p:nvSpPr>
          <p:cNvPr id="2" name="Rectangle 3"/>
          <p:cNvSpPr/>
          <p:nvPr/>
        </p:nvSpPr>
        <p:spPr>
          <a:xfrm>
            <a:off x="8212680" y="2099880"/>
            <a:ext cx="507959" cy="2574000"/>
          </a:xfrm>
          <a:prstGeom prst="rect">
            <a:avLst/>
          </a:prstGeom>
          <a:solidFill>
            <a:srgbClr val="FFFFFF"/>
          </a:solidFill>
          <a:ln w="12600">
            <a:solidFill>
              <a:srgbClr val="FFFFFF"/>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4007768" y="1916832"/>
            <a:ext cx="7275351" cy="2952328"/>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3200"/>
              <a:t>Où est placé le regard ?</a:t>
            </a:r>
            <a:br>
              <a:rPr lang="fr-FR" sz="3200"/>
            </a:br>
            <a:br>
              <a:rPr lang="fr-FR" sz="3200"/>
            </a:br>
            <a:r>
              <a:rPr lang="fr-FR" sz="3200"/>
              <a:t>Quelle est l’expression du visage ?</a:t>
            </a:r>
            <a:br>
              <a:rPr lang="fr-FR" sz="3200"/>
            </a:br>
            <a:br>
              <a:rPr lang="fr-FR" sz="3200"/>
            </a:br>
            <a:r>
              <a:rPr lang="fr-FR" sz="3200"/>
              <a:t>Comment sont utilisées les composantes du mouvement pour servir le propos ?</a:t>
            </a:r>
          </a:p>
        </p:txBody>
      </p:sp>
      <p:sp>
        <p:nvSpPr>
          <p:cNvPr id="4" name="Espace réservé du texte 2"/>
          <p:cNvSpPr txBox="1">
            <a:spLocks noGrp="1"/>
          </p:cNvSpPr>
          <p:nvPr>
            <p:ph type="body" idx="1"/>
          </p:nvPr>
        </p:nvSpPr>
        <p:spPr>
          <a:xfrm>
            <a:off x="909000" y="1933920"/>
            <a:ext cx="2688480" cy="299016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gn="ctr">
              <a:spcBef>
                <a:spcPts val="1001"/>
              </a:spcBef>
              <a:spcAft>
                <a:spcPts val="0"/>
              </a:spcAft>
              <a:buNone/>
            </a:pPr>
            <a:r>
              <a:rPr lang="fr-FR">
                <a:latin typeface="Avenir Next LT Pro"/>
              </a:rPr>
              <a:t>Les critères observables</a:t>
            </a:r>
          </a:p>
        </p:txBody>
      </p:sp>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6054C292-04C7-4C04-A6DB-399266910EF2}" type="slidenum">
              <a:rPr/>
              <a:pPr marL="0" marR="0" lvl="0" indent="0" algn="r" rtl="0" hangingPunct="1">
                <a:lnSpc>
                  <a:spcPct val="100000"/>
                </a:lnSpc>
                <a:spcBef>
                  <a:spcPts val="0"/>
                </a:spcBef>
                <a:spcAft>
                  <a:spcPts val="0"/>
                </a:spcAft>
                <a:buNone/>
                <a:tabLst/>
              </a:pPr>
              <a:t>10</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name="Slide108">
    <p:spTree>
      <p:nvGrpSpPr>
        <p:cNvPr id="1" name=""/>
        <p:cNvGrpSpPr/>
        <p:nvPr/>
      </p:nvGrpSpPr>
      <p:grpSpPr>
        <a:xfrm>
          <a:off x="0" y="0"/>
          <a:ext cx="0" cy="0"/>
          <a:chOff x="0" y="0"/>
          <a:chExt cx="0" cy="0"/>
        </a:xfrm>
      </p:grpSpPr>
      <p:sp>
        <p:nvSpPr>
          <p:cNvPr id="2" name="Rectangle 3"/>
          <p:cNvSpPr/>
          <p:nvPr/>
        </p:nvSpPr>
        <p:spPr>
          <a:xfrm>
            <a:off x="1078920" y="1938600"/>
            <a:ext cx="10177200" cy="2990160"/>
          </a:xfrm>
          <a:prstGeom prst="rect">
            <a:avLst/>
          </a:prstGeom>
          <a:solidFill>
            <a:srgbClr val="F5A700"/>
          </a:solidFill>
          <a:ln w="12600">
            <a:solidFill>
              <a:srgbClr val="F5A700"/>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fr-FR"/>
              <a:t>Visionner à nouveau les vidéos pour affiner les réponses de ces critères observables.</a:t>
            </a:r>
          </a:p>
        </p:txBody>
      </p:sp>
      <p:sp>
        <p:nvSpPr>
          <p:cNvPr id="4"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6054C292-04C7-4C04-A6DB-399266910EF2}" type="slidenum">
              <a:rPr/>
              <a:pPr marL="0" marR="0" lvl="0" indent="0" algn="r" rtl="0" hangingPunct="1">
                <a:lnSpc>
                  <a:spcPct val="100000"/>
                </a:lnSpc>
                <a:spcBef>
                  <a:spcPts val="0"/>
                </a:spcBef>
                <a:spcAft>
                  <a:spcPts val="0"/>
                </a:spcAft>
                <a:buNone/>
                <a:tabLst/>
              </a:pPr>
              <a:t>11</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fr-FR" sz="3200"/>
              <a:t>OHAD NAHARIN - BATSHEVA DANCE COMPANY - </a:t>
            </a:r>
            <a:r>
              <a:rPr lang="fr-FR" sz="3200" err="1"/>
              <a:t>Echad</a:t>
            </a:r>
            <a:r>
              <a:rPr lang="fr-FR" sz="3200"/>
              <a:t> mi </a:t>
            </a:r>
            <a:r>
              <a:rPr lang="fr-FR" sz="3200" err="1"/>
              <a:t>yodea</a:t>
            </a:r>
            <a:r>
              <a:rPr lang="fr-FR" sz="3200"/>
              <a:t> (extrait de 3’38 à 7’04)</a:t>
            </a:r>
          </a:p>
        </p:txBody>
      </p:sp>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0C5ACAB2-ED4B-4E28-B4F9-75E11B6D529E}" type="slidenum">
              <a:rPr/>
              <a:pPr marL="0" marR="0" lvl="0" indent="0" algn="r" rtl="0" hangingPunct="1">
                <a:lnSpc>
                  <a:spcPct val="100000"/>
                </a:lnSpc>
                <a:spcBef>
                  <a:spcPts val="0"/>
                </a:spcBef>
                <a:spcAft>
                  <a:spcPts val="0"/>
                </a:spcAft>
                <a:buNone/>
                <a:tabLst/>
              </a:pPr>
              <a:t>12</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6" name="Espace réservé du texte 10"/>
          <p:cNvSpPr txBox="1">
            <a:spLocks noGrp="1"/>
          </p:cNvSpPr>
          <p:nvPr>
            <p:ph type="body" idx="1"/>
          </p:nvPr>
        </p:nvSpPr>
        <p:spPr>
          <a:xfrm>
            <a:off x="421200" y="2167560"/>
            <a:ext cx="11059560" cy="3997744"/>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nSpc>
                <a:spcPct val="90000"/>
              </a:lnSpc>
              <a:spcBef>
                <a:spcPts val="1001"/>
              </a:spcBef>
              <a:spcAft>
                <a:spcPts val="0"/>
              </a:spcAft>
              <a:buNone/>
            </a:pPr>
            <a:r>
              <a:rPr lang="fr-FR" sz="2100" b="1" u="sng">
                <a:latin typeface="Calibri Light"/>
              </a:rPr>
              <a:t>Le propos:</a:t>
            </a:r>
          </a:p>
          <a:p>
            <a:pPr marL="0" lvl="0" indent="0">
              <a:lnSpc>
                <a:spcPct val="90000"/>
              </a:lnSpc>
              <a:spcBef>
                <a:spcPts val="1001"/>
              </a:spcBef>
              <a:spcAft>
                <a:spcPts val="0"/>
              </a:spcAft>
              <a:buNone/>
            </a:pPr>
            <a:r>
              <a:rPr lang="fr-FR" sz="1900">
                <a:latin typeface="Calibri Light"/>
              </a:rPr>
              <a:t>ECHAD MI YODEA   (signification : qui connait ? en </a:t>
            </a:r>
            <a:r>
              <a:rPr lang="fr-FR" sz="1900" err="1">
                <a:latin typeface="Calibri Light"/>
              </a:rPr>
              <a:t>hebreu</a:t>
            </a:r>
            <a:r>
              <a:rPr lang="fr-FR" sz="1900">
                <a:latin typeface="Calibri Light"/>
              </a:rPr>
              <a:t>)</a:t>
            </a:r>
          </a:p>
          <a:p>
            <a:pPr marL="0" lvl="0" indent="0">
              <a:lnSpc>
                <a:spcPct val="90000"/>
              </a:lnSpc>
              <a:spcBef>
                <a:spcPts val="1001"/>
              </a:spcBef>
              <a:spcAft>
                <a:spcPts val="0"/>
              </a:spcAft>
              <a:buNone/>
            </a:pPr>
            <a:r>
              <a:rPr lang="fr-FR" sz="1900" err="1">
                <a:latin typeface="Calibri Light"/>
              </a:rPr>
              <a:t>Ohad</a:t>
            </a:r>
            <a:r>
              <a:rPr lang="fr-FR" sz="1900">
                <a:latin typeface="Calibri Light"/>
              </a:rPr>
              <a:t> </a:t>
            </a:r>
            <a:r>
              <a:rPr lang="fr-FR" sz="1900" err="1">
                <a:latin typeface="Calibri Light"/>
              </a:rPr>
              <a:t>Naharin</a:t>
            </a:r>
            <a:r>
              <a:rPr lang="fr-FR" sz="1900">
                <a:latin typeface="Calibri Light"/>
              </a:rPr>
              <a:t>, la </a:t>
            </a:r>
            <a:r>
              <a:rPr lang="fr-FR" sz="1900" err="1">
                <a:latin typeface="Calibri Light"/>
              </a:rPr>
              <a:t>batsheva</a:t>
            </a:r>
            <a:r>
              <a:rPr lang="fr-FR" sz="1900">
                <a:latin typeface="Calibri Light"/>
              </a:rPr>
              <a:t> dance </a:t>
            </a:r>
            <a:r>
              <a:rPr lang="fr-FR" sz="1900" err="1">
                <a:latin typeface="Calibri Light"/>
              </a:rPr>
              <a:t>compagny</a:t>
            </a:r>
            <a:r>
              <a:rPr lang="fr-FR" sz="1900">
                <a:latin typeface="Calibri Light"/>
              </a:rPr>
              <a:t> Tel Aviv</a:t>
            </a:r>
          </a:p>
          <a:p>
            <a:pPr marL="0" lvl="0" indent="0">
              <a:lnSpc>
                <a:spcPct val="90000"/>
              </a:lnSpc>
              <a:spcBef>
                <a:spcPts val="1001"/>
              </a:spcBef>
              <a:spcAft>
                <a:spcPts val="0"/>
              </a:spcAft>
              <a:buNone/>
            </a:pPr>
            <a:r>
              <a:rPr lang="fr-FR" sz="1900">
                <a:solidFill>
                  <a:srgbClr val="2E75B6"/>
                </a:solidFill>
                <a:latin typeface="Calibri Light"/>
              </a:rPr>
              <a:t>https://youtu.be/7v6tY_u-Mls</a:t>
            </a:r>
          </a:p>
          <a:p>
            <a:pPr marL="0" lvl="0" indent="0">
              <a:lnSpc>
                <a:spcPct val="90000"/>
              </a:lnSpc>
              <a:spcBef>
                <a:spcPts val="1001"/>
              </a:spcBef>
              <a:spcAft>
                <a:spcPts val="0"/>
              </a:spcAft>
              <a:buNone/>
            </a:pPr>
            <a:r>
              <a:rPr lang="fr-FR" sz="1900">
                <a:latin typeface="Calibri Light"/>
              </a:rPr>
              <a:t>« chaque mouvement est chargé de sens, capable d’hypnotiser avec une simple rangée de danseurs vacillants. A priori insignifiants » </a:t>
            </a:r>
            <a:r>
              <a:rPr lang="fr-FR" sz="1900" err="1">
                <a:latin typeface="Calibri Light"/>
              </a:rPr>
              <a:t>Ohad</a:t>
            </a:r>
            <a:r>
              <a:rPr lang="fr-FR" sz="1900">
                <a:latin typeface="Calibri Light"/>
              </a:rPr>
              <a:t> </a:t>
            </a:r>
            <a:r>
              <a:rPr lang="fr-FR" sz="1900" err="1">
                <a:latin typeface="Calibri Light"/>
              </a:rPr>
              <a:t>Naharin</a:t>
            </a:r>
            <a:endParaRPr lang="fr-FR" sz="1900">
              <a:latin typeface="Calibri Light"/>
            </a:endParaRPr>
          </a:p>
          <a:p>
            <a:pPr marL="0" lvl="0" indent="0">
              <a:lnSpc>
                <a:spcPct val="90000"/>
              </a:lnSpc>
              <a:spcBef>
                <a:spcPts val="1001"/>
              </a:spcBef>
              <a:spcAft>
                <a:spcPts val="0"/>
              </a:spcAft>
              <a:buNone/>
            </a:pPr>
            <a:r>
              <a:rPr lang="fr-FR" sz="1900">
                <a:latin typeface="Calibri Light"/>
              </a:rPr>
              <a:t>Enumération de quelques enseignements du judaïsme, sous une forme cumulative s’adressant à des enfants.</a:t>
            </a:r>
          </a:p>
          <a:p>
            <a:pPr marL="0" lvl="0" indent="0">
              <a:lnSpc>
                <a:spcPct val="90000"/>
              </a:lnSpc>
              <a:spcBef>
                <a:spcPts val="1001"/>
              </a:spcBef>
              <a:spcAft>
                <a:spcPts val="0"/>
              </a:spcAft>
              <a:buNone/>
            </a:pPr>
            <a:r>
              <a:rPr lang="fr-FR" sz="1900">
                <a:latin typeface="Calibri Light"/>
              </a:rPr>
              <a:t>Le message concerne globalement, la libération, physique, spirituelle, et mentale d’un peuple dans une récitation pouvant aussi relever d’un jeu de mémoire.</a:t>
            </a:r>
          </a:p>
          <a:p>
            <a:pPr marL="0" lvl="0" indent="0">
              <a:lnSpc>
                <a:spcPct val="90000"/>
              </a:lnSpc>
              <a:spcBef>
                <a:spcPts val="1001"/>
              </a:spcBef>
              <a:spcAft>
                <a:spcPts val="0"/>
              </a:spcAft>
              <a:buNone/>
            </a:pPr>
            <a:r>
              <a:rPr lang="fr-FR" sz="1900">
                <a:latin typeface="Calibri Light"/>
              </a:rPr>
              <a:t>Le groupe hurle après chaque remous en hébreu, des mots familiers de la Pâques juive : « </a:t>
            </a:r>
            <a:r>
              <a:rPr lang="fr-FR" sz="1900" err="1">
                <a:latin typeface="Calibri Light"/>
              </a:rPr>
              <a:t>Shebashamaim</a:t>
            </a:r>
            <a:r>
              <a:rPr lang="fr-FR" sz="1900">
                <a:latin typeface="Calibri Light"/>
              </a:rPr>
              <a:t> </a:t>
            </a:r>
            <a:r>
              <a:rPr lang="fr-FR" sz="1900" err="1">
                <a:latin typeface="Calibri Light"/>
              </a:rPr>
              <a:t>uva’aretz</a:t>
            </a:r>
            <a:r>
              <a:rPr lang="fr-FR" sz="1900">
                <a:latin typeface="Calibri Light"/>
              </a:rPr>
              <a:t> » (dans le ciel et sur la terre)</a:t>
            </a:r>
            <a:endParaRPr lang="fr-FR" sz="1100" b="1">
              <a:latin typeface="Avenir Next LT Pro"/>
            </a:endParaRPr>
          </a:p>
        </p:txBody>
      </p:sp>
      <p:pic>
        <p:nvPicPr>
          <p:cNvPr id="7" name="Image 6" descr="Bacheva.JPG"/>
          <p:cNvPicPr>
            <a:picLocks noChangeAspect="1"/>
          </p:cNvPicPr>
          <p:nvPr/>
        </p:nvPicPr>
        <p:blipFill>
          <a:blip r:embed="rId3" cstate="print"/>
          <a:stretch>
            <a:fillRect/>
          </a:stretch>
        </p:blipFill>
        <p:spPr>
          <a:xfrm>
            <a:off x="7680176" y="1728360"/>
            <a:ext cx="3368978" cy="1956599"/>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name="Slide110">
    <p:spTree>
      <p:nvGrpSpPr>
        <p:cNvPr id="1" name=""/>
        <p:cNvGrpSpPr/>
        <p:nvPr/>
      </p:nvGrpSpPr>
      <p:grpSpPr>
        <a:xfrm>
          <a:off x="0" y="0"/>
          <a:ext cx="0" cy="0"/>
          <a:chOff x="0" y="0"/>
          <a:chExt cx="0" cy="0"/>
        </a:xfrm>
      </p:grpSpPr>
      <p:sp>
        <p:nvSpPr>
          <p:cNvPr id="2" name="Rectangle 2"/>
          <p:cNvSpPr/>
          <p:nvPr/>
        </p:nvSpPr>
        <p:spPr>
          <a:xfrm>
            <a:off x="1100520" y="541800"/>
            <a:ext cx="10182960" cy="1168560"/>
          </a:xfrm>
          <a:prstGeom prst="rect">
            <a:avLst/>
          </a:prstGeom>
          <a:solidFill>
            <a:srgbClr val="F5A700"/>
          </a:solidFill>
          <a:ln w="12600">
            <a:solidFill>
              <a:srgbClr val="F5A700"/>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fr-FR" sz="3200"/>
              <a:t>COMPAGNIE MAGUY MARIN - May B </a:t>
            </a:r>
            <a:br>
              <a:rPr lang="fr-FR" sz="3200"/>
            </a:br>
            <a:r>
              <a:rPr lang="fr-FR" sz="3200"/>
              <a:t>(extrait complet durée 2’46)</a:t>
            </a:r>
          </a:p>
        </p:txBody>
      </p:sp>
      <p:sp>
        <p:nvSpPr>
          <p:cNvPr id="6"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282F908F-ACC4-4C3C-B3C9-08AF3B7EDF6B}" type="slidenum">
              <a:rPr/>
              <a:pPr marL="0" marR="0" lvl="0" indent="0" algn="r" rtl="0" hangingPunct="1">
                <a:lnSpc>
                  <a:spcPct val="100000"/>
                </a:lnSpc>
                <a:spcBef>
                  <a:spcPts val="0"/>
                </a:spcBef>
                <a:spcAft>
                  <a:spcPts val="0"/>
                </a:spcAft>
                <a:buNone/>
                <a:tabLst/>
              </a:pPr>
              <a:t>13</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7" name="Espace réservé du texte 10"/>
          <p:cNvSpPr txBox="1">
            <a:spLocks noGrp="1"/>
          </p:cNvSpPr>
          <p:nvPr>
            <p:ph type="body" idx="1"/>
          </p:nvPr>
        </p:nvSpPr>
        <p:spPr>
          <a:xfrm>
            <a:off x="407368" y="3501008"/>
            <a:ext cx="11398320" cy="2895496"/>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nSpc>
                <a:spcPct val="90000"/>
              </a:lnSpc>
              <a:spcBef>
                <a:spcPts val="1001"/>
              </a:spcBef>
              <a:spcAft>
                <a:spcPts val="0"/>
              </a:spcAft>
              <a:buNone/>
            </a:pPr>
            <a:r>
              <a:rPr lang="fr-FR" sz="2400">
                <a:latin typeface="Avenir Next LT Pro"/>
              </a:rPr>
              <a:t>May B 1981</a:t>
            </a:r>
          </a:p>
          <a:p>
            <a:pPr marL="0" lvl="0" indent="0">
              <a:lnSpc>
                <a:spcPct val="90000"/>
              </a:lnSpc>
              <a:spcBef>
                <a:spcPts val="1001"/>
              </a:spcBef>
              <a:spcAft>
                <a:spcPts val="0"/>
              </a:spcAft>
              <a:buNone/>
            </a:pPr>
            <a:r>
              <a:rPr lang="fr-FR" sz="2400">
                <a:latin typeface="Avenir Next LT Pro"/>
              </a:rPr>
              <a:t> </a:t>
            </a:r>
            <a:r>
              <a:rPr lang="fr-FR" sz="2400">
                <a:solidFill>
                  <a:srgbClr val="2E75B6"/>
                </a:solidFill>
                <a:latin typeface="Calibri Light"/>
              </a:rPr>
              <a:t>https://youtu.be/3O0XQzUWJHY</a:t>
            </a:r>
          </a:p>
          <a:p>
            <a:pPr marL="0" lvl="0" indent="0">
              <a:lnSpc>
                <a:spcPct val="90000"/>
              </a:lnSpc>
              <a:spcBef>
                <a:spcPts val="1001"/>
              </a:spcBef>
              <a:spcAft>
                <a:spcPts val="0"/>
              </a:spcAft>
              <a:buNone/>
            </a:pPr>
            <a:endParaRPr lang="fr-FR" sz="2400">
              <a:latin typeface="Avenir Next LT Pro"/>
            </a:endParaRPr>
          </a:p>
          <a:p>
            <a:pPr marL="0" lvl="0" indent="0">
              <a:lnSpc>
                <a:spcPct val="90000"/>
              </a:lnSpc>
              <a:spcBef>
                <a:spcPts val="1001"/>
              </a:spcBef>
              <a:spcAft>
                <a:spcPts val="0"/>
              </a:spcAft>
              <a:buNone/>
            </a:pPr>
            <a:r>
              <a:rPr lang="fr-FR" sz="2400" err="1">
                <a:latin typeface="Avenir Next LT Pro"/>
              </a:rPr>
              <a:t>Maguy</a:t>
            </a:r>
            <a:r>
              <a:rPr lang="fr-FR" sz="2400">
                <a:latin typeface="Avenir Next LT Pro"/>
              </a:rPr>
              <a:t> Marin lit « fin de partie » de Samuel Beckett, bouleversée elle décide d’explorer des mouvements empêchés mais nécessaires.</a:t>
            </a:r>
          </a:p>
          <a:p>
            <a:pPr marL="0" lvl="0" indent="0">
              <a:lnSpc>
                <a:spcPct val="90000"/>
              </a:lnSpc>
              <a:spcBef>
                <a:spcPts val="1001"/>
              </a:spcBef>
              <a:spcAft>
                <a:spcPts val="0"/>
              </a:spcAft>
              <a:buNone/>
            </a:pPr>
            <a:endParaRPr lang="fr-FR" sz="2400">
              <a:latin typeface="Avenir Next LT Pro"/>
            </a:endParaRPr>
          </a:p>
          <a:p>
            <a:pPr marL="0" lvl="0" indent="0" algn="just">
              <a:lnSpc>
                <a:spcPct val="90000"/>
              </a:lnSpc>
              <a:spcBef>
                <a:spcPts val="1001"/>
              </a:spcBef>
              <a:spcAft>
                <a:spcPts val="0"/>
              </a:spcAft>
              <a:buNone/>
            </a:pPr>
            <a:r>
              <a:rPr lang="fr-FR" sz="2400">
                <a:latin typeface="Avenir Next LT Pro"/>
              </a:rPr>
              <a:t>« Des fantoches plâtreux plongent dans l’absurdité abyssale de la comédie de la vie. Dix clowns enfarinés forment une masse mouvante, assemblée grimaçante et loqueteuse, ils errent en rythme par chocs ou ralentis »</a:t>
            </a:r>
          </a:p>
          <a:p>
            <a:pPr marL="0" lvl="0" indent="0">
              <a:lnSpc>
                <a:spcPct val="90000"/>
              </a:lnSpc>
              <a:spcBef>
                <a:spcPts val="1001"/>
              </a:spcBef>
              <a:spcAft>
                <a:spcPts val="0"/>
              </a:spcAft>
              <a:buNone/>
            </a:pPr>
            <a:endParaRPr lang="fr-FR" sz="600" b="1">
              <a:solidFill>
                <a:srgbClr val="44546A"/>
              </a:solidFill>
              <a:latin typeface="Calibri Light"/>
            </a:endParaRPr>
          </a:p>
          <a:p>
            <a:pPr marL="0" lvl="0" indent="0">
              <a:lnSpc>
                <a:spcPct val="90000"/>
              </a:lnSpc>
              <a:spcBef>
                <a:spcPts val="1001"/>
              </a:spcBef>
              <a:spcAft>
                <a:spcPts val="0"/>
              </a:spcAft>
              <a:buNone/>
            </a:pPr>
            <a:endParaRPr lang="fr-FR" sz="600" b="1">
              <a:latin typeface="Avenir Next LT Pro"/>
            </a:endParaRPr>
          </a:p>
        </p:txBody>
      </p:sp>
      <p:pic>
        <p:nvPicPr>
          <p:cNvPr id="8" name="Image 7" descr="COMPAGNIE MAGUY MARIN - May B.JPG"/>
          <p:cNvPicPr>
            <a:picLocks noChangeAspect="1"/>
          </p:cNvPicPr>
          <p:nvPr/>
        </p:nvPicPr>
        <p:blipFill>
          <a:blip r:embed="rId3" cstate="print"/>
          <a:stretch>
            <a:fillRect/>
          </a:stretch>
        </p:blipFill>
        <p:spPr>
          <a:xfrm>
            <a:off x="7713362" y="1916832"/>
            <a:ext cx="3563469" cy="1669242"/>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name="Slide111">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3200"/>
              <a:t>Alexander EKMAN – Fratured fairytale (Extrait)</a:t>
            </a:r>
          </a:p>
        </p:txBody>
      </p:sp>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6AF0D3F3-6519-4EDC-9FC0-8668DF6B1411}" type="slidenum">
              <a:rPr/>
              <a:pPr marL="0" marR="0" lvl="0" indent="0" algn="r" rtl="0" hangingPunct="1">
                <a:lnSpc>
                  <a:spcPct val="100000"/>
                </a:lnSpc>
                <a:spcBef>
                  <a:spcPts val="0"/>
                </a:spcBef>
                <a:spcAft>
                  <a:spcPts val="0"/>
                </a:spcAft>
                <a:buNone/>
                <a:tabLst/>
              </a:pPr>
              <a:t>14</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6" name="Espace réservé du texte 10"/>
          <p:cNvSpPr txBox="1">
            <a:spLocks noGrp="1"/>
          </p:cNvSpPr>
          <p:nvPr>
            <p:ph type="body" idx="1"/>
          </p:nvPr>
        </p:nvSpPr>
        <p:spPr>
          <a:xfrm>
            <a:off x="407368" y="2132856"/>
            <a:ext cx="11059560" cy="3888432"/>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indent="0" algn="just">
              <a:lnSpc>
                <a:spcPct val="90000"/>
              </a:lnSpc>
              <a:spcBef>
                <a:spcPts val="1001"/>
              </a:spcBef>
              <a:spcAft>
                <a:spcPts val="0"/>
              </a:spcAft>
              <a:buNone/>
            </a:pPr>
            <a:r>
              <a:rPr lang="fr-FR" sz="2900">
                <a:latin typeface="Calibri Light"/>
                <a:ea typeface="Microsoft YaHei"/>
              </a:rPr>
              <a:t>WHIM, FRACTURED FAIRYTALE ("caprice, conte de fée fracturé")</a:t>
            </a:r>
            <a:r>
              <a:rPr lang="fr-FR" sz="2900">
                <a:latin typeface="Avenir Next LT Pro"/>
                <a:ea typeface="Microsoft YaHei"/>
              </a:rPr>
              <a:t> </a:t>
            </a:r>
            <a:r>
              <a:rPr lang="fr-FR" sz="2900">
                <a:latin typeface="Calibri Light"/>
                <a:ea typeface="Microsoft YaHei"/>
              </a:rPr>
              <a:t>Extrait duo 4‘-5’10’’ et 6’11-7’55 ’’</a:t>
            </a:r>
          </a:p>
          <a:p>
            <a:pPr marL="0" lvl="0" indent="0" algn="just">
              <a:lnSpc>
                <a:spcPct val="90000"/>
              </a:lnSpc>
              <a:spcBef>
                <a:spcPts val="1001"/>
              </a:spcBef>
              <a:spcAft>
                <a:spcPts val="0"/>
              </a:spcAft>
              <a:buNone/>
            </a:pPr>
            <a:r>
              <a:rPr lang="fr-FR" sz="2900">
                <a:solidFill>
                  <a:srgbClr val="2E75B6"/>
                </a:solidFill>
                <a:latin typeface="Calibri Light"/>
                <a:ea typeface="Microsoft YaHei"/>
              </a:rPr>
              <a:t>https://youtu.be/lGbCm43U3So</a:t>
            </a:r>
          </a:p>
          <a:p>
            <a:pPr marL="0" lvl="0" indent="0" algn="just">
              <a:lnSpc>
                <a:spcPct val="90000"/>
              </a:lnSpc>
              <a:spcBef>
                <a:spcPts val="1001"/>
              </a:spcBef>
              <a:spcAft>
                <a:spcPts val="0"/>
              </a:spcAft>
              <a:buNone/>
            </a:pPr>
            <a:endParaRPr lang="fr-FR" sz="2900">
              <a:latin typeface="Calibri Light"/>
            </a:endParaRPr>
          </a:p>
          <a:p>
            <a:pPr marL="0" lvl="0" indent="0" algn="just">
              <a:lnSpc>
                <a:spcPct val="90000"/>
              </a:lnSpc>
              <a:spcBef>
                <a:spcPts val="1001"/>
              </a:spcBef>
              <a:spcAft>
                <a:spcPts val="0"/>
              </a:spcAft>
              <a:buNone/>
            </a:pPr>
            <a:r>
              <a:rPr lang="fr-FR" sz="2900">
                <a:latin typeface="Calibri Light"/>
                <a:ea typeface="Microsoft YaHei"/>
              </a:rPr>
              <a:t>Alexander Ekman </a:t>
            </a:r>
            <a:r>
              <a:rPr lang="fr-FR" sz="2900" err="1">
                <a:latin typeface="Calibri Light"/>
                <a:ea typeface="Microsoft YaHei"/>
              </a:rPr>
              <a:t>cie</a:t>
            </a:r>
            <a:r>
              <a:rPr lang="fr-FR" sz="2900">
                <a:latin typeface="Calibri Light"/>
                <a:ea typeface="Microsoft YaHei"/>
              </a:rPr>
              <a:t> IT Dansa, Espagne, 2007</a:t>
            </a:r>
          </a:p>
          <a:p>
            <a:pPr marL="0" lvl="0" indent="0" algn="just">
              <a:lnSpc>
                <a:spcPct val="90000"/>
              </a:lnSpc>
              <a:spcBef>
                <a:spcPts val="1001"/>
              </a:spcBef>
              <a:spcAft>
                <a:spcPts val="0"/>
              </a:spcAft>
              <a:buNone/>
            </a:pPr>
            <a:r>
              <a:rPr lang="fr-FR" sz="2900">
                <a:latin typeface="Calibri Light"/>
                <a:ea typeface="Microsoft YaHei"/>
              </a:rPr>
              <a:t>Une pièce où il est question de maintenir une forme de santé mentale alors qu’à l’intérieur tout part en folie. Situation de la vie de tous les jours qui joue sur une dualité : rire ou non, triste ou pas, agréable ou pas.</a:t>
            </a:r>
            <a:endParaRPr lang="fr-FR" sz="1700" b="1">
              <a:latin typeface="Avenir Next LT Pro"/>
              <a:ea typeface="Microsoft YaHei"/>
            </a:endParaRPr>
          </a:p>
        </p:txBody>
      </p:sp>
      <p:pic>
        <p:nvPicPr>
          <p:cNvPr id="7" name="Image 6" descr="Fratured fairytale.JPG"/>
          <p:cNvPicPr>
            <a:picLocks noChangeAspect="1"/>
          </p:cNvPicPr>
          <p:nvPr/>
        </p:nvPicPr>
        <p:blipFill>
          <a:blip r:embed="rId3" cstate="print"/>
          <a:srcRect t="18932"/>
          <a:stretch>
            <a:fillRect/>
          </a:stretch>
        </p:blipFill>
        <p:spPr>
          <a:xfrm>
            <a:off x="7392144" y="2780928"/>
            <a:ext cx="4324350" cy="1691059"/>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name="Slide112">
    <p:spTree>
      <p:nvGrpSpPr>
        <p:cNvPr id="1" name=""/>
        <p:cNvGrpSpPr/>
        <p:nvPr/>
      </p:nvGrpSpPr>
      <p:grpSpPr>
        <a:xfrm>
          <a:off x="0" y="0"/>
          <a:ext cx="0" cy="0"/>
          <a:chOff x="0" y="0"/>
          <a:chExt cx="0" cy="0"/>
        </a:xfrm>
      </p:grpSpPr>
      <p:sp>
        <p:nvSpPr>
          <p:cNvPr id="2" name="Rectangle 2"/>
          <p:cNvSpPr/>
          <p:nvPr/>
        </p:nvSpPr>
        <p:spPr>
          <a:xfrm>
            <a:off x="1100520" y="541800"/>
            <a:ext cx="10182960" cy="1168560"/>
          </a:xfrm>
          <a:prstGeom prst="rect">
            <a:avLst/>
          </a:prstGeom>
          <a:solidFill>
            <a:srgbClr val="F5A700"/>
          </a:solidFill>
          <a:ln w="12600">
            <a:solidFill>
              <a:srgbClr val="F5A700"/>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fr-FR" sz="3200"/>
              <a:t>Khader ATTOU - Allegria</a:t>
            </a:r>
          </a:p>
        </p:txBody>
      </p:sp>
      <p:sp>
        <p:nvSpPr>
          <p:cNvPr id="6"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8D5A6750-6361-4E80-BE82-C64ADF36B4A9}" type="slidenum">
              <a:rPr/>
              <a:pPr marL="0" marR="0" lvl="0" indent="0" algn="r" rtl="0" hangingPunct="1">
                <a:lnSpc>
                  <a:spcPct val="100000"/>
                </a:lnSpc>
                <a:spcBef>
                  <a:spcPts val="0"/>
                </a:spcBef>
                <a:spcAft>
                  <a:spcPts val="0"/>
                </a:spcAft>
                <a:buNone/>
                <a:tabLst/>
              </a:pPr>
              <a:t>15</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7" name="Espace réservé du texte 10"/>
          <p:cNvSpPr txBox="1">
            <a:spLocks noGrp="1"/>
          </p:cNvSpPr>
          <p:nvPr>
            <p:ph type="body" idx="1"/>
          </p:nvPr>
        </p:nvSpPr>
        <p:spPr>
          <a:xfrm>
            <a:off x="397080" y="3007440"/>
            <a:ext cx="11398320" cy="330192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gn="just">
              <a:lnSpc>
                <a:spcPct val="90000"/>
              </a:lnSpc>
              <a:spcBef>
                <a:spcPts val="1001"/>
              </a:spcBef>
              <a:spcAft>
                <a:spcPts val="0"/>
              </a:spcAft>
              <a:buNone/>
            </a:pPr>
            <a:r>
              <a:rPr lang="fr-FR" sz="2400">
                <a:latin typeface="Calibri Light"/>
                <a:ea typeface="Microsoft YaHei"/>
              </a:rPr>
              <a:t>ALEGRIA 2017</a:t>
            </a:r>
          </a:p>
          <a:p>
            <a:pPr marL="0" lvl="0" indent="0" algn="just">
              <a:lnSpc>
                <a:spcPct val="90000"/>
              </a:lnSpc>
              <a:spcBef>
                <a:spcPts val="1001"/>
              </a:spcBef>
              <a:spcAft>
                <a:spcPts val="0"/>
              </a:spcAft>
              <a:buNone/>
            </a:pPr>
            <a:r>
              <a:rPr lang="fr-FR" sz="2400">
                <a:latin typeface="Calibri Light"/>
                <a:ea typeface="Microsoft YaHei"/>
              </a:rPr>
              <a:t>Kader </a:t>
            </a:r>
            <a:r>
              <a:rPr lang="fr-FR" sz="2400" err="1">
                <a:latin typeface="Calibri Light"/>
                <a:ea typeface="Microsoft YaHei"/>
              </a:rPr>
              <a:t>Attou</a:t>
            </a:r>
            <a:r>
              <a:rPr lang="fr-FR" sz="2400">
                <a:latin typeface="Calibri Light"/>
                <a:ea typeface="Microsoft YaHei"/>
              </a:rPr>
              <a:t>, </a:t>
            </a:r>
            <a:r>
              <a:rPr lang="fr-FR" sz="2400" err="1">
                <a:latin typeface="Calibri Light"/>
                <a:ea typeface="Microsoft YaHei"/>
              </a:rPr>
              <a:t>cie</a:t>
            </a:r>
            <a:r>
              <a:rPr lang="fr-FR" sz="2400">
                <a:latin typeface="Calibri Light"/>
                <a:ea typeface="Microsoft YaHei"/>
              </a:rPr>
              <a:t> </a:t>
            </a:r>
            <a:r>
              <a:rPr lang="fr-FR" sz="2400" err="1">
                <a:latin typeface="Calibri Light"/>
                <a:ea typeface="Microsoft YaHei"/>
              </a:rPr>
              <a:t>Accrorap</a:t>
            </a:r>
            <a:r>
              <a:rPr lang="fr-FR" sz="2400">
                <a:latin typeface="Calibri Light"/>
                <a:ea typeface="Microsoft YaHei"/>
              </a:rPr>
              <a:t>, CCN de la Rochelle</a:t>
            </a:r>
          </a:p>
          <a:p>
            <a:pPr marL="0" lvl="0" indent="0" algn="just">
              <a:lnSpc>
                <a:spcPct val="90000"/>
              </a:lnSpc>
              <a:spcBef>
                <a:spcPts val="1001"/>
              </a:spcBef>
              <a:spcAft>
                <a:spcPts val="0"/>
              </a:spcAft>
              <a:buNone/>
            </a:pPr>
            <a:r>
              <a:rPr lang="fr-FR" sz="2400">
                <a:solidFill>
                  <a:srgbClr val="2E75B6"/>
                </a:solidFill>
                <a:latin typeface="Calibri Light"/>
                <a:ea typeface="Microsoft YaHei"/>
              </a:rPr>
              <a:t>https://youtu.be/Ajtoypi0M3c</a:t>
            </a:r>
          </a:p>
          <a:p>
            <a:pPr marL="0" lvl="0" indent="0" algn="just">
              <a:lnSpc>
                <a:spcPct val="90000"/>
              </a:lnSpc>
              <a:spcBef>
                <a:spcPts val="1001"/>
              </a:spcBef>
              <a:spcAft>
                <a:spcPts val="0"/>
              </a:spcAft>
              <a:buNone/>
            </a:pPr>
            <a:endParaRPr lang="fr-FR" sz="2400">
              <a:latin typeface="Calibri Light"/>
            </a:endParaRPr>
          </a:p>
          <a:p>
            <a:pPr marL="0" lvl="0" indent="0" algn="just">
              <a:lnSpc>
                <a:spcPct val="90000"/>
              </a:lnSpc>
              <a:spcBef>
                <a:spcPts val="1001"/>
              </a:spcBef>
              <a:spcAft>
                <a:spcPts val="0"/>
              </a:spcAft>
              <a:buNone/>
            </a:pPr>
            <a:r>
              <a:rPr lang="fr-FR" sz="2400">
                <a:latin typeface="Calibri Light"/>
                <a:ea typeface="Microsoft YaHei"/>
              </a:rPr>
              <a:t>Mise en avant de la danse hip-hop et du plaisir de danser ensemble, pièce joyeuse, épurée en toute simplicité. Le chorégraphe part d’un geste banal comme la marche, pour en faire une phrase chorégraphique qui se répète et se transmet.</a:t>
            </a:r>
          </a:p>
          <a:p>
            <a:pPr marL="0" lvl="0" indent="0" algn="just">
              <a:lnSpc>
                <a:spcPct val="90000"/>
              </a:lnSpc>
              <a:spcBef>
                <a:spcPts val="1001"/>
              </a:spcBef>
              <a:spcAft>
                <a:spcPts val="0"/>
              </a:spcAft>
              <a:buNone/>
            </a:pPr>
            <a:r>
              <a:rPr lang="fr-FR" sz="2400">
                <a:latin typeface="Calibri Light"/>
                <a:ea typeface="Microsoft YaHei"/>
              </a:rPr>
              <a:t>« l’idée c’est de chercher la poésie partout où elle se trouve, dans le corps des danseurs, dans le burlesque, mais aussi dans la violence du monde. J’aime raconter avec légèreté ce qui se passe dans le monde »  </a:t>
            </a:r>
            <a:endParaRPr lang="fr-FR" sz="600" b="1">
              <a:latin typeface="Avenir Next LT Pro"/>
              <a:ea typeface="Microsoft YaHei"/>
            </a:endParaRPr>
          </a:p>
        </p:txBody>
      </p:sp>
      <p:pic>
        <p:nvPicPr>
          <p:cNvPr id="8" name="Image 7" descr="Khader ATTOU – Allegria.JPG"/>
          <p:cNvPicPr>
            <a:picLocks noChangeAspect="1"/>
          </p:cNvPicPr>
          <p:nvPr/>
        </p:nvPicPr>
        <p:blipFill>
          <a:blip r:embed="rId3" cstate="print"/>
          <a:stretch>
            <a:fillRect/>
          </a:stretch>
        </p:blipFill>
        <p:spPr>
          <a:xfrm>
            <a:off x="7680176" y="2276872"/>
            <a:ext cx="3625006" cy="1756904"/>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name="Slide113">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fr-FR" sz="3200" err="1"/>
              <a:t>Hofesh</a:t>
            </a:r>
            <a:r>
              <a:rPr lang="fr-FR" sz="3200"/>
              <a:t> </a:t>
            </a:r>
            <a:r>
              <a:rPr lang="fr-FR" sz="3200" err="1"/>
              <a:t>Shechter</a:t>
            </a:r>
            <a:r>
              <a:rPr lang="fr-FR" sz="3200"/>
              <a:t> POLITICAL MOTHER</a:t>
            </a:r>
          </a:p>
        </p:txBody>
      </p:sp>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BFC10651-5E95-4284-B5FF-78409D5F7FA4}" type="slidenum">
              <a:rPr/>
              <a:pPr marL="0" marR="0" lvl="0" indent="0" algn="r" rtl="0" hangingPunct="1">
                <a:lnSpc>
                  <a:spcPct val="100000"/>
                </a:lnSpc>
                <a:spcBef>
                  <a:spcPts val="0"/>
                </a:spcBef>
                <a:spcAft>
                  <a:spcPts val="0"/>
                </a:spcAft>
                <a:buNone/>
                <a:tabLst/>
              </a:pPr>
              <a:t>16</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6" name="Espace réservé du texte 10"/>
          <p:cNvSpPr txBox="1">
            <a:spLocks noGrp="1"/>
          </p:cNvSpPr>
          <p:nvPr>
            <p:ph type="body" idx="1"/>
          </p:nvPr>
        </p:nvSpPr>
        <p:spPr>
          <a:xfrm>
            <a:off x="263352" y="2420888"/>
            <a:ext cx="11567520" cy="3905928"/>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gn="just">
              <a:lnSpc>
                <a:spcPct val="100000"/>
              </a:lnSpc>
              <a:spcBef>
                <a:spcPts val="1001"/>
              </a:spcBef>
              <a:spcAft>
                <a:spcPts val="0"/>
              </a:spcAft>
              <a:buNone/>
            </a:pPr>
            <a:r>
              <a:rPr lang="fr-FR" sz="2800">
                <a:latin typeface="Calibri Light"/>
              </a:rPr>
              <a:t>POLITICAL MOTHER  </a:t>
            </a:r>
            <a:r>
              <a:rPr lang="fr-FR" sz="2800" err="1">
                <a:latin typeface="Calibri Light"/>
              </a:rPr>
              <a:t>Shechter</a:t>
            </a:r>
            <a:r>
              <a:rPr lang="fr-FR" sz="2800">
                <a:latin typeface="Calibri Light"/>
              </a:rPr>
              <a:t>, </a:t>
            </a:r>
            <a:r>
              <a:rPr lang="fr-FR" sz="2800" err="1">
                <a:latin typeface="Calibri Light"/>
              </a:rPr>
              <a:t>Hofesh</a:t>
            </a:r>
            <a:r>
              <a:rPr lang="fr-FR" sz="2800">
                <a:latin typeface="Calibri Light"/>
              </a:rPr>
              <a:t> 2011</a:t>
            </a:r>
          </a:p>
          <a:p>
            <a:pPr marL="0" lvl="0" indent="0" algn="just">
              <a:lnSpc>
                <a:spcPct val="100000"/>
              </a:lnSpc>
              <a:spcBef>
                <a:spcPts val="1001"/>
              </a:spcBef>
              <a:spcAft>
                <a:spcPts val="0"/>
              </a:spcAft>
              <a:buNone/>
            </a:pPr>
            <a:r>
              <a:rPr lang="fr-FR" sz="2800">
                <a:solidFill>
                  <a:srgbClr val="2E75B6"/>
                </a:solidFill>
                <a:latin typeface="Calibri Light"/>
              </a:rPr>
              <a:t>https://youtu.be/vLV3vT_r7_o</a:t>
            </a:r>
          </a:p>
          <a:p>
            <a:pPr marL="0" lvl="0" indent="0" algn="just">
              <a:lnSpc>
                <a:spcPct val="100000"/>
              </a:lnSpc>
              <a:spcBef>
                <a:spcPts val="1001"/>
              </a:spcBef>
              <a:spcAft>
                <a:spcPts val="0"/>
              </a:spcAft>
              <a:buNone/>
            </a:pPr>
            <a:r>
              <a:rPr lang="fr-FR" sz="2800">
                <a:latin typeface="Calibri Light"/>
              </a:rPr>
              <a:t>« Ce n’est pas une pièce philosophique, prévient-il, c’est de la danse alors ça revient toujours à l’Energie, et d’abord celle des danseurs qui évoquent un groupe d’adeptes enthousiastes ou de suiveurs soumis à des diktats opprimants »</a:t>
            </a:r>
          </a:p>
          <a:p>
            <a:pPr marL="0" lvl="0" indent="0" algn="just">
              <a:lnSpc>
                <a:spcPct val="100000"/>
              </a:lnSpc>
              <a:spcBef>
                <a:spcPts val="1001"/>
              </a:spcBef>
              <a:spcAft>
                <a:spcPts val="0"/>
              </a:spcAft>
              <a:buNone/>
            </a:pPr>
            <a:r>
              <a:rPr lang="fr-FR" sz="2800">
                <a:latin typeface="Calibri Light"/>
              </a:rPr>
              <a:t>Des enjeux de pouvoir et d’émulation qu’on retrouve tant dans l’arène politique que dans la cellule familiale, d’où le titre de la pièce.</a:t>
            </a:r>
            <a:endParaRPr lang="fr-FR" sz="2400" b="1">
              <a:latin typeface="Avenir Next LT Pro"/>
            </a:endParaRPr>
          </a:p>
        </p:txBody>
      </p:sp>
      <p:pic>
        <p:nvPicPr>
          <p:cNvPr id="7" name="Image 6" descr="POLITICAL MOTHER  Shechter, Hofesh 2011.JPG"/>
          <p:cNvPicPr>
            <a:picLocks noChangeAspect="1"/>
          </p:cNvPicPr>
          <p:nvPr/>
        </p:nvPicPr>
        <p:blipFill>
          <a:blip r:embed="rId3" cstate="print"/>
          <a:stretch>
            <a:fillRect/>
          </a:stretch>
        </p:blipFill>
        <p:spPr>
          <a:xfrm>
            <a:off x="7634796" y="1412776"/>
            <a:ext cx="3541378" cy="216024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r>
              <a:rPr lang="fr-FR"/>
              <a:t>La présence est le fruit d’une rencontre</a:t>
            </a:r>
          </a:p>
        </p:txBody>
      </p:sp>
      <p:pic>
        <p:nvPicPr>
          <p:cNvPr id="4" name="Image 3" descr="Nourev et carolin.JPG"/>
          <p:cNvPicPr>
            <a:picLocks noChangeAspect="1"/>
          </p:cNvPicPr>
          <p:nvPr/>
        </p:nvPicPr>
        <p:blipFill>
          <a:blip r:embed="rId2" cstate="print"/>
          <a:stretch>
            <a:fillRect/>
          </a:stretch>
        </p:blipFill>
        <p:spPr>
          <a:xfrm>
            <a:off x="3359696" y="620688"/>
            <a:ext cx="4983460" cy="4146185"/>
          </a:xfrm>
          <a:prstGeom prst="rect">
            <a:avLst/>
          </a:prstGeom>
        </p:spPr>
      </p:pic>
      <p:sp>
        <p:nvSpPr>
          <p:cNvPr id="6"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r>
              <a:rPr lang="fr-FR"/>
              <a:t>FIN                                       </a:t>
            </a:r>
            <a:fld id="{BFC10651-5E95-4284-B5FF-78409D5F7FA4}" type="slidenum">
              <a:rPr smtClean="0"/>
              <a:pPr marL="0" marR="0" lvl="0" indent="0" algn="r" rtl="0" hangingPunct="1">
                <a:lnSpc>
                  <a:spcPct val="100000"/>
                </a:lnSpc>
                <a:spcBef>
                  <a:spcPts val="0"/>
                </a:spcBef>
                <a:spcAft>
                  <a:spcPts val="0"/>
                </a:spcAft>
                <a:buNone/>
                <a:tabLst/>
              </a:pPr>
              <a:t>17</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name="Slide100">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Objectif de la formation:</a:t>
            </a:r>
          </a:p>
        </p:txBody>
      </p:sp>
      <p:sp>
        <p:nvSpPr>
          <p:cNvPr id="3" name="Espace réservé du contenu 2"/>
          <p:cNvSpPr txBox="1">
            <a:spLocks noGrp="1"/>
          </p:cNvSpPr>
          <p:nvPr>
            <p:ph type="body" idx="4294967295"/>
          </p:nvPr>
        </p:nvSpPr>
        <p:spPr>
          <a:xfrm>
            <a:off x="5083920" y="3355920"/>
            <a:ext cx="6272640" cy="282564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228600" lvl="0" indent="-228600">
              <a:spcBef>
                <a:spcPts val="1001"/>
              </a:spcBef>
              <a:spcAft>
                <a:spcPts val="0"/>
              </a:spcAft>
              <a:buSzPct val="100000"/>
              <a:buFont typeface="Arial" pitchFamily="34"/>
              <a:buChar char="•"/>
            </a:pPr>
            <a:r>
              <a:rPr lang="fr-FR" sz="2800">
                <a:latin typeface="Avenir Next LT Pro"/>
              </a:rPr>
              <a:t>Identification et appropriation des indicateurs de l’interprétation.</a:t>
            </a:r>
          </a:p>
          <a:p>
            <a:pPr marL="228600" lvl="0" indent="-228600">
              <a:spcBef>
                <a:spcPts val="1001"/>
              </a:spcBef>
              <a:spcAft>
                <a:spcPts val="0"/>
              </a:spcAft>
              <a:buSzPct val="100000"/>
              <a:buFont typeface="Arial" pitchFamily="34"/>
              <a:buChar char="•"/>
            </a:pPr>
            <a:r>
              <a:rPr lang="fr-FR" sz="2800">
                <a:latin typeface="Avenir Next LT Pro"/>
              </a:rPr>
              <a:t>Être capable de juger l’interprétation des danseurs dans une chorégraphie</a:t>
            </a:r>
          </a:p>
        </p:txBody>
      </p:sp>
      <p:sp>
        <p:nvSpPr>
          <p:cNvPr id="6"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CBF89696-4660-4B7C-A0E7-75E7EDD64949}" type="slidenum">
              <a:rPr/>
              <a:pPr marL="0" marR="0" lvl="0" indent="0" algn="r" rtl="0" hangingPunct="1">
                <a:lnSpc>
                  <a:spcPct val="100000"/>
                </a:lnSpc>
                <a:spcBef>
                  <a:spcPts val="0"/>
                </a:spcBef>
                <a:spcAft>
                  <a:spcPts val="0"/>
                </a:spcAft>
                <a:buNone/>
                <a:tabLst/>
              </a:pPr>
              <a:t>2</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pic>
        <p:nvPicPr>
          <p:cNvPr id="7" name="Image 8"/>
          <p:cNvPicPr>
            <a:picLocks noChangeAspect="1"/>
          </p:cNvPicPr>
          <p:nvPr/>
        </p:nvPicPr>
        <p:blipFill>
          <a:blip r:embed="rId3" cstate="print"/>
          <a:stretch>
            <a:fillRect/>
          </a:stretch>
        </p:blipFill>
        <p:spPr>
          <a:xfrm>
            <a:off x="324720" y="361440"/>
            <a:ext cx="4581360" cy="5819760"/>
          </a:xfrm>
          <a:prstGeom prst="rect">
            <a:avLst/>
          </a:prstGeom>
          <a:noFill/>
          <a:ln>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name="Slide99">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Définition de l’interprétation:</a:t>
            </a:r>
          </a:p>
        </p:txBody>
      </p:sp>
      <p:sp>
        <p:nvSpPr>
          <p:cNvPr id="3" name="Espace réservé du contenu 2"/>
          <p:cNvSpPr txBox="1">
            <a:spLocks noGrp="1"/>
          </p:cNvSpPr>
          <p:nvPr>
            <p:ph type="body" idx="4294967295"/>
          </p:nvPr>
        </p:nvSpPr>
        <p:spPr>
          <a:xfrm>
            <a:off x="612720" y="3355920"/>
            <a:ext cx="6272640" cy="282564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228600" lvl="0" indent="-228600">
              <a:spcBef>
                <a:spcPts val="1001"/>
              </a:spcBef>
              <a:spcAft>
                <a:spcPts val="0"/>
              </a:spcAft>
              <a:buNone/>
            </a:pPr>
            <a:r>
              <a:rPr lang="fr-FR" sz="1800">
                <a:latin typeface="Avenir Next LT Pro"/>
              </a:rPr>
              <a:t>Donner un sens à un signe, un geste, une parole.</a:t>
            </a:r>
          </a:p>
          <a:p>
            <a:pPr marL="228600" lvl="0" indent="-228600">
              <a:spcBef>
                <a:spcPts val="1001"/>
              </a:spcBef>
              <a:spcAft>
                <a:spcPts val="0"/>
              </a:spcAft>
              <a:buNone/>
            </a:pPr>
            <a:r>
              <a:rPr lang="fr-FR" sz="1800">
                <a:latin typeface="Avenir Next LT Pro"/>
              </a:rPr>
              <a:t>Pour rendre le mouvement vivant, habiter, le danseur est</a:t>
            </a:r>
          </a:p>
          <a:p>
            <a:pPr marL="228600" lvl="0" indent="-228600">
              <a:spcBef>
                <a:spcPts val="1001"/>
              </a:spcBef>
              <a:spcAft>
                <a:spcPts val="0"/>
              </a:spcAft>
              <a:buNone/>
            </a:pPr>
            <a:r>
              <a:rPr lang="fr-FR" sz="1800">
                <a:latin typeface="Avenir Next LT Pro"/>
              </a:rPr>
              <a:t>en permanence à l’écoute de ses sensations, de ses</a:t>
            </a:r>
          </a:p>
          <a:p>
            <a:pPr marL="228600" lvl="0" indent="-228600">
              <a:spcBef>
                <a:spcPts val="1001"/>
              </a:spcBef>
              <a:spcAft>
                <a:spcPts val="0"/>
              </a:spcAft>
              <a:buNone/>
            </a:pPr>
            <a:r>
              <a:rPr lang="fr-FR" sz="1800">
                <a:latin typeface="Avenir Next LT Pro"/>
              </a:rPr>
              <a:t>perceptions et en relation avec sa propre affectivité. Si le</a:t>
            </a:r>
          </a:p>
          <a:p>
            <a:pPr marL="228600" lvl="0" indent="-228600">
              <a:spcBef>
                <a:spcPts val="1001"/>
              </a:spcBef>
              <a:spcAft>
                <a:spcPts val="0"/>
              </a:spcAft>
              <a:buNone/>
            </a:pPr>
            <a:r>
              <a:rPr lang="fr-FR" sz="1800">
                <a:latin typeface="Avenir Next LT Pro"/>
              </a:rPr>
              <a:t>danseur reste extérieur à ce qu’il danse, le geste reste</a:t>
            </a:r>
          </a:p>
          <a:p>
            <a:pPr marL="228600" lvl="0" indent="-228600">
              <a:spcBef>
                <a:spcPts val="1001"/>
              </a:spcBef>
              <a:spcAft>
                <a:spcPts val="0"/>
              </a:spcAft>
              <a:buNone/>
            </a:pPr>
            <a:r>
              <a:rPr lang="fr-FR" sz="1800">
                <a:latin typeface="Avenir Next LT Pro"/>
              </a:rPr>
              <a:t>vide et mécanique, le corps reste instrumental.</a:t>
            </a:r>
          </a:p>
        </p:txBody>
      </p:sp>
      <p:pic>
        <p:nvPicPr>
          <p:cNvPr id="4" name="Espace réservé d’image 26" descr="notes post it"/>
          <p:cNvPicPr>
            <a:picLocks noGrp="1" noChangeAspect="1"/>
          </p:cNvPicPr>
          <p:nvPr>
            <p:ph type="pic" idx="4294967295"/>
          </p:nvPr>
        </p:nvPicPr>
        <p:blipFill>
          <a:blip r:embed="rId3" cstate="print"/>
          <a:srcRect t="172" b="172"/>
          <a:stretch>
            <a:fillRect/>
          </a:stretch>
        </p:blipFill>
        <p:spPr>
          <a:xfrm>
            <a:off x="7680960" y="4352400"/>
            <a:ext cx="4507920" cy="2505600"/>
          </a:xfrm>
        </p:spPr>
      </p:pic>
      <p:sp>
        <p:nvSpPr>
          <p:cNvPr id="5" name="Espace réservé du numéro de diapositive 3"/>
          <p:cNvSpPr txBox="1"/>
          <p:nvPr/>
        </p:nvSpPr>
        <p:spPr>
          <a:xfrm>
            <a:off x="5605200" y="6356520"/>
            <a:ext cx="128015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4F02E1E0-9893-44DF-B7F3-D2BA7B22942E}" type="slidenum">
              <a:rPr/>
              <a:pPr marL="0" marR="0" lvl="0" indent="0" algn="r" rtl="0" hangingPunct="1">
                <a:lnSpc>
                  <a:spcPct val="100000"/>
                </a:lnSpc>
                <a:spcBef>
                  <a:spcPts val="0"/>
                </a:spcBef>
                <a:spcAft>
                  <a:spcPts val="0"/>
                </a:spcAft>
                <a:buNone/>
                <a:tabLst/>
              </a:pPr>
              <a:t>3</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pic>
        <p:nvPicPr>
          <p:cNvPr id="6" name="Picture 2" descr="Afficher l’image source"/>
          <p:cNvPicPr>
            <a:picLocks noChangeAspect="1"/>
          </p:cNvPicPr>
          <p:nvPr/>
        </p:nvPicPr>
        <p:blipFill>
          <a:blip r:embed="rId4" cstate="print"/>
          <a:srcRect/>
          <a:stretch>
            <a:fillRect/>
          </a:stretch>
        </p:blipFill>
        <p:spPr>
          <a:xfrm>
            <a:off x="141840" y="115920"/>
            <a:ext cx="865799" cy="865799"/>
          </a:xfrm>
          <a:prstGeom prst="rect">
            <a:avLst/>
          </a:prstGeom>
          <a:noFill/>
          <a:ln>
            <a:noFill/>
          </a:ln>
        </p:spPr>
      </p:pic>
      <p:pic>
        <p:nvPicPr>
          <p:cNvPr id="7" name="Image 6"/>
          <p:cNvPicPr>
            <a:picLocks noChangeAspect="1"/>
          </p:cNvPicPr>
          <p:nvPr/>
        </p:nvPicPr>
        <p:blipFill>
          <a:blip r:embed="rId5" cstate="print">
            <a:alphaModFix/>
            <a:lum/>
          </a:blip>
          <a:srcRect/>
          <a:stretch>
            <a:fillRect/>
          </a:stretch>
        </p:blipFill>
        <p:spPr>
          <a:xfrm>
            <a:off x="7343999" y="4123800"/>
            <a:ext cx="4871520" cy="2747520"/>
          </a:xfrm>
          <a:prstGeom prst="rect">
            <a:avLst/>
          </a:prstGeom>
          <a:noFill/>
          <a:ln>
            <a:noFill/>
          </a:ln>
        </p:spPr>
      </p:pic>
      <p:pic>
        <p:nvPicPr>
          <p:cNvPr id="8" name="Image 7"/>
          <p:cNvPicPr>
            <a:picLocks noChangeAspect="1"/>
          </p:cNvPicPr>
          <p:nvPr/>
        </p:nvPicPr>
        <p:blipFill>
          <a:blip r:embed="rId6" cstate="print">
            <a:alphaModFix/>
            <a:lum/>
          </a:blip>
          <a:srcRect/>
          <a:stretch>
            <a:fillRect/>
          </a:stretch>
        </p:blipFill>
        <p:spPr>
          <a:xfrm>
            <a:off x="7343998" y="360"/>
            <a:ext cx="4848001" cy="4123440"/>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name="Slide96">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3600"/>
              <a:t>Qu’est ce qui vous touche dans l’interprétation des danseurs ?</a:t>
            </a:r>
          </a:p>
        </p:txBody>
      </p:sp>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5941E714-04BE-4309-BC7C-CBD4A10DF3F1}" type="slidenum">
              <a:rPr/>
              <a:pPr marL="0" marR="0" lvl="0" indent="0" algn="r" rtl="0" hangingPunct="1">
                <a:lnSpc>
                  <a:spcPct val="100000"/>
                </a:lnSpc>
                <a:spcBef>
                  <a:spcPts val="0"/>
                </a:spcBef>
                <a:spcAft>
                  <a:spcPts val="0"/>
                </a:spcAft>
                <a:buNone/>
                <a:tabLst/>
              </a:pPr>
              <a:t>4</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6" name="Espace réservé du contenu 7"/>
          <p:cNvSpPr txBox="1">
            <a:spLocks noGrp="1"/>
          </p:cNvSpPr>
          <p:nvPr>
            <p:ph idx="1"/>
          </p:nvPr>
        </p:nvSpPr>
        <p:spPr>
          <a:xfrm>
            <a:off x="1115640" y="2477880"/>
            <a:ext cx="10168200" cy="1179720"/>
          </a:xfrm>
        </p:spPr>
        <p:txBody>
          <a:bodyPr lIns="91440" tIns="45720" rIns="91440" bIns="4572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228600" lvl="0" indent="-228600" hangingPunct="1">
              <a:spcBef>
                <a:spcPts val="1001"/>
              </a:spcBef>
              <a:spcAft>
                <a:spcPts val="0"/>
              </a:spcAft>
              <a:buSzPct val="100000"/>
              <a:buFont typeface="Arial" pitchFamily="34"/>
              <a:buChar char="•"/>
            </a:pPr>
            <a:r>
              <a:rPr lang="fr-FR" sz="2800">
                <a:latin typeface="Avenir Next LT Pro"/>
              </a:rPr>
              <a:t>Exemple : ressenti, technique, gestuelle, amplitude, la respiration, le regard, la concentration, l’originalité, …</a:t>
            </a:r>
          </a:p>
          <a:p>
            <a:pPr marL="0" lvl="0" indent="0" hangingPunct="1">
              <a:spcBef>
                <a:spcPts val="1001"/>
              </a:spcBef>
              <a:spcAft>
                <a:spcPts val="0"/>
              </a:spcAft>
              <a:buNone/>
            </a:pPr>
            <a:endParaRPr lang="fr-FR" sz="2800">
              <a:latin typeface="Avenir Next LT Pro"/>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name="Slide106">
    <p:spTree>
      <p:nvGrpSpPr>
        <p:cNvPr id="1" name=""/>
        <p:cNvGrpSpPr/>
        <p:nvPr/>
      </p:nvGrpSpPr>
      <p:grpSpPr>
        <a:xfrm>
          <a:off x="0" y="0"/>
          <a:ext cx="0" cy="0"/>
          <a:chOff x="0" y="0"/>
          <a:chExt cx="0" cy="0"/>
        </a:xfrm>
      </p:grpSpPr>
      <p:sp>
        <p:nvSpPr>
          <p:cNvPr id="2" name="Titre 1"/>
          <p:cNvSpPr txBox="1">
            <a:spLocks noGrp="1"/>
          </p:cNvSpPr>
          <p:nvPr>
            <p:ph type="title"/>
          </p:nvPr>
        </p:nvSpPr>
        <p:spPr>
          <a:xfrm>
            <a:off x="5087888" y="1052736"/>
            <a:ext cx="6272640" cy="15361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400"/>
              <a:t>Visionnage des vidéos professionnelles</a:t>
            </a:r>
          </a:p>
        </p:txBody>
      </p:sp>
      <p:sp>
        <p:nvSpPr>
          <p:cNvPr id="4" name="Espace réservé du contenu 2"/>
          <p:cNvSpPr txBox="1"/>
          <p:nvPr/>
        </p:nvSpPr>
        <p:spPr>
          <a:xfrm>
            <a:off x="162720" y="676800"/>
            <a:ext cx="4663080" cy="585972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28600" lvl="0" indent="-228600">
              <a:lnSpc>
                <a:spcPct val="90000"/>
              </a:lnSpc>
              <a:spcBef>
                <a:spcPts val="1001"/>
              </a:spcBef>
              <a:buSzPct val="100000"/>
              <a:buFont typeface="Arial" pitchFamily="34"/>
              <a:buChar char="•"/>
            </a:pPr>
            <a:r>
              <a:rPr lang="fr-FR" sz="2200" b="0" i="0" u="none" strike="noStrike" kern="1200" spc="0" baseline="0">
                <a:ln>
                  <a:noFill/>
                </a:ln>
                <a:solidFill>
                  <a:srgbClr val="000000"/>
                </a:solidFill>
                <a:latin typeface="Calibri Light" pitchFamily="18"/>
                <a:ea typeface="Microsoft YaHei" pitchFamily="2"/>
                <a:cs typeface="Lucida Sans" pitchFamily="2"/>
              </a:rPr>
              <a:t>OHAD NAHARIN - BATSHEVA DANCE COMPANY - </a:t>
            </a:r>
            <a:r>
              <a:rPr lang="fr-FR" sz="2200" b="0" i="0" u="none" strike="noStrike" kern="1200" spc="0" baseline="0" err="1">
                <a:ln>
                  <a:noFill/>
                </a:ln>
                <a:solidFill>
                  <a:srgbClr val="000000"/>
                </a:solidFill>
                <a:latin typeface="Calibri Light" pitchFamily="18"/>
                <a:ea typeface="Microsoft YaHei" pitchFamily="2"/>
                <a:cs typeface="Lucida Sans" pitchFamily="2"/>
              </a:rPr>
              <a:t>echad</a:t>
            </a:r>
            <a:r>
              <a:rPr lang="fr-FR" sz="2200" b="0" i="0" u="none" strike="noStrike" kern="1200" spc="0" baseline="0">
                <a:ln>
                  <a:noFill/>
                </a:ln>
                <a:solidFill>
                  <a:srgbClr val="000000"/>
                </a:solidFill>
                <a:latin typeface="Calibri Light" pitchFamily="18"/>
                <a:ea typeface="Microsoft YaHei" pitchFamily="2"/>
                <a:cs typeface="Lucida Sans" pitchFamily="2"/>
              </a:rPr>
              <a:t> mi </a:t>
            </a:r>
            <a:r>
              <a:rPr lang="fr-FR" sz="2200" b="0" i="0" u="none" strike="noStrike" kern="1200" spc="0" baseline="0" err="1">
                <a:ln>
                  <a:noFill/>
                </a:ln>
                <a:solidFill>
                  <a:srgbClr val="000000"/>
                </a:solidFill>
                <a:latin typeface="Calibri Light" pitchFamily="18"/>
                <a:ea typeface="Microsoft YaHei" pitchFamily="2"/>
                <a:cs typeface="Lucida Sans" pitchFamily="2"/>
              </a:rPr>
              <a:t>yodea</a:t>
            </a:r>
            <a:r>
              <a:rPr lang="fr-FR" sz="2200" b="0" i="0" u="none" strike="noStrike" kern="1200" spc="0" baseline="0">
                <a:ln>
                  <a:noFill/>
                </a:ln>
                <a:solidFill>
                  <a:srgbClr val="000000"/>
                </a:solidFill>
                <a:latin typeface="Calibri Light" pitchFamily="18"/>
                <a:ea typeface="Microsoft YaHei" pitchFamily="2"/>
                <a:cs typeface="Lucida Sans" pitchFamily="2"/>
              </a:rPr>
              <a:t> (extrait de 3’38 à 7’04)</a:t>
            </a:r>
            <a:r>
              <a:rPr lang="fr-FR" sz="2200" b="1" i="0" u="none" strike="noStrike" kern="1200" spc="0" baseline="0">
                <a:ln>
                  <a:noFill/>
                </a:ln>
                <a:solidFill>
                  <a:srgbClr val="2E75B6"/>
                </a:solidFill>
                <a:latin typeface="Avenir Next LT Pro" pitchFamily="18"/>
                <a:ea typeface="Microsoft YaHei" pitchFamily="2"/>
                <a:cs typeface="Lucida Sans" pitchFamily="2"/>
              </a:rPr>
              <a:t> </a:t>
            </a:r>
            <a:r>
              <a:rPr lang="fr-FR" sz="2200">
                <a:solidFill>
                  <a:srgbClr val="2E75B6"/>
                </a:solidFill>
                <a:latin typeface="Calibri Light" pitchFamily="18"/>
                <a:ea typeface="Microsoft YaHei" pitchFamily="2"/>
                <a:cs typeface="Lucida Sans" pitchFamily="2"/>
                <a:hlinkClick r:id="rId3"/>
              </a:rPr>
              <a:t>https://youtu.be/7v6tY_u-Mls</a:t>
            </a:r>
            <a:endParaRPr lang="fr-FR" sz="2200" b="0" i="0" u="none" strike="noStrike" kern="1200" spc="0" baseline="0">
              <a:ln>
                <a:noFill/>
              </a:ln>
              <a:solidFill>
                <a:srgbClr val="2E75B6"/>
              </a:solidFill>
              <a:latin typeface="Calibri Light"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r>
              <a:rPr lang="fr-FR" sz="2200" b="0" i="0" u="none" strike="noStrike" kern="1200" spc="0" baseline="0">
                <a:ln>
                  <a:noFill/>
                </a:ln>
                <a:solidFill>
                  <a:srgbClr val="000000"/>
                </a:solidFill>
                <a:latin typeface="Calibri Light" pitchFamily="18"/>
                <a:ea typeface="Microsoft YaHei" pitchFamily="2"/>
                <a:cs typeface="Lucida Sans" pitchFamily="2"/>
              </a:rPr>
              <a:t>COMPAGNIE MAGUY MARIN - May B (extrait complet durée 2’46)</a:t>
            </a:r>
            <a:r>
              <a:rPr lang="fr-FR" sz="2200" b="1" i="0" u="none" strike="noStrike" kern="1200" spc="0" baseline="0">
                <a:ln>
                  <a:noFill/>
                </a:ln>
                <a:solidFill>
                  <a:srgbClr val="2E75B6"/>
                </a:solidFill>
                <a:latin typeface="Avenir Next LT Pro" pitchFamily="18"/>
                <a:ea typeface="Microsoft YaHei" pitchFamily="2"/>
                <a:cs typeface="Lucida Sans" pitchFamily="2"/>
              </a:rPr>
              <a:t> </a:t>
            </a:r>
            <a:r>
              <a:rPr lang="fr-FR" sz="2200" b="0" i="0" u="none" strike="noStrike" kern="1200" spc="0" baseline="0">
                <a:ln>
                  <a:noFill/>
                </a:ln>
                <a:solidFill>
                  <a:srgbClr val="2E75B6"/>
                </a:solidFill>
                <a:latin typeface="Calibri Light" pitchFamily="18"/>
                <a:ea typeface="Microsoft YaHei" pitchFamily="2"/>
                <a:cs typeface="Lucida Sans" pitchFamily="2"/>
                <a:hlinkClick r:id="rId4"/>
              </a:rPr>
              <a:t>https://youtu.be/3O0XQzUWJHY</a:t>
            </a:r>
            <a:endParaRPr lang="fr-FR" sz="2200" b="0" i="0" u="none" strike="noStrike" kern="1200" spc="0" baseline="0">
              <a:ln>
                <a:noFill/>
              </a:ln>
              <a:solidFill>
                <a:srgbClr val="2E75B6"/>
              </a:solidFill>
              <a:latin typeface="Calibri Light"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r>
              <a:rPr lang="fr-FR" sz="2200" b="0" i="0" u="none" strike="noStrike" kern="1200" spc="0" baseline="0">
                <a:ln>
                  <a:noFill/>
                </a:ln>
                <a:solidFill>
                  <a:srgbClr val="000000"/>
                </a:solidFill>
                <a:latin typeface="Calibri Light" pitchFamily="18"/>
                <a:ea typeface="Microsoft YaHei" pitchFamily="2"/>
                <a:cs typeface="Lucida Sans" pitchFamily="2"/>
              </a:rPr>
              <a:t>Alexander EKMAN – </a:t>
            </a:r>
            <a:r>
              <a:rPr lang="fr-FR" sz="2200" b="0" i="0" u="none" strike="noStrike" kern="1200" spc="0" baseline="0" err="1">
                <a:ln>
                  <a:noFill/>
                </a:ln>
                <a:solidFill>
                  <a:srgbClr val="000000"/>
                </a:solidFill>
                <a:latin typeface="Calibri Light" pitchFamily="18"/>
                <a:ea typeface="Microsoft YaHei" pitchFamily="2"/>
                <a:cs typeface="Lucida Sans" pitchFamily="2"/>
              </a:rPr>
              <a:t>Fratured</a:t>
            </a:r>
            <a:r>
              <a:rPr lang="fr-FR" sz="2200" b="0" i="0" u="none" strike="noStrike" kern="1200" spc="0" baseline="0">
                <a:ln>
                  <a:noFill/>
                </a:ln>
                <a:solidFill>
                  <a:srgbClr val="000000"/>
                </a:solidFill>
                <a:latin typeface="Calibri Light" pitchFamily="18"/>
                <a:ea typeface="Microsoft YaHei" pitchFamily="2"/>
                <a:cs typeface="Lucida Sans" pitchFamily="2"/>
              </a:rPr>
              <a:t> </a:t>
            </a:r>
            <a:r>
              <a:rPr lang="fr-FR" sz="2200" b="0" i="0" u="none" strike="noStrike" kern="1200" spc="0" baseline="0" err="1">
                <a:ln>
                  <a:noFill/>
                </a:ln>
                <a:solidFill>
                  <a:srgbClr val="000000"/>
                </a:solidFill>
                <a:latin typeface="Calibri Light" pitchFamily="18"/>
                <a:ea typeface="Microsoft YaHei" pitchFamily="2"/>
                <a:cs typeface="Lucida Sans" pitchFamily="2"/>
              </a:rPr>
              <a:t>fairytale</a:t>
            </a:r>
            <a:r>
              <a:rPr lang="fr-FR" sz="2200" b="0" i="0" u="none" strike="noStrike" kern="1200" spc="0" baseline="0">
                <a:ln>
                  <a:noFill/>
                </a:ln>
                <a:solidFill>
                  <a:srgbClr val="000000"/>
                </a:solidFill>
                <a:latin typeface="Calibri Light" pitchFamily="18"/>
                <a:ea typeface="Microsoft YaHei" pitchFamily="2"/>
                <a:cs typeface="Lucida Sans" pitchFamily="2"/>
              </a:rPr>
              <a:t> (Extrait duo 4‘-5’10’’ et 6’11-7’55 ’’) </a:t>
            </a:r>
            <a:r>
              <a:rPr lang="fr-FR" sz="2200" b="0" i="0" u="none" strike="noStrike" kern="1200" spc="0" baseline="0">
                <a:ln>
                  <a:noFill/>
                </a:ln>
                <a:solidFill>
                  <a:srgbClr val="2E75B6"/>
                </a:solidFill>
                <a:latin typeface="Calibri Light" pitchFamily="18"/>
                <a:ea typeface="Microsoft YaHei" pitchFamily="2"/>
                <a:cs typeface="Lucida Sans" pitchFamily="2"/>
                <a:hlinkClick r:id="rId5"/>
              </a:rPr>
              <a:t>https://youtu.be/lGbCm43U3So</a:t>
            </a:r>
            <a:endParaRPr lang="fr-FR" sz="2200" b="0" i="0" u="none" strike="noStrike" kern="1200" spc="0" baseline="0">
              <a:ln>
                <a:noFill/>
              </a:ln>
              <a:solidFill>
                <a:srgbClr val="2E75B6"/>
              </a:solidFill>
              <a:latin typeface="Calibri Light" pitchFamily="18"/>
              <a:ea typeface="Microsoft YaHei" pitchFamily="2"/>
              <a:cs typeface="Lucida Sans" pitchFamily="2"/>
            </a:endParaRPr>
          </a:p>
          <a:p>
            <a:pPr marL="228600" lvl="0" indent="-228600">
              <a:lnSpc>
                <a:spcPct val="90000"/>
              </a:lnSpc>
              <a:spcBef>
                <a:spcPts val="1001"/>
              </a:spcBef>
              <a:buSzPct val="100000"/>
              <a:buFont typeface="Arial" pitchFamily="34"/>
              <a:buChar char="•"/>
            </a:pPr>
            <a:r>
              <a:rPr lang="fr-FR" sz="2200" b="0" i="0" u="none" strike="noStrike" kern="1200" spc="0" baseline="0" err="1">
                <a:ln>
                  <a:noFill/>
                </a:ln>
                <a:solidFill>
                  <a:srgbClr val="000000"/>
                </a:solidFill>
                <a:latin typeface="Calibri Light" pitchFamily="18"/>
                <a:ea typeface="Microsoft YaHei" pitchFamily="2"/>
                <a:cs typeface="Lucida Sans" pitchFamily="2"/>
              </a:rPr>
              <a:t>Khader</a:t>
            </a:r>
            <a:r>
              <a:rPr lang="fr-FR" sz="2200" b="0" i="0" u="none" strike="noStrike" kern="1200" spc="0" baseline="0">
                <a:ln>
                  <a:noFill/>
                </a:ln>
                <a:solidFill>
                  <a:srgbClr val="000000"/>
                </a:solidFill>
                <a:latin typeface="Calibri Light" pitchFamily="18"/>
                <a:ea typeface="Microsoft YaHei" pitchFamily="2"/>
                <a:cs typeface="Lucida Sans" pitchFamily="2"/>
              </a:rPr>
              <a:t> ATTOU – </a:t>
            </a:r>
            <a:r>
              <a:rPr lang="fr-FR" sz="2200" b="0" i="0" u="none" strike="noStrike" kern="1200" spc="0" baseline="0" err="1">
                <a:ln>
                  <a:noFill/>
                </a:ln>
                <a:solidFill>
                  <a:srgbClr val="000000"/>
                </a:solidFill>
                <a:latin typeface="Calibri Light" pitchFamily="18"/>
                <a:ea typeface="Microsoft YaHei" pitchFamily="2"/>
                <a:cs typeface="Lucida Sans" pitchFamily="2"/>
              </a:rPr>
              <a:t>Allegria</a:t>
            </a:r>
            <a:r>
              <a:rPr lang="fr-FR" sz="2200" b="0" i="0" u="none" strike="noStrike" kern="1200" spc="0" baseline="0">
                <a:ln>
                  <a:noFill/>
                </a:ln>
                <a:solidFill>
                  <a:srgbClr val="000000"/>
                </a:solidFill>
                <a:latin typeface="Calibri Light" pitchFamily="18"/>
                <a:ea typeface="Microsoft YaHei" pitchFamily="2"/>
                <a:cs typeface="Lucida Sans" pitchFamily="2"/>
              </a:rPr>
              <a:t> (extrait complet) </a:t>
            </a:r>
            <a:r>
              <a:rPr lang="fr-FR" sz="2200">
                <a:solidFill>
                  <a:srgbClr val="2E75B6"/>
                </a:solidFill>
                <a:latin typeface="Calibri Light" pitchFamily="18"/>
                <a:ea typeface="Microsoft YaHei" pitchFamily="2"/>
                <a:cs typeface="Lucida Sans" pitchFamily="2"/>
                <a:hlinkClick r:id="rId6"/>
              </a:rPr>
              <a:t>https://youtu.be/hAV1nLfrJ2c</a:t>
            </a:r>
            <a:r>
              <a:rPr lang="fr-FR" sz="2200">
                <a:solidFill>
                  <a:srgbClr val="2E75B6"/>
                </a:solidFill>
                <a:latin typeface="Calibri Light" pitchFamily="18"/>
                <a:ea typeface="Microsoft YaHei" pitchFamily="2"/>
                <a:cs typeface="Lucida Sans" pitchFamily="2"/>
              </a:rPr>
              <a:t> </a:t>
            </a:r>
            <a:endParaRPr lang="fr-FR" sz="2200" b="0" i="0" u="none" strike="noStrike" kern="1200" spc="0" baseline="0">
              <a:ln>
                <a:noFill/>
              </a:ln>
              <a:solidFill>
                <a:srgbClr val="2E75B6"/>
              </a:solidFill>
              <a:latin typeface="Calibri Light"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r>
              <a:rPr lang="fr-FR" sz="2200" b="0" i="0" u="none" strike="noStrike" kern="1200" spc="0" baseline="0" err="1">
                <a:ln>
                  <a:noFill/>
                </a:ln>
                <a:solidFill>
                  <a:srgbClr val="000000"/>
                </a:solidFill>
                <a:latin typeface="Calibri Light" pitchFamily="18"/>
                <a:ea typeface="Microsoft YaHei" pitchFamily="2"/>
                <a:cs typeface="Lucida Sans" pitchFamily="2"/>
              </a:rPr>
              <a:t>Hofesh</a:t>
            </a:r>
            <a:r>
              <a:rPr lang="fr-FR" sz="2200" b="0" i="0" u="none" strike="noStrike" kern="1200" spc="0" baseline="0">
                <a:ln>
                  <a:noFill/>
                </a:ln>
                <a:solidFill>
                  <a:srgbClr val="000000"/>
                </a:solidFill>
                <a:latin typeface="Calibri Light" pitchFamily="18"/>
                <a:ea typeface="Microsoft YaHei" pitchFamily="2"/>
                <a:cs typeface="Lucida Sans" pitchFamily="2"/>
              </a:rPr>
              <a:t> SHECHTER- </a:t>
            </a:r>
            <a:r>
              <a:rPr lang="fr-FR" sz="2200" b="0" i="0" u="none" strike="noStrike" kern="1200" spc="0" baseline="0" err="1">
                <a:ln>
                  <a:noFill/>
                </a:ln>
                <a:solidFill>
                  <a:srgbClr val="000000"/>
                </a:solidFill>
                <a:latin typeface="Calibri Light" pitchFamily="18"/>
                <a:ea typeface="Microsoft YaHei" pitchFamily="2"/>
                <a:cs typeface="Lucida Sans" pitchFamily="2"/>
              </a:rPr>
              <a:t>Political</a:t>
            </a:r>
            <a:r>
              <a:rPr lang="fr-FR" sz="2200" b="0" i="0" u="none" strike="noStrike" kern="1200" spc="0" baseline="0">
                <a:ln>
                  <a:noFill/>
                </a:ln>
                <a:solidFill>
                  <a:srgbClr val="000000"/>
                </a:solidFill>
                <a:latin typeface="Calibri Light" pitchFamily="18"/>
                <a:ea typeface="Microsoft YaHei" pitchFamily="2"/>
                <a:cs typeface="Lucida Sans" pitchFamily="2"/>
              </a:rPr>
              <a:t> </a:t>
            </a:r>
            <a:r>
              <a:rPr lang="fr-FR" sz="2200" b="0" i="0" u="none" strike="noStrike" kern="1200" spc="0" baseline="0" err="1">
                <a:ln>
                  <a:noFill/>
                </a:ln>
                <a:solidFill>
                  <a:srgbClr val="000000"/>
                </a:solidFill>
                <a:latin typeface="Calibri Light" pitchFamily="18"/>
                <a:ea typeface="Microsoft YaHei" pitchFamily="2"/>
                <a:cs typeface="Lucida Sans" pitchFamily="2"/>
              </a:rPr>
              <a:t>mother</a:t>
            </a:r>
            <a:r>
              <a:rPr lang="fr-FR" sz="2200" b="0" i="0" u="none" strike="noStrike" kern="1200" spc="0" baseline="0">
                <a:ln>
                  <a:noFill/>
                </a:ln>
                <a:solidFill>
                  <a:srgbClr val="000000"/>
                </a:solidFill>
                <a:latin typeface="Calibri Light" pitchFamily="18"/>
                <a:ea typeface="Microsoft YaHei" pitchFamily="2"/>
                <a:cs typeface="Lucida Sans" pitchFamily="2"/>
              </a:rPr>
              <a:t> (extrait complet)</a:t>
            </a:r>
            <a:r>
              <a:rPr lang="fr-FR" sz="2200" b="0" i="0" u="none" strike="noStrike" kern="1200" spc="0" baseline="0">
                <a:ln>
                  <a:noFill/>
                </a:ln>
                <a:solidFill>
                  <a:srgbClr val="2E75B6"/>
                </a:solidFill>
                <a:latin typeface="Avenir Next LT Pro" pitchFamily="18"/>
                <a:ea typeface="Microsoft YaHei" pitchFamily="2"/>
                <a:cs typeface="Lucida Sans" pitchFamily="2"/>
              </a:rPr>
              <a:t> </a:t>
            </a:r>
            <a:r>
              <a:rPr lang="fr-FR" sz="2200" b="0" i="0" u="none" strike="noStrike" kern="1200" spc="0" baseline="0">
                <a:ln>
                  <a:noFill/>
                </a:ln>
                <a:solidFill>
                  <a:srgbClr val="2E75B6"/>
                </a:solidFill>
                <a:latin typeface="Calibri Light" pitchFamily="18"/>
                <a:ea typeface="Microsoft YaHei" pitchFamily="2"/>
                <a:cs typeface="Lucida Sans" pitchFamily="2"/>
                <a:hlinkClick r:id="rId7"/>
              </a:rPr>
              <a:t>https://youtu.be/vLV3vT_r7_o</a:t>
            </a:r>
            <a:endParaRPr lang="fr-FR" sz="2200" b="0" i="0" u="none" strike="noStrike" kern="1200" spc="0" baseline="0">
              <a:ln>
                <a:noFill/>
              </a:ln>
              <a:solidFill>
                <a:srgbClr val="2E75B6"/>
              </a:solidFill>
              <a:latin typeface="Calibri Light"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endParaRPr lang="fr-FR" sz="2200" b="0" i="0" u="none" strike="noStrike" kern="1200" spc="0" baseline="0">
              <a:ln>
                <a:noFill/>
              </a:ln>
              <a:solidFill>
                <a:srgbClr val="000000"/>
              </a:solidFill>
              <a:latin typeface="Calibri Light"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endParaRPr lang="fr-FR" sz="2200" b="0" i="0" u="none" strike="noStrike" kern="1200" spc="0" baseline="0">
              <a:ln>
                <a:noFill/>
              </a:ln>
              <a:solidFill>
                <a:srgbClr val="000000"/>
              </a:solidFill>
              <a:latin typeface="Calibri Light"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endParaRPr lang="fr-FR" sz="2200" b="0" i="0" u="none" strike="noStrike" kern="1200" spc="0" baseline="0">
              <a:ln>
                <a:noFill/>
              </a:ln>
              <a:solidFill>
                <a:srgbClr val="000000"/>
              </a:solidFill>
              <a:latin typeface="Avenir Next LT Pro"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endParaRPr lang="fr-FR" sz="2200" b="0" i="0" u="none" strike="noStrike" kern="1200" spc="0" baseline="0">
              <a:ln>
                <a:noFill/>
              </a:ln>
              <a:solidFill>
                <a:srgbClr val="000000"/>
              </a:solidFill>
              <a:latin typeface="Avenir Next LT Pro" pitchFamily="18"/>
              <a:ea typeface="Microsoft YaHei" pitchFamily="2"/>
              <a:cs typeface="Lucida Sans" pitchFamily="2"/>
            </a:endParaRPr>
          </a:p>
        </p:txBody>
      </p:sp>
      <p:pic>
        <p:nvPicPr>
          <p:cNvPr id="7" name="Image 6" descr="Khader ATTOU – Allegria.JPG"/>
          <p:cNvPicPr>
            <a:picLocks noChangeAspect="1"/>
          </p:cNvPicPr>
          <p:nvPr/>
        </p:nvPicPr>
        <p:blipFill>
          <a:blip r:embed="rId8" cstate="print"/>
          <a:stretch>
            <a:fillRect/>
          </a:stretch>
        </p:blipFill>
        <p:spPr>
          <a:xfrm>
            <a:off x="6312024" y="3789040"/>
            <a:ext cx="4009653" cy="1943329"/>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3600"/>
              <a:t>Répartition de vos réponses en fonction du tableau:</a:t>
            </a:r>
          </a:p>
        </p:txBody>
      </p:sp>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AD6F836B-83A7-4B45-B35E-3EEC65F3F12C}" type="slidenum">
              <a:rPr/>
              <a:pPr marL="0" marR="0" lvl="0" indent="0" algn="r" rtl="0" hangingPunct="1">
                <a:lnSpc>
                  <a:spcPct val="100000"/>
                </a:lnSpc>
                <a:spcBef>
                  <a:spcPts val="0"/>
                </a:spcBef>
                <a:spcAft>
                  <a:spcPts val="0"/>
                </a:spcAft>
                <a:buNone/>
                <a:tabLst/>
              </a:pPr>
              <a:t>6</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7" name="ZoneTexte 13"/>
          <p:cNvSpPr txBox="1"/>
          <p:nvPr/>
        </p:nvSpPr>
        <p:spPr>
          <a:xfrm>
            <a:off x="539640" y="5805360"/>
            <a:ext cx="7992719" cy="523079"/>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2800" b="0" i="0" u="none" strike="noStrike" kern="1200" spc="0" baseline="0">
                <a:ln>
                  <a:noFill/>
                </a:ln>
                <a:solidFill>
                  <a:srgbClr val="000000"/>
                </a:solidFill>
                <a:latin typeface="Calibri Light" pitchFamily="18"/>
                <a:ea typeface="Microsoft YaHei" pitchFamily="2"/>
                <a:cs typeface="Lucida Sans" pitchFamily="2"/>
              </a:rPr>
              <a:t>Retenir que l’interprétation.</a:t>
            </a:r>
          </a:p>
        </p:txBody>
      </p:sp>
      <p:graphicFrame>
        <p:nvGraphicFramePr>
          <p:cNvPr id="9" name="Espace réservé du contenu 8"/>
          <p:cNvGraphicFramePr>
            <a:graphicFrameLocks noGrp="1"/>
          </p:cNvGraphicFramePr>
          <p:nvPr>
            <p:ph idx="1"/>
          </p:nvPr>
        </p:nvGraphicFramePr>
        <p:xfrm>
          <a:off x="1487488" y="2348880"/>
          <a:ext cx="9577064" cy="2923276"/>
        </p:xfrm>
        <a:graphic>
          <a:graphicData uri="http://schemas.openxmlformats.org/drawingml/2006/table">
            <a:tbl>
              <a:tblPr firstRow="1" bandRow="1">
                <a:tableStyleId>{93296810-A885-4BE3-A3E7-6D5BEEA58F35}</a:tableStyleId>
              </a:tblPr>
              <a:tblGrid>
                <a:gridCol w="4788532">
                  <a:extLst>
                    <a:ext uri="{9D8B030D-6E8A-4147-A177-3AD203B41FA5}">
                      <a16:colId xmlns:a16="http://schemas.microsoft.com/office/drawing/2014/main" val="20000"/>
                    </a:ext>
                  </a:extLst>
                </a:gridCol>
                <a:gridCol w="4788532">
                  <a:extLst>
                    <a:ext uri="{9D8B030D-6E8A-4147-A177-3AD203B41FA5}">
                      <a16:colId xmlns:a16="http://schemas.microsoft.com/office/drawing/2014/main" val="20001"/>
                    </a:ext>
                  </a:extLst>
                </a:gridCol>
              </a:tblGrid>
              <a:tr h="576064">
                <a:tc>
                  <a:txBody>
                    <a:bodyPr/>
                    <a:lstStyle/>
                    <a:p>
                      <a:pPr algn="ctr"/>
                      <a:r>
                        <a:rPr lang="fr-FR" sz="2800"/>
                        <a:t>COMPOSITION</a:t>
                      </a:r>
                    </a:p>
                  </a:txBody>
                  <a:tcPr/>
                </a:tc>
                <a:tc>
                  <a:txBody>
                    <a:bodyPr/>
                    <a:lstStyle/>
                    <a:p>
                      <a:pPr algn="ctr"/>
                      <a:r>
                        <a:rPr lang="fr-FR" sz="2800"/>
                        <a:t>INTERPRETATION</a:t>
                      </a:r>
                    </a:p>
                  </a:txBody>
                  <a:tcPr/>
                </a:tc>
                <a:extLst>
                  <a:ext uri="{0D108BD9-81ED-4DB2-BD59-A6C34878D82A}">
                    <a16:rowId xmlns:a16="http://schemas.microsoft.com/office/drawing/2014/main" val="10000"/>
                  </a:ext>
                </a:extLst>
              </a:tr>
              <a:tr h="2347212">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Les critères de l’interprétation :</a:t>
            </a:r>
          </a:p>
        </p:txBody>
      </p:sp>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6054C292-04C7-4C04-A6DB-399266910EF2}" type="slidenum">
              <a:rPr/>
              <a:pPr marL="0" marR="0" lvl="0" indent="0" algn="r" rtl="0" hangingPunct="1">
                <a:lnSpc>
                  <a:spcPct val="100000"/>
                </a:lnSpc>
                <a:spcBef>
                  <a:spcPts val="0"/>
                </a:spcBef>
                <a:spcAft>
                  <a:spcPts val="0"/>
                </a:spcAft>
                <a:buNone/>
                <a:tabLst/>
              </a:pPr>
              <a:t>7</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6" name="Espace réservé du texte 10"/>
          <p:cNvSpPr txBox="1">
            <a:spLocks noGrp="1"/>
          </p:cNvSpPr>
          <p:nvPr>
            <p:ph type="body" idx="1"/>
          </p:nvPr>
        </p:nvSpPr>
        <p:spPr>
          <a:xfrm>
            <a:off x="421200" y="2742119"/>
            <a:ext cx="11059560" cy="238752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571500" indent="-571500">
              <a:spcBef>
                <a:spcPts val="1001"/>
              </a:spcBef>
              <a:spcAft>
                <a:spcPts val="0"/>
              </a:spcAft>
              <a:buSzPct val="100000"/>
              <a:buFont typeface="Arial" pitchFamily="34"/>
              <a:buChar char="•"/>
            </a:pPr>
            <a:r>
              <a:rPr lang="fr-FR" sz="3300" b="1">
                <a:latin typeface="Calibri Light"/>
                <a:ea typeface="Microsoft YaHei"/>
              </a:rPr>
              <a:t>La qualité gestuelle  : technique au service d’une intension.</a:t>
            </a:r>
            <a:endParaRPr lang="fr-FR">
              <a:ea typeface="Microsoft YaHei"/>
            </a:endParaRPr>
          </a:p>
          <a:p>
            <a:pPr marL="571500" indent="-571500">
              <a:spcBef>
                <a:spcPts val="1001"/>
              </a:spcBef>
              <a:spcAft>
                <a:spcPts val="0"/>
              </a:spcAft>
              <a:buSzPct val="100000"/>
              <a:buFont typeface="Arial" pitchFamily="34"/>
              <a:buChar char="•"/>
            </a:pPr>
            <a:r>
              <a:rPr lang="fr-FR" sz="3300" b="1">
                <a:latin typeface="Calibri Light"/>
                <a:ea typeface="Microsoft YaHei"/>
              </a:rPr>
              <a:t>L’engagement émotionnel : présence, regard, concentration.</a:t>
            </a:r>
          </a:p>
          <a:p>
            <a:pPr marL="0" lvl="0" indent="0">
              <a:spcBef>
                <a:spcPts val="1001"/>
              </a:spcBef>
              <a:spcAft>
                <a:spcPts val="0"/>
              </a:spcAft>
              <a:buNone/>
            </a:pPr>
            <a:endParaRPr lang="fr-FR" sz="2200" b="1">
              <a:solidFill>
                <a:srgbClr val="44546A"/>
              </a:solidFill>
              <a:latin typeface="Calibri Light"/>
            </a:endParaRPr>
          </a:p>
          <a:p>
            <a:pPr marL="0" lvl="0" indent="0">
              <a:spcBef>
                <a:spcPts val="1001"/>
              </a:spcBef>
              <a:spcAft>
                <a:spcPts val="0"/>
              </a:spcAft>
              <a:buNone/>
            </a:pPr>
            <a:endParaRPr lang="fr-FR" sz="2200" b="1">
              <a:latin typeface="Avenir Next LT Pro"/>
            </a:endParaRPr>
          </a:p>
        </p:txBody>
      </p:sp>
      <p:pic>
        <p:nvPicPr>
          <p:cNvPr id="7" name="Picture 2" descr="Afficher l’image source"/>
          <p:cNvPicPr>
            <a:picLocks noChangeAspect="1"/>
          </p:cNvPicPr>
          <p:nvPr/>
        </p:nvPicPr>
        <p:blipFill>
          <a:blip r:embed="rId3" cstate="print"/>
          <a:srcRect/>
          <a:stretch>
            <a:fillRect/>
          </a:stretch>
        </p:blipFill>
        <p:spPr>
          <a:xfrm>
            <a:off x="141840" y="115920"/>
            <a:ext cx="865799" cy="865799"/>
          </a:xfrm>
          <a:prstGeom prst="rect">
            <a:avLst/>
          </a:prstGeom>
          <a:noFill/>
          <a:ln>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name="Slide107">
    <p:spTree>
      <p:nvGrpSpPr>
        <p:cNvPr id="1" name=""/>
        <p:cNvGrpSpPr/>
        <p:nvPr/>
      </p:nvGrpSpPr>
      <p:grpSpPr>
        <a:xfrm>
          <a:off x="0" y="0"/>
          <a:ext cx="0" cy="0"/>
          <a:chOff x="0" y="0"/>
          <a:chExt cx="0" cy="0"/>
        </a:xfrm>
      </p:grpSpPr>
      <p:sp>
        <p:nvSpPr>
          <p:cNvPr id="2" name="Titre 1"/>
          <p:cNvSpPr txBox="1">
            <a:spLocks noGrp="1"/>
          </p:cNvSpPr>
          <p:nvPr>
            <p:ph type="title"/>
          </p:nvPr>
        </p:nvSpPr>
        <p:spPr>
          <a:xfrm>
            <a:off x="5083920" y="676800"/>
            <a:ext cx="6837119" cy="19133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700"/>
              <a:t>Le danseur INTERPRETE </a:t>
            </a:r>
            <a:br>
              <a:rPr lang="fr-FR" sz="4700"/>
            </a:br>
            <a:r>
              <a:rPr lang="fr-FR" sz="3200" b="1">
                <a:solidFill>
                  <a:srgbClr val="44546A"/>
                </a:solidFill>
                <a:latin typeface="Calibri Light" pitchFamily="18"/>
              </a:rPr>
              <a:t>principe de disponibilité corporelle et d’engagement mental et physique</a:t>
            </a:r>
          </a:p>
        </p:txBody>
      </p:sp>
      <p:sp>
        <p:nvSpPr>
          <p:cNvPr id="3" name="Espace réservé du contenu 2"/>
          <p:cNvSpPr txBox="1">
            <a:spLocks noGrp="1"/>
          </p:cNvSpPr>
          <p:nvPr>
            <p:ph type="body" idx="4294967295"/>
          </p:nvPr>
        </p:nvSpPr>
        <p:spPr>
          <a:xfrm>
            <a:off x="457200" y="3132720"/>
            <a:ext cx="10899720" cy="353664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514439" lvl="0" indent="-514439">
              <a:lnSpc>
                <a:spcPct val="90000"/>
              </a:lnSpc>
              <a:spcBef>
                <a:spcPts val="1001"/>
              </a:spcBef>
              <a:spcAft>
                <a:spcPts val="1200"/>
              </a:spcAft>
              <a:buNone/>
            </a:pPr>
            <a:r>
              <a:rPr lang="fr-FR" sz="2000">
                <a:latin typeface="Avenir Next LT Pro" pitchFamily="34"/>
              </a:rPr>
              <a:t>1</a:t>
            </a:r>
            <a:r>
              <a:rPr lang="fr-FR" sz="2400">
                <a:latin typeface="Avenir Next LT Pro" pitchFamily="34"/>
              </a:rPr>
              <a:t>) La qualité gestuelle en fonction du propos : le corps outil, le corps instrument, le corps objet du discours.</a:t>
            </a:r>
          </a:p>
          <a:p>
            <a:pPr marL="285840" lvl="0" indent="-285840">
              <a:lnSpc>
                <a:spcPct val="90000"/>
              </a:lnSpc>
              <a:spcBef>
                <a:spcPts val="1001"/>
              </a:spcBef>
              <a:spcAft>
                <a:spcPts val="0"/>
              </a:spcAft>
              <a:buSzPct val="100000"/>
              <a:buFont typeface="Arial" pitchFamily="34"/>
              <a:buChar char="•"/>
            </a:pPr>
            <a:r>
              <a:rPr lang="fr-FR" sz="1800">
                <a:latin typeface="Avenir Next LT Pro" pitchFamily="34"/>
              </a:rPr>
              <a:t>Mobiliser toutes les parties du corps</a:t>
            </a:r>
          </a:p>
          <a:p>
            <a:pPr marL="285840" lvl="0" indent="-285840">
              <a:lnSpc>
                <a:spcPct val="90000"/>
              </a:lnSpc>
              <a:spcBef>
                <a:spcPts val="1001"/>
              </a:spcBef>
              <a:spcAft>
                <a:spcPts val="0"/>
              </a:spcAft>
              <a:buSzPct val="100000"/>
              <a:buFont typeface="Arial" pitchFamily="34"/>
              <a:buChar char="•"/>
            </a:pPr>
            <a:r>
              <a:rPr lang="fr-FR" sz="1800">
                <a:latin typeface="Avenir Next LT Pro" pitchFamily="34"/>
              </a:rPr>
              <a:t>Utiliser le corps de façon plus dissociée</a:t>
            </a:r>
          </a:p>
          <a:p>
            <a:pPr marL="285840" lvl="0" indent="-285840">
              <a:lnSpc>
                <a:spcPct val="90000"/>
              </a:lnSpc>
              <a:spcBef>
                <a:spcPts val="1001"/>
              </a:spcBef>
              <a:spcAft>
                <a:spcPts val="0"/>
              </a:spcAft>
              <a:buSzPct val="100000"/>
              <a:buFont typeface="Arial" pitchFamily="34"/>
              <a:buChar char="•"/>
            </a:pPr>
            <a:r>
              <a:rPr lang="fr-FR" sz="1800">
                <a:latin typeface="Avenir Next LT Pro" pitchFamily="34"/>
              </a:rPr>
              <a:t>Utiliser le corps sur son axe vertical : notion de poids, de transfert de poids et d’appuis au sol.</a:t>
            </a:r>
          </a:p>
          <a:p>
            <a:pPr marL="285840" lvl="0" indent="-285840">
              <a:lnSpc>
                <a:spcPct val="90000"/>
              </a:lnSpc>
              <a:spcBef>
                <a:spcPts val="1001"/>
              </a:spcBef>
              <a:spcAft>
                <a:spcPts val="0"/>
              </a:spcAft>
              <a:buSzPct val="100000"/>
              <a:buFont typeface="Arial" pitchFamily="34"/>
              <a:buChar char="•"/>
            </a:pPr>
            <a:r>
              <a:rPr lang="fr-FR" sz="1800">
                <a:latin typeface="Avenir Next LT Pro" pitchFamily="34"/>
              </a:rPr>
              <a:t>Utiliser le corps hors de l’axe : jeux d’équilibre, déséquilibre, de lâcher prise, de chute…</a:t>
            </a:r>
          </a:p>
          <a:p>
            <a:pPr marL="285840" lvl="0" indent="-285840">
              <a:lnSpc>
                <a:spcPct val="90000"/>
              </a:lnSpc>
              <a:spcBef>
                <a:spcPts val="1001"/>
              </a:spcBef>
              <a:spcAft>
                <a:spcPts val="0"/>
              </a:spcAft>
              <a:buSzPct val="100000"/>
              <a:buFont typeface="Arial" pitchFamily="34"/>
              <a:buChar char="•"/>
            </a:pPr>
            <a:r>
              <a:rPr lang="fr-FR" sz="1800">
                <a:latin typeface="Avenir Next LT Pro" pitchFamily="34"/>
              </a:rPr>
              <a:t>Placer sa respiration pour renforcer le mouvement.</a:t>
            </a:r>
          </a:p>
          <a:p>
            <a:pPr marL="285840" lvl="0" indent="-285840">
              <a:lnSpc>
                <a:spcPct val="90000"/>
              </a:lnSpc>
              <a:spcBef>
                <a:spcPts val="1001"/>
              </a:spcBef>
              <a:spcAft>
                <a:spcPts val="0"/>
              </a:spcAft>
              <a:buSzPct val="100000"/>
              <a:buFont typeface="Arial" pitchFamily="34"/>
              <a:buChar char="•"/>
            </a:pPr>
            <a:r>
              <a:rPr lang="fr-FR" sz="1800">
                <a:latin typeface="Avenir Next LT Pro" pitchFamily="34"/>
              </a:rPr>
              <a:t>Maîtriser un vocabulaire technique spécifique à la danse :</a:t>
            </a:r>
          </a:p>
          <a:p>
            <a:pPr marL="285840" lvl="0" indent="-285840">
              <a:lnSpc>
                <a:spcPct val="90000"/>
              </a:lnSpc>
              <a:spcBef>
                <a:spcPts val="1001"/>
              </a:spcBef>
              <a:spcAft>
                <a:spcPts val="0"/>
              </a:spcAft>
              <a:buSzPct val="100000"/>
              <a:buFont typeface="Arial" pitchFamily="34"/>
              <a:buChar char="•"/>
            </a:pPr>
            <a:r>
              <a:rPr lang="fr-FR" sz="1800">
                <a:latin typeface="Avenir Next LT Pro" pitchFamily="34"/>
              </a:rPr>
              <a:t>Transformer sa motricité en utilisant les sauts, les tours, les porters, les déplacements au sol… </a:t>
            </a:r>
            <a:endParaRPr lang="fr-FR" sz="1800">
              <a:latin typeface="Avenir Next LT Pro"/>
            </a:endParaRPr>
          </a:p>
        </p:txBody>
      </p:sp>
      <p:pic>
        <p:nvPicPr>
          <p:cNvPr id="4" name="Espace réservé pour une image  17" descr="Une image contenant femme, court, sport, femelle&#10;&#10;Description générée automatiquement"/>
          <p:cNvPicPr>
            <a:picLocks noGrp="1" noChangeAspect="1"/>
          </p:cNvPicPr>
          <p:nvPr>
            <p:ph type="pic" idx="4294967295"/>
          </p:nvPr>
        </p:nvPicPr>
        <p:blipFill>
          <a:blip r:embed="rId3" cstate="print"/>
          <a:srcRect t="12280" b="12280"/>
          <a:stretch>
            <a:fillRect/>
          </a:stretch>
        </p:blipFill>
        <p:spPr>
          <a:xfrm>
            <a:off x="457200" y="603360"/>
            <a:ext cx="4051440" cy="2292480"/>
          </a:xfrm>
        </p:spPr>
      </p:pic>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6054C292-04C7-4C04-A6DB-399266910EF2}" type="slidenum">
              <a:rPr/>
              <a:pPr marL="0" marR="0" lvl="0" indent="0" algn="r" rtl="0" hangingPunct="1">
                <a:lnSpc>
                  <a:spcPct val="100000"/>
                </a:lnSpc>
                <a:spcBef>
                  <a:spcPts val="0"/>
                </a:spcBef>
                <a:spcAft>
                  <a:spcPts val="0"/>
                </a:spcAft>
                <a:buNone/>
                <a:tabLst/>
              </a:pPr>
              <a:t>8</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name="Slide102">
    <p:spTree>
      <p:nvGrpSpPr>
        <p:cNvPr id="1" name=""/>
        <p:cNvGrpSpPr/>
        <p:nvPr/>
      </p:nvGrpSpPr>
      <p:grpSpPr>
        <a:xfrm>
          <a:off x="0" y="0"/>
          <a:ext cx="0" cy="0"/>
          <a:chOff x="0" y="0"/>
          <a:chExt cx="0" cy="0"/>
        </a:xfrm>
      </p:grpSpPr>
      <p:sp>
        <p:nvSpPr>
          <p:cNvPr id="2" name="Titre 1"/>
          <p:cNvSpPr txBox="1">
            <a:spLocks noGrp="1"/>
          </p:cNvSpPr>
          <p:nvPr>
            <p:ph type="title"/>
          </p:nvPr>
        </p:nvSpPr>
        <p:spPr>
          <a:xfrm>
            <a:off x="1055440" y="836712"/>
            <a:ext cx="10168200" cy="79208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2400">
                <a:latin typeface="Avenir Next LT Pro"/>
                <a:ea typeface="Microsoft YaHei"/>
              </a:rPr>
              <a:t>2) Corps expressif, corps sujet du discours (Interprétation) PRESENCE</a:t>
            </a:r>
            <a:endParaRPr lang="fr-FR" sz="2400" b="1" i="1">
              <a:latin typeface="Avenir Next LT Pro"/>
              <a:ea typeface="Microsoft YaHei"/>
            </a:endParaRPr>
          </a:p>
        </p:txBody>
      </p:sp>
      <p:sp>
        <p:nvSpPr>
          <p:cNvPr id="3" name="Espace réservé du contenu 5"/>
          <p:cNvSpPr txBox="1">
            <a:spLocks noGrp="1"/>
          </p:cNvSpPr>
          <p:nvPr>
            <p:ph type="body" idx="4294967295"/>
          </p:nvPr>
        </p:nvSpPr>
        <p:spPr>
          <a:xfrm>
            <a:off x="631080" y="2340000"/>
            <a:ext cx="11205360" cy="383220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228600" lvl="0" indent="-228600">
              <a:spcBef>
                <a:spcPts val="1001"/>
              </a:spcBef>
              <a:spcAft>
                <a:spcPts val="0"/>
              </a:spcAft>
              <a:buSzPct val="100000"/>
              <a:buFont typeface="Arial" pitchFamily="34"/>
              <a:buChar char="•"/>
            </a:pPr>
            <a:r>
              <a:rPr lang="fr-FR" sz="2400" b="1">
                <a:latin typeface="Calibri Light"/>
                <a:ea typeface="Microsoft YaHei"/>
              </a:rPr>
              <a:t>Il s’agit de mettre son corps au service</a:t>
            </a:r>
            <a:r>
              <a:rPr lang="fr-FR" sz="2400">
                <a:latin typeface="Calibri Light"/>
                <a:ea typeface="Microsoft YaHei"/>
              </a:rPr>
              <a:t> </a:t>
            </a:r>
            <a:r>
              <a:rPr lang="fr-FR" sz="2400" b="1">
                <a:latin typeface="Calibri Light"/>
                <a:ea typeface="Microsoft YaHei"/>
              </a:rPr>
              <a:t>d’une intention</a:t>
            </a:r>
          </a:p>
          <a:p>
            <a:pPr marL="228600" lvl="0" indent="-228600">
              <a:spcBef>
                <a:spcPts val="1001"/>
              </a:spcBef>
              <a:spcAft>
                <a:spcPts val="0"/>
              </a:spcAft>
              <a:buSzPct val="100000"/>
              <a:buFont typeface="Arial" pitchFamily="34"/>
              <a:buChar char="•"/>
            </a:pPr>
            <a:r>
              <a:rPr lang="fr-FR" sz="2400">
                <a:latin typeface="Calibri Light"/>
                <a:ea typeface="Microsoft YaHei"/>
              </a:rPr>
              <a:t>Prendre conscience que le corps est habité, qu’il communique des sentiments, des idées, des émotions...</a:t>
            </a:r>
          </a:p>
          <a:p>
            <a:pPr marL="228600" lvl="0" indent="-228600">
              <a:spcBef>
                <a:spcPts val="1001"/>
              </a:spcBef>
              <a:spcAft>
                <a:spcPts val="0"/>
              </a:spcAft>
              <a:buSzPct val="100000"/>
              <a:buFont typeface="Arial" pitchFamily="34"/>
              <a:buChar char="•"/>
            </a:pPr>
            <a:r>
              <a:rPr lang="fr-FR" sz="2400">
                <a:latin typeface="Calibri Light"/>
                <a:ea typeface="Microsoft YaHei"/>
              </a:rPr>
              <a:t>Le corps se transforme, il peut devenir pour nous tout autre chose qu’un corps humain, animal, objet, élément...aller vers l’abstraction  </a:t>
            </a:r>
          </a:p>
          <a:p>
            <a:pPr marL="228600" lvl="0" indent="-228600">
              <a:spcBef>
                <a:spcPts val="1001"/>
              </a:spcBef>
              <a:spcAft>
                <a:spcPts val="0"/>
              </a:spcAft>
              <a:buSzPct val="100000"/>
              <a:buFont typeface="Arial" pitchFamily="34"/>
              <a:buChar char="•"/>
            </a:pPr>
            <a:r>
              <a:rPr lang="fr-FR" sz="2400">
                <a:latin typeface="Calibri Light"/>
                <a:ea typeface="Microsoft YaHei"/>
              </a:rPr>
              <a:t>disponible à soi, aux autres (écoute entre les danseurs), à l’environnement (sonore par exemple)</a:t>
            </a:r>
          </a:p>
          <a:p>
            <a:pPr marL="228600" lvl="0" indent="-228600">
              <a:spcBef>
                <a:spcPts val="1001"/>
              </a:spcBef>
              <a:spcAft>
                <a:spcPts val="0"/>
              </a:spcAft>
              <a:buSzPct val="100000"/>
              <a:buFont typeface="Arial" pitchFamily="34"/>
              <a:buChar char="•"/>
            </a:pPr>
            <a:r>
              <a:rPr lang="fr-FR" sz="2400">
                <a:latin typeface="Calibri Light"/>
                <a:ea typeface="Microsoft YaHei"/>
              </a:rPr>
              <a:t>Rôle du regard, expression du visage… utilisation des paramètres du mouvement.</a:t>
            </a:r>
          </a:p>
          <a:p>
            <a:pPr marL="0" lvl="0" indent="0">
              <a:spcBef>
                <a:spcPts val="1001"/>
              </a:spcBef>
              <a:spcAft>
                <a:spcPts val="0"/>
              </a:spcAft>
              <a:buNone/>
            </a:pPr>
            <a:endParaRPr lang="fr-FR" sz="1800">
              <a:latin typeface="Avenir Next LT Pro"/>
            </a:endParaRPr>
          </a:p>
        </p:txBody>
      </p:sp>
      <p:sp>
        <p:nvSpPr>
          <p:cNvPr id="6" name="Espace réservé du numéro de diapositive 8"/>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35EB4C2E-224F-4183-85C6-DD2993874FC2}" type="slidenum">
              <a:rPr/>
              <a:pPr marL="0" marR="0" lvl="0" indent="0" algn="r" rtl="0" hangingPunct="1">
                <a:lnSpc>
                  <a:spcPct val="100000"/>
                </a:lnSpc>
                <a:spcBef>
                  <a:spcPts val="0"/>
                </a:spcBef>
                <a:spcAft>
                  <a:spcPts val="0"/>
                </a:spcAft>
                <a:buNone/>
                <a:tabLst/>
              </a:pPr>
              <a:t>9</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pic>
        <p:nvPicPr>
          <p:cNvPr id="7" name="Picture 2" descr="Afficher l’image source"/>
          <p:cNvPicPr>
            <a:picLocks noChangeAspect="1"/>
          </p:cNvPicPr>
          <p:nvPr/>
        </p:nvPicPr>
        <p:blipFill>
          <a:blip r:embed="rId3" cstate="print"/>
          <a:srcRect/>
          <a:stretch>
            <a:fillRect/>
          </a:stretch>
        </p:blipFill>
        <p:spPr>
          <a:xfrm>
            <a:off x="141840" y="115920"/>
            <a:ext cx="865799" cy="865799"/>
          </a:xfrm>
          <a:prstGeom prst="rect">
            <a:avLst/>
          </a:prstGeom>
          <a:noFill/>
          <a:ln>
            <a:noFill/>
          </a:ln>
        </p:spPr>
      </p:pic>
    </p:spTree>
  </p:cSld>
  <p:clrMapOvr>
    <a:masterClrMapping/>
  </p:clrMapOvr>
  <p:transition/>
</p:sld>
</file>

<file path=ppt/theme/theme1.xml><?xml version="1.0" encoding="utf-8"?>
<a:theme xmlns:a="http://schemas.openxmlformats.org/drawingml/2006/main" name="AccentBoxVT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Présentation%20d’AccentBox</Template>
  <Application>Microsoft Office PowerPoint</Application>
  <PresentationFormat>Widescreen</PresentationFormat>
  <Slides>17</Slides>
  <Notes>16</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AccentBoxVTI</vt:lpstr>
      <vt:lpstr>FORMATION JEUNES JUGES OFFICIELS EN DANSE</vt:lpstr>
      <vt:lpstr>Objectif de la formation:</vt:lpstr>
      <vt:lpstr>Définition de l’interprétation:</vt:lpstr>
      <vt:lpstr>Qu’est ce qui vous touche dans l’interprétation des danseurs ?</vt:lpstr>
      <vt:lpstr>Visionnage des vidéos professionnelles</vt:lpstr>
      <vt:lpstr>Répartition de vos réponses en fonction du tableau:</vt:lpstr>
      <vt:lpstr>Les critères de l’interprétation :</vt:lpstr>
      <vt:lpstr>Le danseur INTERPRETE  principe de disponibilité corporelle et d’engagement mental et physique</vt:lpstr>
      <vt:lpstr>2) Corps expressif, corps sujet du discours (Interprétation) PRESENCE</vt:lpstr>
      <vt:lpstr>Où est placé le regard ?  Quelle est l’expression du visage ?  Comment sont utilisées les composantes du mouvement pour servir le propos ?</vt:lpstr>
      <vt:lpstr>Visionner à nouveau les vidéos pour affiner les réponses de ces critères observables.</vt:lpstr>
      <vt:lpstr>OHAD NAHARIN - BATSHEVA DANCE COMPANY - Echad mi yodea (extrait de 3’38 à 7’04)</vt:lpstr>
      <vt:lpstr>COMPAGNIE MAGUY MARIN - May B  (extrait complet durée 2’46)</vt:lpstr>
      <vt:lpstr>Alexander EKMAN – Fratured fairytale (Extrait)</vt:lpstr>
      <vt:lpstr>Khader ATTOU - Allegria</vt:lpstr>
      <vt:lpstr>Hofesh Shechter POLITICAL MOTHER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J2</dc:title>
  <dc:creator>agathe debeaupte</dc:creator>
  <cp:revision>1</cp:revision>
  <dcterms:created xsi:type="dcterms:W3CDTF">2021-06-13T10:34:10Z</dcterms:created>
  <dcterms:modified xsi:type="dcterms:W3CDTF">2023-12-12T10:27:49Z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