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80" r:id="rId9"/>
    <p:sldId id="263" r:id="rId10"/>
    <p:sldId id="264" r:id="rId11"/>
    <p:sldId id="265" r:id="rId12"/>
    <p:sldId id="266" r:id="rId13"/>
    <p:sldId id="267" r:id="rId14"/>
    <p:sldId id="278" r:id="rId15"/>
    <p:sldId id="268" r:id="rId16"/>
    <p:sldId id="269" r:id="rId17"/>
    <p:sldId id="270" r:id="rId18"/>
    <p:sldId id="279" r:id="rId19"/>
    <p:sldId id="271" r:id="rId20"/>
    <p:sldId id="272" r:id="rId21"/>
    <p:sldId id="273" r:id="rId22"/>
    <p:sldId id="281" r:id="rId23"/>
    <p:sldId id="274" r:id="rId24"/>
    <p:sldId id="275" r:id="rId25"/>
    <p:sldId id="276" r:id="rId26"/>
    <p:sldId id="277"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A9924-89A5-8F21-6C73-1D271A34AAA8}" v="15" dt="2023-12-12T09:10:47.525"/>
    <p1510:client id="{7EEE6929-4CD8-83E1-0660-7DCBD562E557}" v="208" dt="2023-12-12T10:02:56.252"/>
    <p1510:client id="{86E6E571-21F0-BE5F-7953-002DB95D3D14}" v="544" dt="2023-12-12T10:12:06.834"/>
    <p1510:client id="{CBF32D40-B0F1-1D01-17D0-88AABAC4D982}" v="47" dt="2023-12-12T09:15:18.509"/>
    <p1510:client id="{E9A7084F-F5A8-42C0-92BA-E9945A9BDE9F}" v="1" dt="2023-12-12T09:36:45.97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anon#dc4d861229136f926bae403827d889cffbe2e0fc37fa108545b003b19b96dc41::" providerId="AD" clId="Web-{E9A7084F-F5A8-42C0-92BA-E9945A9BDE9F}"/>
    <pc:docChg chg="modSld">
      <pc:chgData name="Utilisateur invité" userId="S::urn:spo:anon#dc4d861229136f926bae403827d889cffbe2e0fc37fa108545b003b19b96dc41::" providerId="AD" clId="Web-{E9A7084F-F5A8-42C0-92BA-E9945A9BDE9F}" dt="2023-12-12T09:36:45.972" v="0" actId="1076"/>
      <pc:docMkLst>
        <pc:docMk/>
      </pc:docMkLst>
      <pc:sldChg chg="modSp">
        <pc:chgData name="Utilisateur invité" userId="S::urn:spo:anon#dc4d861229136f926bae403827d889cffbe2e0fc37fa108545b003b19b96dc41::" providerId="AD" clId="Web-{E9A7084F-F5A8-42C0-92BA-E9945A9BDE9F}" dt="2023-12-12T09:36:45.972" v="0" actId="1076"/>
        <pc:sldMkLst>
          <pc:docMk/>
          <pc:sldMk cId="0" sldId="268"/>
        </pc:sldMkLst>
        <pc:spChg chg="mod">
          <ac:chgData name="Utilisateur invité" userId="S::urn:spo:anon#dc4d861229136f926bae403827d889cffbe2e0fc37fa108545b003b19b96dc41::" providerId="AD" clId="Web-{E9A7084F-F5A8-42C0-92BA-E9945A9BDE9F}" dt="2023-12-12T09:36:45.972" v="0" actId="1076"/>
          <ac:spMkLst>
            <pc:docMk/>
            <pc:sldMk cId="0" sldId="268"/>
            <ac:spMk id="3" creationId="{00000000-0000-0000-0000-000000000000}"/>
          </ac:spMkLst>
        </pc:spChg>
      </pc:sldChg>
    </pc:docChg>
  </pc:docChgLst>
  <pc:docChgLst>
    <pc:chgData name="Béatrice DEL FRARI" userId="S::b-del-frari@ugsel.org::57e84eae-df19-4594-933d-471a7d876188" providerId="AD" clId="Web-{7EEE6929-4CD8-83E1-0660-7DCBD562E557}"/>
    <pc:docChg chg="modSld">
      <pc:chgData name="Béatrice DEL FRARI" userId="S::b-del-frari@ugsel.org::57e84eae-df19-4594-933d-471a7d876188" providerId="AD" clId="Web-{7EEE6929-4CD8-83E1-0660-7DCBD562E557}" dt="2023-12-12T10:02:56.252" v="113" actId="20577"/>
      <pc:docMkLst>
        <pc:docMk/>
      </pc:docMkLst>
      <pc:sldChg chg="modSp">
        <pc:chgData name="Béatrice DEL FRARI" userId="S::b-del-frari@ugsel.org::57e84eae-df19-4594-933d-471a7d876188" providerId="AD" clId="Web-{7EEE6929-4CD8-83E1-0660-7DCBD562E557}" dt="2023-12-12T10:02:56.252" v="113" actId="20577"/>
        <pc:sldMkLst>
          <pc:docMk/>
          <pc:sldMk cId="0" sldId="256"/>
        </pc:sldMkLst>
        <pc:spChg chg="mod">
          <ac:chgData name="Béatrice DEL FRARI" userId="S::b-del-frari@ugsel.org::57e84eae-df19-4594-933d-471a7d876188" providerId="AD" clId="Web-{7EEE6929-4CD8-83E1-0660-7DCBD562E557}" dt="2023-12-12T10:02:56.252" v="113" actId="20577"/>
          <ac:spMkLst>
            <pc:docMk/>
            <pc:sldMk cId="0" sldId="256"/>
            <ac:spMk id="4" creationId="{00000000-0000-0000-0000-000000000000}"/>
          </ac:spMkLst>
        </pc:spChg>
      </pc:sldChg>
      <pc:sldChg chg="modSp">
        <pc:chgData name="Béatrice DEL FRARI" userId="S::b-del-frari@ugsel.org::57e84eae-df19-4594-933d-471a7d876188" providerId="AD" clId="Web-{7EEE6929-4CD8-83E1-0660-7DCBD562E557}" dt="2023-12-12T09:25:07.441" v="45"/>
        <pc:sldMkLst>
          <pc:docMk/>
          <pc:sldMk cId="0" sldId="260"/>
        </pc:sldMkLst>
        <pc:spChg chg="mod">
          <ac:chgData name="Béatrice DEL FRARI" userId="S::b-del-frari@ugsel.org::57e84eae-df19-4594-933d-471a7d876188" providerId="AD" clId="Web-{7EEE6929-4CD8-83E1-0660-7DCBD562E557}" dt="2023-12-12T09:24:56.456" v="43"/>
          <ac:spMkLst>
            <pc:docMk/>
            <pc:sldMk cId="0" sldId="260"/>
            <ac:spMk id="6" creationId="{00000000-0000-0000-0000-000000000000}"/>
          </ac:spMkLst>
        </pc:spChg>
        <pc:spChg chg="mod">
          <ac:chgData name="Béatrice DEL FRARI" userId="S::b-del-frari@ugsel.org::57e84eae-df19-4594-933d-471a7d876188" providerId="AD" clId="Web-{7EEE6929-4CD8-83E1-0660-7DCBD562E557}" dt="2023-12-12T09:25:07.441" v="45"/>
          <ac:spMkLst>
            <pc:docMk/>
            <pc:sldMk cId="0" sldId="260"/>
            <ac:spMk id="8" creationId="{00000000-0000-0000-0000-000000000000}"/>
          </ac:spMkLst>
        </pc:spChg>
      </pc:sldChg>
      <pc:sldChg chg="modSp">
        <pc:chgData name="Béatrice DEL FRARI" userId="S::b-del-frari@ugsel.org::57e84eae-df19-4594-933d-471a7d876188" providerId="AD" clId="Web-{7EEE6929-4CD8-83E1-0660-7DCBD562E557}" dt="2023-12-12T09:58:47.393" v="61" actId="20577"/>
        <pc:sldMkLst>
          <pc:docMk/>
          <pc:sldMk cId="0" sldId="261"/>
        </pc:sldMkLst>
        <pc:spChg chg="mod">
          <ac:chgData name="Béatrice DEL FRARI" userId="S::b-del-frari@ugsel.org::57e84eae-df19-4594-933d-471a7d876188" providerId="AD" clId="Web-{7EEE6929-4CD8-83E1-0660-7DCBD562E557}" dt="2023-12-12T09:58:47.393" v="61" actId="20577"/>
          <ac:spMkLst>
            <pc:docMk/>
            <pc:sldMk cId="0" sldId="261"/>
            <ac:spMk id="3" creationId="{00000000-0000-0000-0000-000000000000}"/>
          </ac:spMkLst>
        </pc:spChg>
      </pc:sldChg>
      <pc:sldChg chg="modSp">
        <pc:chgData name="Béatrice DEL FRARI" userId="S::b-del-frari@ugsel.org::57e84eae-df19-4594-933d-471a7d876188" providerId="AD" clId="Web-{7EEE6929-4CD8-83E1-0660-7DCBD562E557}" dt="2023-12-12T09:24:36.112" v="42" actId="14100"/>
        <pc:sldMkLst>
          <pc:docMk/>
          <pc:sldMk cId="0" sldId="262"/>
        </pc:sldMkLst>
        <pc:spChg chg="mod">
          <ac:chgData name="Béatrice DEL FRARI" userId="S::b-del-frari@ugsel.org::57e84eae-df19-4594-933d-471a7d876188" providerId="AD" clId="Web-{7EEE6929-4CD8-83E1-0660-7DCBD562E557}" dt="2023-12-12T09:24:36.112" v="42" actId="14100"/>
          <ac:spMkLst>
            <pc:docMk/>
            <pc:sldMk cId="0" sldId="262"/>
            <ac:spMk id="4" creationId="{00000000-0000-0000-0000-000000000000}"/>
          </ac:spMkLst>
        </pc:spChg>
      </pc:sldChg>
      <pc:sldChg chg="addSp delSp modSp">
        <pc:chgData name="Béatrice DEL FRARI" userId="S::b-del-frari@ugsel.org::57e84eae-df19-4594-933d-471a7d876188" providerId="AD" clId="Web-{7EEE6929-4CD8-83E1-0660-7DCBD562E557}" dt="2023-12-12T10:00:42.432" v="84" actId="20577"/>
        <pc:sldMkLst>
          <pc:docMk/>
          <pc:sldMk cId="0" sldId="264"/>
        </pc:sldMkLst>
        <pc:spChg chg="add del mod">
          <ac:chgData name="Béatrice DEL FRARI" userId="S::b-del-frari@ugsel.org::57e84eae-df19-4594-933d-471a7d876188" providerId="AD" clId="Web-{7EEE6929-4CD8-83E1-0660-7DCBD562E557}" dt="2023-12-12T10:00:42.025" v="83" actId="20577"/>
          <ac:spMkLst>
            <pc:docMk/>
            <pc:sldMk cId="0" sldId="264"/>
            <ac:spMk id="5" creationId="{00000000-0000-0000-0000-000000000000}"/>
          </ac:spMkLst>
        </pc:spChg>
        <pc:spChg chg="mod">
          <ac:chgData name="Béatrice DEL FRARI" userId="S::b-del-frari@ugsel.org::57e84eae-df19-4594-933d-471a7d876188" providerId="AD" clId="Web-{7EEE6929-4CD8-83E1-0660-7DCBD562E557}" dt="2023-12-12T10:00:42.432" v="84" actId="20577"/>
          <ac:spMkLst>
            <pc:docMk/>
            <pc:sldMk cId="0" sldId="264"/>
            <ac:spMk id="6" creationId="{00000000-0000-0000-0000-000000000000}"/>
          </ac:spMkLst>
        </pc:spChg>
      </pc:sldChg>
      <pc:sldChg chg="modSp">
        <pc:chgData name="Béatrice DEL FRARI" userId="S::b-del-frari@ugsel.org::57e84eae-df19-4594-933d-471a7d876188" providerId="AD" clId="Web-{7EEE6929-4CD8-83E1-0660-7DCBD562E557}" dt="2023-12-12T09:56:22.337" v="52" actId="20577"/>
        <pc:sldMkLst>
          <pc:docMk/>
          <pc:sldMk cId="0" sldId="269"/>
        </pc:sldMkLst>
        <pc:spChg chg="mod">
          <ac:chgData name="Béatrice DEL FRARI" userId="S::b-del-frari@ugsel.org::57e84eae-df19-4594-933d-471a7d876188" providerId="AD" clId="Web-{7EEE6929-4CD8-83E1-0660-7DCBD562E557}" dt="2023-12-12T09:56:22.337" v="52" actId="20577"/>
          <ac:spMkLst>
            <pc:docMk/>
            <pc:sldMk cId="0" sldId="269"/>
            <ac:spMk id="4" creationId="{00000000-0000-0000-0000-000000000000}"/>
          </ac:spMkLst>
        </pc:spChg>
      </pc:sldChg>
      <pc:sldChg chg="modSp">
        <pc:chgData name="Béatrice DEL FRARI" userId="S::b-del-frari@ugsel.org::57e84eae-df19-4594-933d-471a7d876188" providerId="AD" clId="Web-{7EEE6929-4CD8-83E1-0660-7DCBD562E557}" dt="2023-12-12T10:01:25.950" v="92"/>
        <pc:sldMkLst>
          <pc:docMk/>
          <pc:sldMk cId="0" sldId="270"/>
        </pc:sldMkLst>
        <pc:graphicFrameChg chg="mod modGraphic">
          <ac:chgData name="Béatrice DEL FRARI" userId="S::b-del-frari@ugsel.org::57e84eae-df19-4594-933d-471a7d876188" providerId="AD" clId="Web-{7EEE6929-4CD8-83E1-0660-7DCBD562E557}" dt="2023-12-12T10:01:25.950" v="92"/>
          <ac:graphicFrameMkLst>
            <pc:docMk/>
            <pc:sldMk cId="0" sldId="270"/>
            <ac:graphicFrameMk id="3" creationId="{7A33C45A-DDF6-5162-C495-1A14235A66FC}"/>
          </ac:graphicFrameMkLst>
        </pc:graphicFrameChg>
      </pc:sldChg>
      <pc:sldChg chg="modSp">
        <pc:chgData name="Béatrice DEL FRARI" userId="S::b-del-frari@ugsel.org::57e84eae-df19-4594-933d-471a7d876188" providerId="AD" clId="Web-{7EEE6929-4CD8-83E1-0660-7DCBD562E557}" dt="2023-12-12T09:56:54.855" v="56" actId="20577"/>
        <pc:sldMkLst>
          <pc:docMk/>
          <pc:sldMk cId="0" sldId="275"/>
        </pc:sldMkLst>
        <pc:spChg chg="mod">
          <ac:chgData name="Béatrice DEL FRARI" userId="S::b-del-frari@ugsel.org::57e84eae-df19-4594-933d-471a7d876188" providerId="AD" clId="Web-{7EEE6929-4CD8-83E1-0660-7DCBD562E557}" dt="2023-12-12T09:56:54.855" v="56" actId="20577"/>
          <ac:spMkLst>
            <pc:docMk/>
            <pc:sldMk cId="0" sldId="275"/>
            <ac:spMk id="3" creationId="{00000000-0000-0000-0000-000000000000}"/>
          </ac:spMkLst>
        </pc:spChg>
      </pc:sldChg>
      <pc:sldChg chg="modSp">
        <pc:chgData name="Béatrice DEL FRARI" userId="S::b-del-frari@ugsel.org::57e84eae-df19-4594-933d-471a7d876188" providerId="AD" clId="Web-{7EEE6929-4CD8-83E1-0660-7DCBD562E557}" dt="2023-12-12T09:58:54.034" v="63"/>
        <pc:sldMkLst>
          <pc:docMk/>
          <pc:sldMk cId="3513299044" sldId="280"/>
        </pc:sldMkLst>
        <pc:graphicFrameChg chg="mod modGraphic">
          <ac:chgData name="Béatrice DEL FRARI" userId="S::b-del-frari@ugsel.org::57e84eae-df19-4594-933d-471a7d876188" providerId="AD" clId="Web-{7EEE6929-4CD8-83E1-0660-7DCBD562E557}" dt="2023-12-12T09:58:54.034" v="63"/>
          <ac:graphicFrameMkLst>
            <pc:docMk/>
            <pc:sldMk cId="3513299044" sldId="280"/>
            <ac:graphicFrameMk id="4" creationId="{E234EC8E-FED8-A76D-3F0E-6C3635F6D735}"/>
          </ac:graphicFrameMkLst>
        </pc:graphicFrameChg>
      </pc:sldChg>
    </pc:docChg>
  </pc:docChgLst>
  <pc:docChgLst>
    <pc:chgData name="Utilisateur invité" userId="S::urn:spo:anon#dc4d861229136f926bae403827d889cffbe2e0fc37fa108545b003b19b96dc41::" providerId="AD" clId="Web-{86E6E571-21F0-BE5F-7953-002DB95D3D14}"/>
    <pc:docChg chg="modSld">
      <pc:chgData name="Utilisateur invité" userId="S::urn:spo:anon#dc4d861229136f926bae403827d889cffbe2e0fc37fa108545b003b19b96dc41::" providerId="AD" clId="Web-{86E6E571-21F0-BE5F-7953-002DB95D3D14}" dt="2023-12-12T10:12:06.834" v="304" actId="20577"/>
      <pc:docMkLst>
        <pc:docMk/>
      </pc:docMkLst>
      <pc:sldChg chg="modSp">
        <pc:chgData name="Utilisateur invité" userId="S::urn:spo:anon#dc4d861229136f926bae403827d889cffbe2e0fc37fa108545b003b19b96dc41::" providerId="AD" clId="Web-{86E6E571-21F0-BE5F-7953-002DB95D3D14}" dt="2023-12-12T09:56:23.804" v="298" actId="20577"/>
        <pc:sldMkLst>
          <pc:docMk/>
          <pc:sldMk cId="0" sldId="256"/>
        </pc:sldMkLst>
        <pc:spChg chg="mod">
          <ac:chgData name="Utilisateur invité" userId="S::urn:spo:anon#dc4d861229136f926bae403827d889cffbe2e0fc37fa108545b003b19b96dc41::" providerId="AD" clId="Web-{86E6E571-21F0-BE5F-7953-002DB95D3D14}" dt="2023-12-12T09:56:23.804" v="298" actId="20577"/>
          <ac:spMkLst>
            <pc:docMk/>
            <pc:sldMk cId="0" sldId="256"/>
            <ac:spMk id="4" creationId="{00000000-0000-0000-0000-000000000000}"/>
          </ac:spMkLst>
        </pc:spChg>
      </pc:sldChg>
      <pc:sldChg chg="modSp">
        <pc:chgData name="Utilisateur invité" userId="S::urn:spo:anon#dc4d861229136f926bae403827d889cffbe2e0fc37fa108545b003b19b96dc41::" providerId="AD" clId="Web-{86E6E571-21F0-BE5F-7953-002DB95D3D14}" dt="2023-12-12T09:22:17.190" v="166" actId="20577"/>
        <pc:sldMkLst>
          <pc:docMk/>
          <pc:sldMk cId="0" sldId="260"/>
        </pc:sldMkLst>
        <pc:spChg chg="mod">
          <ac:chgData name="Utilisateur invité" userId="S::urn:spo:anon#dc4d861229136f926bae403827d889cffbe2e0fc37fa108545b003b19b96dc41::" providerId="AD" clId="Web-{86E6E571-21F0-BE5F-7953-002DB95D3D14}" dt="2023-12-12T09:22:17.190" v="166" actId="20577"/>
          <ac:spMkLst>
            <pc:docMk/>
            <pc:sldMk cId="0" sldId="260"/>
            <ac:spMk id="6" creationId="{00000000-0000-0000-0000-000000000000}"/>
          </ac:spMkLst>
        </pc:spChg>
        <pc:spChg chg="mod">
          <ac:chgData name="Utilisateur invité" userId="S::urn:spo:anon#dc4d861229136f926bae403827d889cffbe2e0fc37fa108545b003b19b96dc41::" providerId="AD" clId="Web-{86E6E571-21F0-BE5F-7953-002DB95D3D14}" dt="2023-12-12T09:22:01.408" v="165" actId="20577"/>
          <ac:spMkLst>
            <pc:docMk/>
            <pc:sldMk cId="0" sldId="260"/>
            <ac:spMk id="8" creationId="{00000000-0000-0000-0000-000000000000}"/>
          </ac:spMkLst>
        </pc:spChg>
      </pc:sldChg>
      <pc:sldChg chg="modSp">
        <pc:chgData name="Utilisateur invité" userId="S::urn:spo:anon#dc4d861229136f926bae403827d889cffbe2e0fc37fa108545b003b19b96dc41::" providerId="AD" clId="Web-{86E6E571-21F0-BE5F-7953-002DB95D3D14}" dt="2023-12-12T09:57:28.009" v="303" actId="20577"/>
        <pc:sldMkLst>
          <pc:docMk/>
          <pc:sldMk cId="0" sldId="261"/>
        </pc:sldMkLst>
        <pc:spChg chg="mod">
          <ac:chgData name="Utilisateur invité" userId="S::urn:spo:anon#dc4d861229136f926bae403827d889cffbe2e0fc37fa108545b003b19b96dc41::" providerId="AD" clId="Web-{86E6E571-21F0-BE5F-7953-002DB95D3D14}" dt="2023-12-12T09:57:28.009" v="303" actId="20577"/>
          <ac:spMkLst>
            <pc:docMk/>
            <pc:sldMk cId="0" sldId="261"/>
            <ac:spMk id="3" creationId="{00000000-0000-0000-0000-000000000000}"/>
          </ac:spMkLst>
        </pc:spChg>
      </pc:sldChg>
      <pc:sldChg chg="modSp">
        <pc:chgData name="Utilisateur invité" userId="S::urn:spo:anon#dc4d861229136f926bae403827d889cffbe2e0fc37fa108545b003b19b96dc41::" providerId="AD" clId="Web-{86E6E571-21F0-BE5F-7953-002DB95D3D14}" dt="2023-12-12T10:12:06.834" v="304" actId="20577"/>
        <pc:sldMkLst>
          <pc:docMk/>
          <pc:sldMk cId="0" sldId="266"/>
        </pc:sldMkLst>
        <pc:spChg chg="mod">
          <ac:chgData name="Utilisateur invité" userId="S::urn:spo:anon#dc4d861229136f926bae403827d889cffbe2e0fc37fa108545b003b19b96dc41::" providerId="AD" clId="Web-{86E6E571-21F0-BE5F-7953-002DB95D3D14}" dt="2023-12-12T10:12:06.834" v="304" actId="20577"/>
          <ac:spMkLst>
            <pc:docMk/>
            <pc:sldMk cId="0" sldId="266"/>
            <ac:spMk id="4" creationId="{00000000-0000-0000-0000-000000000000}"/>
          </ac:spMkLst>
        </pc:spChg>
      </pc:sldChg>
      <pc:sldChg chg="modSp">
        <pc:chgData name="Utilisateur invité" userId="S::urn:spo:anon#dc4d861229136f926bae403827d889cffbe2e0fc37fa108545b003b19b96dc41::" providerId="AD" clId="Web-{86E6E571-21F0-BE5F-7953-002DB95D3D14}" dt="2023-12-12T09:40:38.179" v="237" actId="20577"/>
        <pc:sldMkLst>
          <pc:docMk/>
          <pc:sldMk cId="0" sldId="268"/>
        </pc:sldMkLst>
        <pc:spChg chg="mod">
          <ac:chgData name="Utilisateur invité" userId="S::urn:spo:anon#dc4d861229136f926bae403827d889cffbe2e0fc37fa108545b003b19b96dc41::" providerId="AD" clId="Web-{86E6E571-21F0-BE5F-7953-002DB95D3D14}" dt="2023-12-12T09:40:38.179" v="237" actId="20577"/>
          <ac:spMkLst>
            <pc:docMk/>
            <pc:sldMk cId="0" sldId="268"/>
            <ac:spMk id="3" creationId="{00000000-0000-0000-0000-000000000000}"/>
          </ac:spMkLst>
        </pc:spChg>
      </pc:sldChg>
      <pc:sldChg chg="modSp">
        <pc:chgData name="Utilisateur invité" userId="S::urn:spo:anon#dc4d861229136f926bae403827d889cffbe2e0fc37fa108545b003b19b96dc41::" providerId="AD" clId="Web-{86E6E571-21F0-BE5F-7953-002DB95D3D14}" dt="2023-12-12T09:44:42.187" v="256" actId="20577"/>
        <pc:sldMkLst>
          <pc:docMk/>
          <pc:sldMk cId="0" sldId="272"/>
        </pc:sldMkLst>
        <pc:spChg chg="mod">
          <ac:chgData name="Utilisateur invité" userId="S::urn:spo:anon#dc4d861229136f926bae403827d889cffbe2e0fc37fa108545b003b19b96dc41::" providerId="AD" clId="Web-{86E6E571-21F0-BE5F-7953-002DB95D3D14}" dt="2023-12-12T09:44:42.187" v="256" actId="20577"/>
          <ac:spMkLst>
            <pc:docMk/>
            <pc:sldMk cId="0" sldId="272"/>
            <ac:spMk id="3" creationId="{00000000-0000-0000-0000-000000000000}"/>
          </ac:spMkLst>
        </pc:spChg>
      </pc:sldChg>
      <pc:sldChg chg="modSp">
        <pc:chgData name="Utilisateur invité" userId="S::urn:spo:anon#dc4d861229136f926bae403827d889cffbe2e0fc37fa108545b003b19b96dc41::" providerId="AD" clId="Web-{86E6E571-21F0-BE5F-7953-002DB95D3D14}" dt="2023-12-12T09:54:38.863" v="296" actId="20577"/>
        <pc:sldMkLst>
          <pc:docMk/>
          <pc:sldMk cId="0" sldId="275"/>
        </pc:sldMkLst>
        <pc:spChg chg="mod">
          <ac:chgData name="Utilisateur invité" userId="S::urn:spo:anon#dc4d861229136f926bae403827d889cffbe2e0fc37fa108545b003b19b96dc41::" providerId="AD" clId="Web-{86E6E571-21F0-BE5F-7953-002DB95D3D14}" dt="2023-12-12T09:54:38.863" v="296" actId="20577"/>
          <ac:spMkLst>
            <pc:docMk/>
            <pc:sldMk cId="0" sldId="275"/>
            <ac:spMk id="3" creationId="{00000000-0000-0000-0000-000000000000}"/>
          </ac:spMkLst>
        </pc:spChg>
      </pc:sldChg>
      <pc:sldChg chg="modSp">
        <pc:chgData name="Utilisateur invité" userId="S::urn:spo:anon#dc4d861229136f926bae403827d889cffbe2e0fc37fa108545b003b19b96dc41::" providerId="AD" clId="Web-{86E6E571-21F0-BE5F-7953-002DB95D3D14}" dt="2023-12-12T09:24:31.350" v="181"/>
        <pc:sldMkLst>
          <pc:docMk/>
          <pc:sldMk cId="3513299044" sldId="280"/>
        </pc:sldMkLst>
        <pc:graphicFrameChg chg="mod modGraphic">
          <ac:chgData name="Utilisateur invité" userId="S::urn:spo:anon#dc4d861229136f926bae403827d889cffbe2e0fc37fa108545b003b19b96dc41::" providerId="AD" clId="Web-{86E6E571-21F0-BE5F-7953-002DB95D3D14}" dt="2023-12-12T09:24:31.350" v="181"/>
          <ac:graphicFrameMkLst>
            <pc:docMk/>
            <pc:sldMk cId="3513299044" sldId="280"/>
            <ac:graphicFrameMk id="4" creationId="{E234EC8E-FED8-A76D-3F0E-6C3635F6D735}"/>
          </ac:graphicFrameMkLst>
        </pc:graphicFrameChg>
      </pc:sldChg>
    </pc:docChg>
  </pc:docChgLst>
  <pc:docChgLst>
    <pc:chgData name="Béatrice DEL FRARI" userId="S::b-del-frari@ugsel.org::57e84eae-df19-4594-933d-471a7d876188" providerId="AD" clId="Web-{CBF32D40-B0F1-1D01-17D0-88AABAC4D982}"/>
    <pc:docChg chg="modSld">
      <pc:chgData name="Béatrice DEL FRARI" userId="S::b-del-frari@ugsel.org::57e84eae-df19-4594-933d-471a7d876188" providerId="AD" clId="Web-{CBF32D40-B0F1-1D01-17D0-88AABAC4D982}" dt="2023-12-12T09:15:18.509" v="32" actId="1076"/>
      <pc:docMkLst>
        <pc:docMk/>
      </pc:docMkLst>
      <pc:sldChg chg="modSp">
        <pc:chgData name="Béatrice DEL FRARI" userId="S::b-del-frari@ugsel.org::57e84eae-df19-4594-933d-471a7d876188" providerId="AD" clId="Web-{CBF32D40-B0F1-1D01-17D0-88AABAC4D982}" dt="2023-12-12T09:15:18.509" v="32" actId="1076"/>
        <pc:sldMkLst>
          <pc:docMk/>
          <pc:sldMk cId="0" sldId="261"/>
        </pc:sldMkLst>
        <pc:spChg chg="mod">
          <ac:chgData name="Béatrice DEL FRARI" userId="S::b-del-frari@ugsel.org::57e84eae-df19-4594-933d-471a7d876188" providerId="AD" clId="Web-{CBF32D40-B0F1-1D01-17D0-88AABAC4D982}" dt="2023-12-12T09:15:18.509" v="32" actId="1076"/>
          <ac:spMkLst>
            <pc:docMk/>
            <pc:sldMk cId="0" sldId="261"/>
            <ac:spMk id="3" creationId="{00000000-0000-0000-0000-000000000000}"/>
          </ac:spMkLst>
        </pc:spChg>
      </pc:sldChg>
    </pc:docChg>
  </pc:docChgLst>
  <pc:docChgLst>
    <pc:chgData name="Utilisateur invité" userId="S::urn:spo:anon#dc4d861229136f926bae403827d889cffbe2e0fc37fa108545b003b19b96dc41::" providerId="AD" clId="Web-{7B1A9924-89A5-8F21-6C73-1D271A34AAA8}"/>
    <pc:docChg chg="modSld">
      <pc:chgData name="Utilisateur invité" userId="S::urn:spo:anon#dc4d861229136f926bae403827d889cffbe2e0fc37fa108545b003b19b96dc41::" providerId="AD" clId="Web-{7B1A9924-89A5-8F21-6C73-1D271A34AAA8}" dt="2023-12-12T09:10:46.728" v="7" actId="20577"/>
      <pc:docMkLst>
        <pc:docMk/>
      </pc:docMkLst>
      <pc:sldChg chg="modSp">
        <pc:chgData name="Utilisateur invité" userId="S::urn:spo:anon#dc4d861229136f926bae403827d889cffbe2e0fc37fa108545b003b19b96dc41::" providerId="AD" clId="Web-{7B1A9924-89A5-8F21-6C73-1D271A34AAA8}" dt="2023-12-12T09:10:46.728" v="7" actId="20577"/>
        <pc:sldMkLst>
          <pc:docMk/>
          <pc:sldMk cId="0" sldId="256"/>
        </pc:sldMkLst>
        <pc:spChg chg="mod">
          <ac:chgData name="Utilisateur invité" userId="S::urn:spo:anon#dc4d861229136f926bae403827d889cffbe2e0fc37fa108545b003b19b96dc41::" providerId="AD" clId="Web-{7B1A9924-89A5-8F21-6C73-1D271A34AAA8}" dt="2023-12-12T09:10:46.728" v="7" actId="20577"/>
          <ac:spMkLst>
            <pc:docMk/>
            <pc:sldMk cId="0" sldId="256"/>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1800" cy="4586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e la date 2"/>
          <p:cNvSpPr txBox="1">
            <a:spLocks noGrp="1"/>
          </p:cNvSpPr>
          <p:nvPr>
            <p:ph type="dt" sz="quarter" idx="1"/>
          </p:nvPr>
        </p:nvSpPr>
        <p:spPr>
          <a:xfrm>
            <a:off x="3884759" y="0"/>
            <a:ext cx="2971800" cy="4586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4AC28E51-6153-4B67-AFAF-F863FFD20F45}" type="datetime1">
              <a:rPr lang="fr-FR" sz="1200" b="0" i="0" u="none" strike="noStrike" kern="1200" spc="0" baseline="0">
                <a:ln>
                  <a:noFill/>
                </a:ln>
                <a:solidFill>
                  <a:srgbClr val="000000"/>
                </a:solidFill>
                <a:latin typeface="Calibri" pitchFamily="18"/>
                <a:ea typeface="Microsoft YaHei" pitchFamily="2"/>
                <a:cs typeface="Lucida Sans" pitchFamily="2"/>
              </a:rPr>
              <a:pPr marL="0" marR="0" lvl="0" indent="0" algn="r" rtl="0" hangingPunct="1">
                <a:lnSpc>
                  <a:spcPct val="100000"/>
                </a:lnSpc>
                <a:spcBef>
                  <a:spcPts val="0"/>
                </a:spcBef>
                <a:spcAft>
                  <a:spcPts val="0"/>
                </a:spcAft>
                <a:buNone/>
                <a:tabLst/>
              </a:pPr>
              <a:t>12/12/2023</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
        <p:nvSpPr>
          <p:cNvPr id="4" name="Espace réservé du pied de page 3"/>
          <p:cNvSpPr txBox="1">
            <a:spLocks noGrp="1"/>
          </p:cNvSpPr>
          <p:nvPr>
            <p:ph type="ftr" sz="quarter" idx="2"/>
          </p:nvPr>
        </p:nvSpPr>
        <p:spPr>
          <a:xfrm>
            <a:off x="0"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Espace réservé du numéro de diapositive 4"/>
          <p:cNvSpPr txBox="1">
            <a:spLocks noGrp="1"/>
          </p:cNvSpPr>
          <p:nvPr>
            <p:ph type="sldNum" sz="quarter" idx="3"/>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B017EDA8-F6CD-4E97-9926-BCF218940164}" type="slidenum">
              <a:rPr/>
              <a:pPr marL="0" marR="0" lvl="0" indent="0" algn="r" rtl="0" hangingPunct="1">
                <a:lnSpc>
                  <a:spcPct val="100000"/>
                </a:lnSpc>
                <a:spcBef>
                  <a:spcPts val="0"/>
                </a:spcBef>
                <a:spcAft>
                  <a:spcPts val="0"/>
                </a:spcAft>
                <a:buNone/>
                <a:tabLst/>
              </a:pPr>
              <a:t>‹#›</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1800" cy="458640"/>
          </a:xfrm>
          <a:prstGeom prst="rect">
            <a:avLst/>
          </a:prstGeom>
          <a:noFill/>
          <a:ln>
            <a:noFill/>
          </a:ln>
        </p:spPr>
        <p:txBody>
          <a:bodyPr wrap="square" lIns="91440" tIns="45720" rIns="91440" bIns="45720" anchor="t"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3" name="Espace réservé de la date 2"/>
          <p:cNvSpPr txBox="1">
            <a:spLocks noGrp="1"/>
          </p:cNvSpPr>
          <p:nvPr>
            <p:ph type="dt" idx="1"/>
          </p:nvPr>
        </p:nvSpPr>
        <p:spPr>
          <a:xfrm>
            <a:off x="3884759" y="0"/>
            <a:ext cx="2971800" cy="458640"/>
          </a:xfrm>
          <a:prstGeom prst="rect">
            <a:avLst/>
          </a:prstGeom>
          <a:noFill/>
          <a:ln>
            <a:noFill/>
          </a:ln>
        </p:spPr>
        <p:txBody>
          <a:bodyPr wrap="square" lIns="91440" tIns="45720" rIns="91440" bIns="45720" anchor="t" anchorCtr="0"/>
          <a:lstStyle>
            <a:lvl1pPr marL="0" marR="0" lvl="0" indent="0" algn="r" rtl="0" hangingPunct="1">
              <a:lnSpc>
                <a:spcPct val="100000"/>
              </a:lnSpc>
              <a:spcBef>
                <a:spcPts val="0"/>
              </a:spcBef>
              <a:spcAft>
                <a:spcPts val="0"/>
              </a:spcAft>
              <a:buNone/>
              <a:tabLst/>
              <a:defRPr lang="fr-FR" sz="1200" b="0" i="0" u="none" strike="noStrike" kern="1200" spc="0" baseline="0">
                <a:solidFill>
                  <a:srgbClr val="000000"/>
                </a:solidFill>
                <a:latin typeface="Calibri" pitchFamily="18"/>
                <a:ea typeface="Arial Unicode MS" pitchFamily="2"/>
                <a:cs typeface="Tahoma" pitchFamily="2"/>
              </a:defRPr>
            </a:lvl1pPr>
          </a:lstStyle>
          <a:p>
            <a:pPr lvl="0"/>
            <a:fld id="{F086E76C-06F0-4EB2-8FE2-389721F6D457}" type="datetime1">
              <a:rPr lang="fr-FR"/>
              <a:pPr lvl="0"/>
              <a:t>12/12/2023</a:t>
            </a:fld>
            <a:endParaRPr lang="fr-FR"/>
          </a:p>
        </p:txBody>
      </p:sp>
      <p:sp>
        <p:nvSpPr>
          <p:cNvPr id="4" name="Espace réservé de l’image des diapositives 3"/>
          <p:cNvSpPr>
            <a:spLocks noGrp="1" noRot="1" noChangeAspect="1"/>
          </p:cNvSpPr>
          <p:nvPr>
            <p:ph type="sldImg" idx="2"/>
          </p:nvPr>
        </p:nvSpPr>
        <p:spPr>
          <a:xfrm>
            <a:off x="685799" y="1143000"/>
            <a:ext cx="5486399" cy="3085920"/>
          </a:xfrm>
          <a:prstGeom prst="rect">
            <a:avLst/>
          </a:prstGeom>
          <a:noFill/>
          <a:ln>
            <a:noFill/>
            <a:prstDash val="solid"/>
          </a:ln>
        </p:spPr>
      </p:sp>
      <p:sp>
        <p:nvSpPr>
          <p:cNvPr id="5" name="Espace réservé des commentaires 4"/>
          <p:cNvSpPr txBox="1">
            <a:spLocks noGrp="1"/>
          </p:cNvSpPr>
          <p:nvPr>
            <p:ph type="body" sz="quarter" idx="3"/>
          </p:nvPr>
        </p:nvSpPr>
        <p:spPr>
          <a:xfrm>
            <a:off x="685799" y="4400639"/>
            <a:ext cx="5486399" cy="3600360"/>
          </a:xfrm>
          <a:prstGeom prst="rect">
            <a:avLst/>
          </a:prstGeom>
          <a:noFill/>
          <a:ln>
            <a:noFill/>
          </a:ln>
        </p:spPr>
        <p:txBody>
          <a:bodyPr wrap="square" lIns="91440" tIns="45720" rIns="91440" bIns="45720"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txBox="1">
            <a:spLocks noGrp="1"/>
          </p:cNvSpPr>
          <p:nvPr>
            <p:ph type="ftr" sz="quarter" idx="4"/>
          </p:nvPr>
        </p:nvSpPr>
        <p:spPr>
          <a:xfrm>
            <a:off x="0" y="8685360"/>
            <a:ext cx="2971800" cy="458640"/>
          </a:xfrm>
          <a:prstGeom prst="rect">
            <a:avLst/>
          </a:prstGeom>
          <a:noFill/>
          <a:ln>
            <a:noFill/>
          </a:ln>
        </p:spPr>
        <p:txBody>
          <a:bodyPr wrap="square" lIns="91440" tIns="45720" rIns="91440" bIns="45720" anchor="b"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3884759" y="8685360"/>
            <a:ext cx="2971800" cy="458640"/>
          </a:xfrm>
          <a:prstGeom prst="rect">
            <a:avLst/>
          </a:prstGeom>
          <a:noFill/>
          <a:ln>
            <a:noFill/>
          </a:ln>
        </p:spPr>
        <p:txBody>
          <a:bodyPr wrap="square" lIns="91440" tIns="45720" rIns="91440" bIns="45720" anchor="b" anchorCtr="0"/>
          <a:lstStyle>
            <a:lvl1pPr marL="0" marR="0" lvl="0" indent="0" algn="r" rtl="0" hangingPunct="1">
              <a:lnSpc>
                <a:spcPct val="100000"/>
              </a:lnSpc>
              <a:spcBef>
                <a:spcPts val="0"/>
              </a:spcBef>
              <a:spcAft>
                <a:spcPts val="0"/>
              </a:spcAft>
              <a:buNone/>
              <a:tabLst/>
              <a:defRPr lang="fr-FR" sz="1200" b="0" i="0" u="none" strike="noStrike" kern="1200" spc="0" baseline="0">
                <a:solidFill>
                  <a:srgbClr val="000000"/>
                </a:solidFill>
                <a:latin typeface="Calibri" pitchFamily="18"/>
                <a:ea typeface="Arial Unicode MS" pitchFamily="2"/>
                <a:cs typeface="Tahoma" pitchFamily="2"/>
              </a:defRPr>
            </a:lvl1pPr>
          </a:lstStyle>
          <a:p>
            <a:pPr lvl="0"/>
            <a:fld id="{41A22D84-CAC8-4B8B-B1A9-29999B812ECF}" type="slidenum">
              <a:rPr/>
              <a:pPr lvl="0"/>
              <a:t>‹#›</a:t>
            </a:fld>
            <a:endParaRPr lang="fr-FR"/>
          </a:p>
        </p:txBody>
      </p:sp>
    </p:spTree>
  </p:cSld>
  <p:clrMap bg1="lt1" tx1="dk1" bg2="lt2" tx2="dk2" accent1="accent1" accent2="accent2" accent3="accent3" accent4="accent4" accent5="accent5" accent6="accent6" hlink="hlink" folHlink="folHlink"/>
  <p:notesStyle>
    <a:lvl1pPr marL="0" marR="0" lvl="0"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1pPr>
    <a:lvl2pPr marL="457200" marR="0" lvl="1"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2pPr>
    <a:lvl3pPr marL="914400" marR="0" lvl="2"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3pPr>
    <a:lvl4pPr marL="1371599" marR="0" lvl="3"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4pPr>
    <a:lvl5pPr marL="1828800" marR="0" lvl="4"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E616C66D-9E11-40B8-B222-D0F4466B8D2B}" type="slidenum">
              <a:rPr/>
              <a:pPr marL="0" marR="0" lvl="0" indent="0" algn="r" rtl="0" hangingPunct="1">
                <a:lnSpc>
                  <a:spcPct val="100000"/>
                </a:lnSpc>
                <a:spcBef>
                  <a:spcPts val="0"/>
                </a:spcBef>
                <a:spcAft>
                  <a:spcPts val="0"/>
                </a:spcAft>
                <a:buNone/>
                <a:tabLst/>
              </a:pPr>
              <a:t>1</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9BBBCAEE-3388-4D28-ADEC-A92D4BB6A9D2}" type="slidenum">
              <a:rPr/>
              <a:pPr marL="0" marR="0" lvl="0" indent="0" algn="r" rtl="0" hangingPunct="1">
                <a:lnSpc>
                  <a:spcPct val="100000"/>
                </a:lnSpc>
                <a:spcBef>
                  <a:spcPts val="0"/>
                </a:spcBef>
                <a:spcAft>
                  <a:spcPts val="0"/>
                </a:spcAft>
                <a:buNone/>
                <a:tabLst/>
              </a:pPr>
              <a:t>12</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759A90A9-8C09-488B-AB06-F77BDB64B97B}" type="slidenum">
              <a:rPr/>
              <a:pPr marL="0" marR="0" lvl="0" indent="0" algn="r" rtl="0" hangingPunct="1">
                <a:lnSpc>
                  <a:spcPct val="100000"/>
                </a:lnSpc>
                <a:spcBef>
                  <a:spcPts val="0"/>
                </a:spcBef>
                <a:spcAft>
                  <a:spcPts val="0"/>
                </a:spcAft>
                <a:buNone/>
                <a:tabLst/>
              </a:pPr>
              <a:t>16</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626AE402-2930-4C0A-A7AC-C48C769891C0}" type="slidenum">
              <a:rPr/>
              <a:pPr marL="0" marR="0" lvl="0" indent="0" algn="r" rtl="0" hangingPunct="1">
                <a:lnSpc>
                  <a:spcPct val="100000"/>
                </a:lnSpc>
                <a:spcBef>
                  <a:spcPts val="0"/>
                </a:spcBef>
                <a:spcAft>
                  <a:spcPts val="0"/>
                </a:spcAft>
                <a:buNone/>
                <a:tabLst/>
              </a:pPr>
              <a:t>21</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1DF53163-8BF3-456F-A47D-90DC04BDBA76}" type="slidenum">
              <a:rPr/>
              <a:pPr marL="0" marR="0" lvl="0" indent="0" algn="r" rtl="0" hangingPunct="1">
                <a:lnSpc>
                  <a:spcPct val="100000"/>
                </a:lnSpc>
                <a:spcBef>
                  <a:spcPts val="0"/>
                </a:spcBef>
                <a:spcAft>
                  <a:spcPts val="0"/>
                </a:spcAft>
                <a:buNone/>
                <a:tabLst/>
              </a:pPr>
              <a:t>2</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C4DCB68E-F9C4-4E50-9193-C292E7E03AF5}" type="slidenum">
              <a:rPr/>
              <a:pPr marL="0" marR="0" lvl="0" indent="0" algn="r" rtl="0" hangingPunct="1">
                <a:lnSpc>
                  <a:spcPct val="100000"/>
                </a:lnSpc>
                <a:spcBef>
                  <a:spcPts val="0"/>
                </a:spcBef>
                <a:spcAft>
                  <a:spcPts val="0"/>
                </a:spcAft>
                <a:buNone/>
                <a:tabLst/>
              </a:pPr>
              <a:t>26</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AF1E6CF3-874A-403C-8338-07E29DA51CFB}" type="slidenum">
              <a:rPr/>
              <a:pPr marL="0" marR="0" lvl="0" indent="0" algn="r" rtl="0" hangingPunct="1">
                <a:lnSpc>
                  <a:spcPct val="100000"/>
                </a:lnSpc>
                <a:spcBef>
                  <a:spcPts val="0"/>
                </a:spcBef>
                <a:spcAft>
                  <a:spcPts val="0"/>
                </a:spcAft>
                <a:buNone/>
                <a:tabLst/>
              </a:pPr>
              <a:t>3</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897B2F6F-A0CB-47DB-B982-3A39046ABDD0}" type="slidenum">
              <a:rPr/>
              <a:pPr marL="0" marR="0" lvl="0" indent="0" algn="r" rtl="0" hangingPunct="1">
                <a:lnSpc>
                  <a:spcPct val="100000"/>
                </a:lnSpc>
                <a:spcBef>
                  <a:spcPts val="0"/>
                </a:spcBef>
                <a:spcAft>
                  <a:spcPts val="0"/>
                </a:spcAft>
                <a:buNone/>
                <a:tabLst/>
              </a:pPr>
              <a:t>4</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9F05746B-A1F8-42CC-86AB-76180779EBEB}" type="slidenum">
              <a:rPr/>
              <a:pPr marL="0" marR="0" lvl="0" indent="0" algn="r" rtl="0" hangingPunct="1">
                <a:lnSpc>
                  <a:spcPct val="100000"/>
                </a:lnSpc>
                <a:spcBef>
                  <a:spcPts val="0"/>
                </a:spcBef>
                <a:spcAft>
                  <a:spcPts val="0"/>
                </a:spcAft>
                <a:buNone/>
                <a:tabLst/>
              </a:pPr>
              <a:t>5</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FB9883EE-91F4-49C7-8D1C-F23F9CCA1AB0}" type="slidenum">
              <a:rPr/>
              <a:pPr marL="0" marR="0" lvl="0" indent="0" algn="r" rtl="0" hangingPunct="1">
                <a:lnSpc>
                  <a:spcPct val="100000"/>
                </a:lnSpc>
                <a:spcBef>
                  <a:spcPts val="0"/>
                </a:spcBef>
                <a:spcAft>
                  <a:spcPts val="0"/>
                </a:spcAft>
                <a:buNone/>
                <a:tabLst/>
              </a:pPr>
              <a:t>7</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2" name="Rectangle 6"/>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8"/>
          <p:cNvSpPr txBox="1">
            <a:spLocks noGrp="1"/>
          </p:cNvSpPr>
          <p:nvPr>
            <p:ph type="title"/>
          </p:nvPr>
        </p:nvSpPr>
        <p:spPr>
          <a:xfrm>
            <a:off x="0" y="0"/>
            <a:ext cx="12192119" cy="44481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Rectangle 9"/>
          <p:cNvSpPr/>
          <p:nvPr/>
        </p:nvSpPr>
        <p:spPr>
          <a:xfrm>
            <a:off x="0" y="4448160"/>
            <a:ext cx="12192119" cy="2409839"/>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Titre 1"/>
          <p:cNvSpPr txBox="1">
            <a:spLocks noGrp="1"/>
          </p:cNvSpPr>
          <p:nvPr>
            <p:ph type="title" idx="4294967295"/>
          </p:nvPr>
        </p:nvSpPr>
        <p:spPr>
          <a:xfrm>
            <a:off x="371520" y="4551480"/>
            <a:ext cx="11520360" cy="1176480"/>
          </a:xfrm>
        </p:spPr>
        <p:txBody>
          <a:bodyPr anchorCtr="1"/>
          <a:lstStyle>
            <a:lvl1pPr algn="ctr">
              <a:defRPr sz="6000">
                <a:solidFill>
                  <a:srgbClr val="FFFFFF"/>
                </a:solidFill>
              </a:defRPr>
            </a:lvl1pPr>
          </a:lstStyle>
          <a:p>
            <a:pPr lvl="0"/>
            <a:r>
              <a:rPr lang="fr-FR"/>
              <a:t>Modifiez le style du titre</a:t>
            </a:r>
          </a:p>
        </p:txBody>
      </p:sp>
      <p:sp>
        <p:nvSpPr>
          <p:cNvPr id="6" name="Sous-titre 2"/>
          <p:cNvSpPr txBox="1">
            <a:spLocks noGrp="1"/>
          </p:cNvSpPr>
          <p:nvPr>
            <p:ph type="subTitle" idx="4294967295"/>
          </p:nvPr>
        </p:nvSpPr>
        <p:spPr>
          <a:xfrm>
            <a:off x="371520" y="5830920"/>
            <a:ext cx="11520360" cy="550800"/>
          </a:xfrm>
        </p:spPr>
        <p:txBody>
          <a:bodyPr anchorCtr="1"/>
          <a:lstStyle>
            <a:lvl1pPr marL="0" indent="0" algn="ctr">
              <a:buNone/>
              <a:defRPr sz="2400">
                <a:ln>
                  <a:noFill/>
                </a:ln>
                <a:solidFill>
                  <a:srgbClr val="FFFFFF"/>
                </a:solidFill>
                <a:latin typeface="Calibri Light" pitchFamily="18"/>
                <a:ea typeface="Microsoft YaHei" pitchFamily="2"/>
                <a:cs typeface="Lucida Sans" pitchFamily="2"/>
              </a:defRPr>
            </a:lvl1pPr>
          </a:lstStyle>
          <a:p>
            <a:pPr lvl="0"/>
            <a:r>
              <a:rPr lang="fr-FR"/>
              <a:t>Modifiez le style des sous-titres du masque</a:t>
            </a:r>
          </a:p>
        </p:txBody>
      </p:sp>
      <p:sp>
        <p:nvSpPr>
          <p:cNvPr id="7" name="Espace réservé du texte 6"/>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5f_Titre et contenu">
    <p:spTree>
      <p:nvGrpSpPr>
        <p:cNvPr id="1" name=""/>
        <p:cNvGrpSpPr/>
        <p:nvPr/>
      </p:nvGrpSpPr>
      <p:grpSpPr>
        <a:xfrm>
          <a:off x="0" y="0"/>
          <a:ext cx="0" cy="0"/>
          <a:chOff x="0" y="0"/>
          <a:chExt cx="0" cy="0"/>
        </a:xfrm>
      </p:grpSpPr>
      <p:sp>
        <p:nvSpPr>
          <p:cNvPr id="2" name="Rectangle 7"/>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371520" y="476280"/>
            <a:ext cx="5165640" cy="2557439"/>
          </a:xfrm>
        </p:spPr>
        <p:txBody>
          <a:bodyPr/>
          <a:lstStyle>
            <a:lvl1pPr>
              <a:defRPr sz="5400"/>
            </a:lvl1pPr>
          </a:lstStyle>
          <a:p>
            <a:pPr lvl="0"/>
            <a:r>
              <a:rPr lang="fr-FR"/>
              <a:t>Modifiez le style du titre</a:t>
            </a:r>
          </a:p>
        </p:txBody>
      </p:sp>
      <p:sp>
        <p:nvSpPr>
          <p:cNvPr id="4" name="Espace réservé du contenu 2"/>
          <p:cNvSpPr txBox="1">
            <a:spLocks noGrp="1"/>
          </p:cNvSpPr>
          <p:nvPr>
            <p:ph type="title" idx="4294967295"/>
          </p:nvPr>
        </p:nvSpPr>
        <p:spPr>
          <a:xfrm>
            <a:off x="6095880" y="476280"/>
            <a:ext cx="5796000" cy="2557439"/>
          </a:xfrm>
        </p:spPr>
        <p:txBody>
          <a:bodyPr anchor="t"/>
          <a:lstStyle>
            <a:lvl1pPr marL="228600" indent="-228600">
              <a:spcBef>
                <a:spcPts val="1001"/>
              </a:spcBef>
              <a:buSzPct val="100000"/>
              <a:buFont typeface="Arial" pitchFamily="34"/>
              <a:buChar char="•"/>
              <a:defRPr sz="20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au numéro de diapositive 5"/>
          <p:cNvSpPr txBox="1">
            <a:spLocks noGrp="1"/>
          </p:cNvSpPr>
          <p:nvPr>
            <p:ph type="sldNum" sz="quarter" idx="8"/>
          </p:nvPr>
        </p:nvSpPr>
        <p:spPr/>
        <p:txBody>
          <a:bodyPr/>
          <a:lstStyle>
            <a:lvl1pPr>
              <a:defRPr/>
            </a:lvl1pPr>
          </a:lstStyle>
          <a:p>
            <a:pPr lvl="0"/>
            <a:fld id="{21A3A59F-338B-48C0-BEA4-8FDBB0688370}" type="slidenum">
              <a:rPr/>
              <a:pPr lvl="0"/>
              <a:t>‹#›</a:t>
            </a:fld>
            <a:endParaRPr lang="fr-FR"/>
          </a:p>
        </p:txBody>
      </p:sp>
      <p:sp>
        <p:nvSpPr>
          <p:cNvPr id="6" name="Espace réservé d’image 6"/>
          <p:cNvSpPr txBox="1">
            <a:spLocks noGrp="1"/>
          </p:cNvSpPr>
          <p:nvPr>
            <p:ph type="title" idx="4294967295"/>
          </p:nvPr>
        </p:nvSpPr>
        <p:spPr>
          <a:xfrm>
            <a:off x="371520" y="3233880"/>
            <a:ext cx="11520360" cy="296675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7" name="Rectangle 10"/>
          <p:cNvSpPr/>
          <p:nvPr/>
        </p:nvSpPr>
        <p:spPr>
          <a:xfrm>
            <a:off x="0" y="476280"/>
            <a:ext cx="165240" cy="2557439"/>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5f_Titre et contenu">
    <p:spTree>
      <p:nvGrpSpPr>
        <p:cNvPr id="1" name=""/>
        <p:cNvGrpSpPr/>
        <p:nvPr/>
      </p:nvGrpSpPr>
      <p:grpSpPr>
        <a:xfrm>
          <a:off x="0" y="0"/>
          <a:ext cx="0" cy="0"/>
          <a:chOff x="0" y="0"/>
          <a:chExt cx="0" cy="0"/>
        </a:xfrm>
      </p:grpSpPr>
      <p:sp>
        <p:nvSpPr>
          <p:cNvPr id="2" name="Rectangle 7"/>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0"/>
          <p:cNvSpPr/>
          <p:nvPr/>
        </p:nvSpPr>
        <p:spPr>
          <a:xfrm>
            <a:off x="0" y="0"/>
            <a:ext cx="5137920" cy="685800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6619320" y="1296360"/>
            <a:ext cx="5272919" cy="1551599"/>
          </a:xfrm>
        </p:spPr>
        <p:txBody>
          <a:bodyPr anchor="b"/>
          <a:lstStyle>
            <a:lvl1pPr>
              <a:defRPr sz="4000"/>
            </a:lvl1pPr>
          </a:lstStyle>
          <a:p>
            <a:pPr lvl="0"/>
            <a:r>
              <a:rPr lang="fr-FR"/>
              <a:t>Modifiez le style du titre</a:t>
            </a:r>
          </a:p>
        </p:txBody>
      </p:sp>
      <p:sp>
        <p:nvSpPr>
          <p:cNvPr id="5" name="Espace réservé du contenu 2"/>
          <p:cNvSpPr txBox="1">
            <a:spLocks noGrp="1"/>
          </p:cNvSpPr>
          <p:nvPr>
            <p:ph type="title" idx="4294967295"/>
          </p:nvPr>
        </p:nvSpPr>
        <p:spPr>
          <a:xfrm>
            <a:off x="6619320" y="3074040"/>
            <a:ext cx="5272919" cy="2557439"/>
          </a:xfrm>
        </p:spPr>
        <p:txBody>
          <a:bodyPr anchor="t"/>
          <a:lstStyle>
            <a:lvl1pPr marL="228600" indent="-228600">
              <a:spcBef>
                <a:spcPts val="1001"/>
              </a:spcBef>
              <a:buSzPct val="100000"/>
              <a:buFont typeface="Arial" pitchFamily="34"/>
              <a:buChar char="•"/>
              <a:defRPr sz="20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6" name="Espace réservé du numéro de diapositive 5"/>
          <p:cNvSpPr txBox="1">
            <a:spLocks noGrp="1"/>
          </p:cNvSpPr>
          <p:nvPr>
            <p:ph type="sldNum" sz="quarter" idx="8"/>
          </p:nvPr>
        </p:nvSpPr>
        <p:spPr/>
        <p:txBody>
          <a:bodyPr/>
          <a:lstStyle>
            <a:lvl1pPr>
              <a:defRPr/>
            </a:lvl1pPr>
          </a:lstStyle>
          <a:p>
            <a:pPr lvl="0"/>
            <a:fld id="{00DC1F1D-ADDC-49AA-8F40-1FAA4E2BCC23}" type="slidenum">
              <a:rPr/>
              <a:pPr lvl="0"/>
              <a:t>‹#›</a:t>
            </a:fld>
            <a:endParaRPr lang="fr-FR"/>
          </a:p>
        </p:txBody>
      </p:sp>
      <p:sp>
        <p:nvSpPr>
          <p:cNvPr id="7" name="Espace réservé d’image 6"/>
          <p:cNvSpPr txBox="1">
            <a:spLocks noGrp="1"/>
          </p:cNvSpPr>
          <p:nvPr>
            <p:ph type="title" idx="4294967295"/>
          </p:nvPr>
        </p:nvSpPr>
        <p:spPr>
          <a:xfrm>
            <a:off x="1117440" y="1015919"/>
            <a:ext cx="5137920" cy="497844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8" name="Rectangle 3"/>
          <p:cNvSpPr/>
          <p:nvPr/>
        </p:nvSpPr>
        <p:spPr>
          <a:xfrm>
            <a:off x="0" y="5994360"/>
            <a:ext cx="4093200" cy="863639"/>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Rectangle 8"/>
          <p:cNvSpPr/>
          <p:nvPr/>
        </p:nvSpPr>
        <p:spPr>
          <a:xfrm>
            <a:off x="2162520" y="873359"/>
            <a:ext cx="4093200" cy="13860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Espace réservé du texte 9"/>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5f_Titre et contenu">
    <p:spTree>
      <p:nvGrpSpPr>
        <p:cNvPr id="1" name=""/>
        <p:cNvGrpSpPr/>
        <p:nvPr/>
      </p:nvGrpSpPr>
      <p:grpSpPr>
        <a:xfrm>
          <a:off x="0" y="0"/>
          <a:ext cx="0" cy="0"/>
          <a:chOff x="0" y="0"/>
          <a:chExt cx="0" cy="0"/>
        </a:xfrm>
      </p:grpSpPr>
      <p:sp>
        <p:nvSpPr>
          <p:cNvPr id="2" name="Rectangle 7"/>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371520" y="1783800"/>
            <a:ext cx="3111839" cy="3290399"/>
          </a:xfrm>
        </p:spPr>
        <p:txBody>
          <a:bodyPr/>
          <a:lstStyle>
            <a:lvl1pPr>
              <a:defRPr sz="4000"/>
            </a:lvl1pPr>
          </a:lstStyle>
          <a:p>
            <a:pPr lvl="0"/>
            <a:r>
              <a:rPr lang="fr-FR"/>
              <a:t>Modifiez le style du titre</a:t>
            </a:r>
          </a:p>
        </p:txBody>
      </p:sp>
      <p:sp>
        <p:nvSpPr>
          <p:cNvPr id="4" name="Espace réservé du contenu 2"/>
          <p:cNvSpPr txBox="1">
            <a:spLocks noGrp="1"/>
          </p:cNvSpPr>
          <p:nvPr>
            <p:ph type="title" idx="4294967295"/>
          </p:nvPr>
        </p:nvSpPr>
        <p:spPr>
          <a:xfrm>
            <a:off x="7489440" y="1783800"/>
            <a:ext cx="4402440" cy="3290399"/>
          </a:xfrm>
        </p:spPr>
        <p:txBody>
          <a:bodyPr/>
          <a:lstStyle>
            <a:lvl1pPr marL="228600" indent="-228600">
              <a:spcBef>
                <a:spcPts val="1001"/>
              </a:spcBef>
              <a:buSzPct val="100000"/>
              <a:buFont typeface="Arial" pitchFamily="34"/>
              <a:buChar char="•"/>
              <a:defRPr sz="20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au numéro de diapositive 5"/>
          <p:cNvSpPr txBox="1">
            <a:spLocks noGrp="1"/>
          </p:cNvSpPr>
          <p:nvPr>
            <p:ph type="sldNum" sz="quarter" idx="8"/>
          </p:nvPr>
        </p:nvSpPr>
        <p:spPr/>
        <p:txBody>
          <a:bodyPr/>
          <a:lstStyle>
            <a:lvl1pPr>
              <a:defRPr/>
            </a:lvl1pPr>
          </a:lstStyle>
          <a:p>
            <a:pPr lvl="0"/>
            <a:fld id="{D358EF04-D1FC-4473-BE0A-BFF27ED88095}" type="slidenum">
              <a:rPr/>
              <a:pPr lvl="0"/>
              <a:t>‹#›</a:t>
            </a:fld>
            <a:endParaRPr lang="fr-FR"/>
          </a:p>
        </p:txBody>
      </p:sp>
      <p:sp>
        <p:nvSpPr>
          <p:cNvPr id="6" name="Espace réservé d’image 6"/>
          <p:cNvSpPr txBox="1">
            <a:spLocks noGrp="1"/>
          </p:cNvSpPr>
          <p:nvPr>
            <p:ph type="title" idx="4294967295"/>
          </p:nvPr>
        </p:nvSpPr>
        <p:spPr>
          <a:xfrm>
            <a:off x="3671999" y="0"/>
            <a:ext cx="3628440" cy="68580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7" name="Rectangle 4"/>
          <p:cNvSpPr/>
          <p:nvPr/>
        </p:nvSpPr>
        <p:spPr>
          <a:xfrm>
            <a:off x="371520" y="5297760"/>
            <a:ext cx="3111839" cy="1560239"/>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Rectangle 11"/>
          <p:cNvSpPr/>
          <p:nvPr/>
        </p:nvSpPr>
        <p:spPr>
          <a:xfrm>
            <a:off x="7489440" y="0"/>
            <a:ext cx="4402440" cy="1560239"/>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Espace réservé du texte 8"/>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 tête de section">
    <p:spTree>
      <p:nvGrpSpPr>
        <p:cNvPr id="1" name=""/>
        <p:cNvGrpSpPr/>
        <p:nvPr/>
      </p:nvGrpSpPr>
      <p:grpSpPr>
        <a:xfrm>
          <a:off x="0" y="0"/>
          <a:ext cx="0" cy="0"/>
          <a:chOff x="0" y="0"/>
          <a:chExt cx="0" cy="0"/>
        </a:xfrm>
      </p:grpSpPr>
      <p:sp>
        <p:nvSpPr>
          <p:cNvPr id="2" name="Rectangle 6"/>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7"/>
          <p:cNvSpPr/>
          <p:nvPr/>
        </p:nvSpPr>
        <p:spPr>
          <a:xfrm>
            <a:off x="0" y="1389600"/>
            <a:ext cx="12192119" cy="407844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831959" y="2331720"/>
            <a:ext cx="10515600" cy="1500119"/>
          </a:xfrm>
        </p:spPr>
        <p:txBody>
          <a:bodyPr/>
          <a:lstStyle>
            <a:lvl1pPr>
              <a:defRPr sz="6000">
                <a:solidFill>
                  <a:srgbClr val="FFFFFF"/>
                </a:solidFill>
              </a:defRPr>
            </a:lvl1pPr>
          </a:lstStyle>
          <a:p>
            <a:pPr lvl="0"/>
            <a:r>
              <a:rPr lang="fr-FR"/>
              <a:t>Modifiez le style du titre</a:t>
            </a:r>
          </a:p>
        </p:txBody>
      </p:sp>
      <p:sp>
        <p:nvSpPr>
          <p:cNvPr id="5" name="Espace réservé du texte 2"/>
          <p:cNvSpPr txBox="1">
            <a:spLocks noGrp="1"/>
          </p:cNvSpPr>
          <p:nvPr>
            <p:ph type="body" idx="1"/>
          </p:nvPr>
        </p:nvSpPr>
        <p:spPr>
          <a:xfrm>
            <a:off x="831959" y="3967920"/>
            <a:ext cx="10515600" cy="805680"/>
          </a:xfrm>
        </p:spPr>
        <p:txBody>
          <a:bodyPr/>
          <a:lstStyle>
            <a:lvl1pPr marL="0" indent="0">
              <a:buNone/>
              <a:defRPr sz="2400">
                <a:solidFill>
                  <a:srgbClr val="FFFFFF"/>
                </a:solidFill>
              </a:defRPr>
            </a:lvl1pPr>
          </a:lstStyle>
          <a:p>
            <a:pPr lvl="0"/>
            <a:r>
              <a:rPr lang="fr-FR"/>
              <a:t>Modifiez les styles du texte</a:t>
            </a:r>
          </a:p>
        </p:txBody>
      </p:sp>
      <p:sp>
        <p:nvSpPr>
          <p:cNvPr id="6" name="Espace réservé du numéro de diapositive 5"/>
          <p:cNvSpPr txBox="1">
            <a:spLocks noGrp="1"/>
          </p:cNvSpPr>
          <p:nvPr>
            <p:ph type="sldNum" sz="quarter" idx="8"/>
          </p:nvPr>
        </p:nvSpPr>
        <p:spPr/>
        <p:txBody>
          <a:bodyPr/>
          <a:lstStyle>
            <a:lvl1pPr>
              <a:defRPr/>
            </a:lvl1pPr>
          </a:lstStyle>
          <a:p>
            <a:pPr lvl="0"/>
            <a:fld id="{13852A86-6425-48FF-9E5C-2BA9155B6C19}" type="slidenum">
              <a:rPr/>
              <a:pPr lvl="0"/>
              <a:t>‹#›</a:t>
            </a:fld>
            <a:endParaRPr lang="fr-FR"/>
          </a:p>
        </p:txBody>
      </p:sp>
      <p:sp>
        <p:nvSpPr>
          <p:cNvPr id="7" name="Rectangle 8"/>
          <p:cNvSpPr/>
          <p:nvPr/>
        </p:nvSpPr>
        <p:spPr>
          <a:xfrm>
            <a:off x="371520" y="580680"/>
            <a:ext cx="1573560" cy="1500119"/>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Rectangle 9"/>
          <p:cNvSpPr/>
          <p:nvPr/>
        </p:nvSpPr>
        <p:spPr>
          <a:xfrm>
            <a:off x="7097400" y="5105160"/>
            <a:ext cx="4794480" cy="72612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5f_En tête de section">
    <p:spTree>
      <p:nvGrpSpPr>
        <p:cNvPr id="1" name=""/>
        <p:cNvGrpSpPr/>
        <p:nvPr/>
      </p:nvGrpSpPr>
      <p:grpSpPr>
        <a:xfrm>
          <a:off x="0" y="0"/>
          <a:ext cx="0" cy="0"/>
          <a:chOff x="0" y="0"/>
          <a:chExt cx="0" cy="0"/>
        </a:xfrm>
      </p:grpSpPr>
      <p:sp>
        <p:nvSpPr>
          <p:cNvPr id="2" name="Rectangle 6"/>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7"/>
          <p:cNvSpPr/>
          <p:nvPr/>
        </p:nvSpPr>
        <p:spPr>
          <a:xfrm>
            <a:off x="0" y="0"/>
            <a:ext cx="6095880" cy="685800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image 6"/>
          <p:cNvSpPr txBox="1">
            <a:spLocks noGrp="1"/>
          </p:cNvSpPr>
          <p:nvPr>
            <p:ph type="title"/>
          </p:nvPr>
        </p:nvSpPr>
        <p:spPr>
          <a:xfrm>
            <a:off x="371520" y="260280"/>
            <a:ext cx="11520360" cy="600984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Titre 1"/>
          <p:cNvSpPr txBox="1">
            <a:spLocks noGrp="1"/>
          </p:cNvSpPr>
          <p:nvPr>
            <p:ph type="title" idx="4294967295"/>
          </p:nvPr>
        </p:nvSpPr>
        <p:spPr>
          <a:xfrm>
            <a:off x="1174680" y="3957840"/>
            <a:ext cx="9620280" cy="1500119"/>
          </a:xfrm>
        </p:spPr>
        <p:txBody>
          <a:bodyPr/>
          <a:lstStyle>
            <a:lvl1pPr>
              <a:defRPr sz="6000">
                <a:solidFill>
                  <a:srgbClr val="FFFFFF"/>
                </a:solidFill>
              </a:defRPr>
            </a:lvl1pPr>
          </a:lstStyle>
          <a:p>
            <a:pPr lvl="0"/>
            <a:r>
              <a:rPr lang="fr-FR"/>
              <a:t>Modifiez le style du titre</a:t>
            </a:r>
          </a:p>
        </p:txBody>
      </p:sp>
      <p:sp>
        <p:nvSpPr>
          <p:cNvPr id="6" name="Espace réservé au numéro de diapositive 5"/>
          <p:cNvSpPr txBox="1">
            <a:spLocks noGrp="1"/>
          </p:cNvSpPr>
          <p:nvPr>
            <p:ph type="sldNum" sz="quarter" idx="8"/>
          </p:nvPr>
        </p:nvSpPr>
        <p:spPr/>
        <p:txBody>
          <a:bodyPr/>
          <a:lstStyle>
            <a:lvl1pPr>
              <a:defRPr/>
            </a:lvl1pPr>
          </a:lstStyle>
          <a:p>
            <a:pPr lvl="0"/>
            <a:fld id="{A1301C4D-3B6D-443D-8485-51A7F2E04EDA}" type="slidenum">
              <a:rPr/>
              <a:pPr lvl="0"/>
              <a:t>‹#›</a:t>
            </a:fld>
            <a:endParaRPr lang="fr-FR"/>
          </a:p>
        </p:txBody>
      </p:sp>
      <p:sp>
        <p:nvSpPr>
          <p:cNvPr id="7" name="Forme libre : Forme 11"/>
          <p:cNvSpPr/>
          <p:nvPr/>
        </p:nvSpPr>
        <p:spPr>
          <a:xfrm>
            <a:off x="1093320" y="3843360"/>
            <a:ext cx="1722240" cy="1729080"/>
          </a:xfrm>
          <a:custGeom>
            <a:avLst/>
            <a:gdLst>
              <a:gd name="f0" fmla="val 10800000"/>
              <a:gd name="f1" fmla="val 5400000"/>
              <a:gd name="f2" fmla="val 180"/>
              <a:gd name="f3" fmla="val w"/>
              <a:gd name="f4" fmla="val h"/>
              <a:gd name="f5" fmla="val 0"/>
              <a:gd name="f6" fmla="val 2730500"/>
              <a:gd name="f7" fmla="val 672834"/>
              <a:gd name="f8" fmla="val 2606675"/>
              <a:gd name="f9" fmla="val 116870"/>
              <a:gd name="f10" fmla="val 123826"/>
              <a:gd name="f11" fmla="val 2613630"/>
              <a:gd name="f12" fmla="val 2066205"/>
              <a:gd name="f13" fmla="+- 0 0 0"/>
              <a:gd name="f14" fmla="*/ f3 1 2730500"/>
              <a:gd name="f15" fmla="*/ f4 1 2730500"/>
              <a:gd name="f16" fmla="+- f6 0 f5"/>
              <a:gd name="f17" fmla="*/ f13 f0 1"/>
              <a:gd name="f18" fmla="*/ f16 1 2730500"/>
              <a:gd name="f19" fmla="*/ 0 f16 1"/>
              <a:gd name="f20" fmla="*/ 2730500 f16 1"/>
              <a:gd name="f21" fmla="*/ 672834 f16 1"/>
              <a:gd name="f22" fmla="*/ 2606675 f16 1"/>
              <a:gd name="f23" fmla="*/ 116870 f16 1"/>
              <a:gd name="f24" fmla="*/ 123826 f16 1"/>
              <a:gd name="f25" fmla="*/ 2613630 f16 1"/>
              <a:gd name="f26" fmla="*/ 2066205 f16 1"/>
              <a:gd name="f27" fmla="*/ f17 1 f2"/>
              <a:gd name="f28" fmla="*/ f19 1 2730500"/>
              <a:gd name="f29" fmla="*/ f20 1 2730500"/>
              <a:gd name="f30" fmla="*/ f21 1 2730500"/>
              <a:gd name="f31" fmla="*/ f22 1 2730500"/>
              <a:gd name="f32" fmla="*/ f23 1 2730500"/>
              <a:gd name="f33" fmla="*/ f24 1 2730500"/>
              <a:gd name="f34" fmla="*/ f25 1 2730500"/>
              <a:gd name="f35" fmla="*/ f26 1 2730500"/>
              <a:gd name="f36" fmla="*/ f5 1 f18"/>
              <a:gd name="f37" fmla="*/ f6 1 f18"/>
              <a:gd name="f38" fmla="+- f27 0 f1"/>
              <a:gd name="f39" fmla="*/ f28 1 f18"/>
              <a:gd name="f40" fmla="*/ f29 1 f18"/>
              <a:gd name="f41" fmla="*/ f30 1 f18"/>
              <a:gd name="f42" fmla="*/ f31 1 f18"/>
              <a:gd name="f43" fmla="*/ f32 1 f18"/>
              <a:gd name="f44" fmla="*/ f33 1 f18"/>
              <a:gd name="f45" fmla="*/ f34 1 f18"/>
              <a:gd name="f46" fmla="*/ f35 1 f18"/>
              <a:gd name="f47" fmla="*/ f36 f14 1"/>
              <a:gd name="f48" fmla="*/ f37 f14 1"/>
              <a:gd name="f49" fmla="*/ f37 f15 1"/>
              <a:gd name="f50" fmla="*/ f36 f15 1"/>
              <a:gd name="f51" fmla="*/ f39 f14 1"/>
              <a:gd name="f52" fmla="*/ f39 f15 1"/>
              <a:gd name="f53" fmla="*/ f40 f14 1"/>
              <a:gd name="f54" fmla="*/ f41 f15 1"/>
              <a:gd name="f55" fmla="*/ f42 f14 1"/>
              <a:gd name="f56" fmla="*/ f43 f15 1"/>
              <a:gd name="f57" fmla="*/ f44 f14 1"/>
              <a:gd name="f58" fmla="*/ f45 f15 1"/>
              <a:gd name="f59" fmla="*/ f46 f15 1"/>
              <a:gd name="f60" fmla="*/ f40 f15 1"/>
            </a:gdLst>
            <a:ahLst/>
            <a:cxnLst>
              <a:cxn ang="3cd4">
                <a:pos x="hc" y="t"/>
              </a:cxn>
              <a:cxn ang="0">
                <a:pos x="r" y="vc"/>
              </a:cxn>
              <a:cxn ang="cd4">
                <a:pos x="hc" y="b"/>
              </a:cxn>
              <a:cxn ang="cd2">
                <a:pos x="l" y="vc"/>
              </a:cxn>
              <a:cxn ang="f38">
                <a:pos x="f51" y="f52"/>
              </a:cxn>
              <a:cxn ang="f38">
                <a:pos x="f53" y="f52"/>
              </a:cxn>
              <a:cxn ang="f38">
                <a:pos x="f53" y="f54"/>
              </a:cxn>
              <a:cxn ang="f38">
                <a:pos x="f55" y="f54"/>
              </a:cxn>
              <a:cxn ang="f38">
                <a:pos x="f55" y="f56"/>
              </a:cxn>
              <a:cxn ang="f38">
                <a:pos x="f57" y="f56"/>
              </a:cxn>
              <a:cxn ang="f38">
                <a:pos x="f57" y="f58"/>
              </a:cxn>
              <a:cxn ang="f38">
                <a:pos x="f55" y="f58"/>
              </a:cxn>
              <a:cxn ang="f38">
                <a:pos x="f55" y="f59"/>
              </a:cxn>
              <a:cxn ang="f38">
                <a:pos x="f53" y="f59"/>
              </a:cxn>
              <a:cxn ang="f38">
                <a:pos x="f53" y="f60"/>
              </a:cxn>
              <a:cxn ang="f38">
                <a:pos x="f51" y="f60"/>
              </a:cxn>
            </a:cxnLst>
            <a:rect l="f47" t="f50" r="f48" b="f49"/>
            <a:pathLst>
              <a:path w="2730500" h="2730500">
                <a:moveTo>
                  <a:pt x="f5" y="f5"/>
                </a:moveTo>
                <a:lnTo>
                  <a:pt x="f6" y="f5"/>
                </a:lnTo>
                <a:lnTo>
                  <a:pt x="f6" y="f7"/>
                </a:lnTo>
                <a:lnTo>
                  <a:pt x="f8" y="f7"/>
                </a:lnTo>
                <a:lnTo>
                  <a:pt x="f8" y="f9"/>
                </a:lnTo>
                <a:lnTo>
                  <a:pt x="f10" y="f9"/>
                </a:lnTo>
                <a:lnTo>
                  <a:pt x="f10" y="f11"/>
                </a:lnTo>
                <a:lnTo>
                  <a:pt x="f8" y="f11"/>
                </a:lnTo>
                <a:lnTo>
                  <a:pt x="f8" y="f12"/>
                </a:lnTo>
                <a:lnTo>
                  <a:pt x="f6" y="f12"/>
                </a:lnTo>
                <a:lnTo>
                  <a:pt x="f6" y="f6"/>
                </a:lnTo>
                <a:lnTo>
                  <a:pt x="f5" y="f6"/>
                </a:lnTo>
                <a:close/>
              </a:path>
            </a:pathLst>
          </a:cu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5f_En tête de section">
    <p:spTree>
      <p:nvGrpSpPr>
        <p:cNvPr id="1" name=""/>
        <p:cNvGrpSpPr/>
        <p:nvPr/>
      </p:nvGrpSpPr>
      <p:grpSpPr>
        <a:xfrm>
          <a:off x="0" y="0"/>
          <a:ext cx="0" cy="0"/>
          <a:chOff x="0" y="0"/>
          <a:chExt cx="0" cy="0"/>
        </a:xfrm>
      </p:grpSpPr>
      <p:sp>
        <p:nvSpPr>
          <p:cNvPr id="2" name="Rectangle 6"/>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32"/>
          <p:cNvSpPr txBox="1">
            <a:spLocks noGrp="1"/>
          </p:cNvSpPr>
          <p:nvPr>
            <p:ph type="title"/>
          </p:nvPr>
        </p:nvSpPr>
        <p:spPr>
          <a:xfrm>
            <a:off x="5400720" y="260280"/>
            <a:ext cx="6499440" cy="5940360"/>
          </a:xfrm>
          <a:solidFill>
            <a:srgbClr val="F2F2F2"/>
          </a:solidFill>
        </p:spPr>
        <p:txBody>
          <a:bodyPr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Titre 1"/>
          <p:cNvSpPr txBox="1">
            <a:spLocks noGrp="1"/>
          </p:cNvSpPr>
          <p:nvPr>
            <p:ph type="title" idx="4294967295"/>
          </p:nvPr>
        </p:nvSpPr>
        <p:spPr>
          <a:xfrm>
            <a:off x="371520" y="1596960"/>
            <a:ext cx="4809960" cy="3267360"/>
          </a:xfrm>
        </p:spPr>
        <p:txBody>
          <a:bodyPr/>
          <a:lstStyle>
            <a:lvl1pPr>
              <a:defRPr sz="6000">
                <a:solidFill>
                  <a:srgbClr val="1891AB"/>
                </a:solidFill>
              </a:defRPr>
            </a:lvl1pPr>
          </a:lstStyle>
          <a:p>
            <a:pPr lvl="0"/>
            <a:r>
              <a:rPr lang="fr-FR"/>
              <a:t>Modifiez le style du titre</a:t>
            </a:r>
          </a:p>
        </p:txBody>
      </p:sp>
      <p:sp>
        <p:nvSpPr>
          <p:cNvPr id="5" name="Espace réservé du numéro de diapositive 5"/>
          <p:cNvSpPr txBox="1">
            <a:spLocks noGrp="1"/>
          </p:cNvSpPr>
          <p:nvPr>
            <p:ph type="sldNum" sz="quarter" idx="8"/>
          </p:nvPr>
        </p:nvSpPr>
        <p:spPr/>
        <p:txBody>
          <a:bodyPr/>
          <a:lstStyle>
            <a:lvl1pPr>
              <a:defRPr/>
            </a:lvl1pPr>
          </a:lstStyle>
          <a:p>
            <a:pPr lvl="0"/>
            <a:fld id="{B305B874-1154-450C-8639-161BC8DA454F}" type="slidenum">
              <a:rPr/>
              <a:pPr lvl="0"/>
              <a:t>‹#›</a:t>
            </a:fld>
            <a:endParaRPr lang="fr-FR"/>
          </a:p>
        </p:txBody>
      </p:sp>
      <p:sp>
        <p:nvSpPr>
          <p:cNvPr id="6" name="Rectangle 15"/>
          <p:cNvSpPr/>
          <p:nvPr/>
        </p:nvSpPr>
        <p:spPr>
          <a:xfrm>
            <a:off x="3933360" y="4952520"/>
            <a:ext cx="1248120" cy="124812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Rectangle 16"/>
          <p:cNvSpPr/>
          <p:nvPr/>
        </p:nvSpPr>
        <p:spPr>
          <a:xfrm>
            <a:off x="371520" y="1011959"/>
            <a:ext cx="496440" cy="49644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Rectangle 17"/>
          <p:cNvSpPr/>
          <p:nvPr/>
        </p:nvSpPr>
        <p:spPr>
          <a:xfrm>
            <a:off x="620640" y="671760"/>
            <a:ext cx="247320" cy="24732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5f_En tête de section">
    <p:spTree>
      <p:nvGrpSpPr>
        <p:cNvPr id="1" name=""/>
        <p:cNvGrpSpPr/>
        <p:nvPr/>
      </p:nvGrpSpPr>
      <p:grpSpPr>
        <a:xfrm>
          <a:off x="0" y="0"/>
          <a:ext cx="0" cy="0"/>
          <a:chOff x="0" y="0"/>
          <a:chExt cx="0" cy="0"/>
        </a:xfrm>
      </p:grpSpPr>
      <p:sp>
        <p:nvSpPr>
          <p:cNvPr id="2" name="Rectangle 6"/>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371520" y="3917880"/>
            <a:ext cx="6915240" cy="2268360"/>
          </a:xfrm>
        </p:spPr>
        <p:txBody>
          <a:bodyPr/>
          <a:lstStyle>
            <a:lvl1pPr>
              <a:defRPr sz="6000"/>
            </a:lvl1pPr>
          </a:lstStyle>
          <a:p>
            <a:pPr lvl="0"/>
            <a:r>
              <a:rPr lang="fr-FR"/>
              <a:t>Modifiez le style du titre</a:t>
            </a:r>
          </a:p>
        </p:txBody>
      </p:sp>
      <p:sp>
        <p:nvSpPr>
          <p:cNvPr id="4" name="Espace réservé du numéro de diapositive 5"/>
          <p:cNvSpPr txBox="1">
            <a:spLocks noGrp="1"/>
          </p:cNvSpPr>
          <p:nvPr>
            <p:ph type="sldNum" sz="quarter" idx="8"/>
          </p:nvPr>
        </p:nvSpPr>
        <p:spPr/>
        <p:txBody>
          <a:bodyPr/>
          <a:lstStyle>
            <a:lvl1pPr>
              <a:defRPr/>
            </a:lvl1pPr>
          </a:lstStyle>
          <a:p>
            <a:pPr lvl="0"/>
            <a:fld id="{529AE596-4498-4EEC-B6AE-E4102C5058BF}" type="slidenum">
              <a:rPr/>
              <a:pPr lvl="0"/>
              <a:t>‹#›</a:t>
            </a:fld>
            <a:endParaRPr lang="fr-FR"/>
          </a:p>
        </p:txBody>
      </p:sp>
      <p:sp>
        <p:nvSpPr>
          <p:cNvPr id="5" name="Rectangle 15"/>
          <p:cNvSpPr/>
          <p:nvPr/>
        </p:nvSpPr>
        <p:spPr>
          <a:xfrm>
            <a:off x="5222160" y="2327400"/>
            <a:ext cx="2176560" cy="1511279"/>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Rectangle 25"/>
          <p:cNvSpPr/>
          <p:nvPr/>
        </p:nvSpPr>
        <p:spPr>
          <a:xfrm>
            <a:off x="7468920" y="3917880"/>
            <a:ext cx="2176560" cy="228276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Espace réservé d’image 32"/>
          <p:cNvSpPr txBox="1">
            <a:spLocks noGrp="1"/>
          </p:cNvSpPr>
          <p:nvPr>
            <p:ph type="title" idx="4294967295"/>
          </p:nvPr>
        </p:nvSpPr>
        <p:spPr>
          <a:xfrm>
            <a:off x="371520" y="260280"/>
            <a:ext cx="11520360" cy="59403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5f_En tête de section">
    <p:spTree>
      <p:nvGrpSpPr>
        <p:cNvPr id="1" name=""/>
        <p:cNvGrpSpPr/>
        <p:nvPr/>
      </p:nvGrpSpPr>
      <p:grpSpPr>
        <a:xfrm>
          <a:off x="0" y="0"/>
          <a:ext cx="0" cy="0"/>
          <a:chOff x="0" y="0"/>
          <a:chExt cx="0" cy="0"/>
        </a:xfrm>
      </p:grpSpPr>
      <p:sp>
        <p:nvSpPr>
          <p:cNvPr id="2" name="Rectangle 6"/>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876239" y="4406040"/>
            <a:ext cx="10439280" cy="1175400"/>
          </a:xfrm>
        </p:spPr>
        <p:txBody>
          <a:bodyPr anchorCtr="1"/>
          <a:lstStyle>
            <a:lvl1pPr algn="ctr">
              <a:defRPr sz="6000">
                <a:solidFill>
                  <a:srgbClr val="2C85AE"/>
                </a:solidFill>
              </a:defRPr>
            </a:lvl1pPr>
          </a:lstStyle>
          <a:p>
            <a:pPr lvl="0"/>
            <a:r>
              <a:rPr lang="fr-FR"/>
              <a:t>Modifiez le style du titre</a:t>
            </a:r>
          </a:p>
        </p:txBody>
      </p:sp>
      <p:sp>
        <p:nvSpPr>
          <p:cNvPr id="4" name="Espace réservé du numéro de diapositive 5"/>
          <p:cNvSpPr txBox="1">
            <a:spLocks noGrp="1"/>
          </p:cNvSpPr>
          <p:nvPr>
            <p:ph type="sldNum" sz="quarter" idx="8"/>
          </p:nvPr>
        </p:nvSpPr>
        <p:spPr/>
        <p:txBody>
          <a:bodyPr/>
          <a:lstStyle>
            <a:lvl1pPr>
              <a:defRPr/>
            </a:lvl1pPr>
          </a:lstStyle>
          <a:p>
            <a:pPr lvl="0"/>
            <a:fld id="{5F649159-0AFC-4362-88CA-85733A49E4E3}" type="slidenum">
              <a:rPr/>
              <a:pPr lvl="0"/>
              <a:t>‹#›</a:t>
            </a:fld>
            <a:endParaRPr lang="fr-FR"/>
          </a:p>
        </p:txBody>
      </p:sp>
      <p:sp>
        <p:nvSpPr>
          <p:cNvPr id="5" name="Rectangle 15"/>
          <p:cNvSpPr/>
          <p:nvPr/>
        </p:nvSpPr>
        <p:spPr>
          <a:xfrm>
            <a:off x="0" y="0"/>
            <a:ext cx="12192119" cy="284796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image 6"/>
          <p:cNvSpPr txBox="1">
            <a:spLocks noGrp="1"/>
          </p:cNvSpPr>
          <p:nvPr>
            <p:ph type="title" idx="4294967295"/>
          </p:nvPr>
        </p:nvSpPr>
        <p:spPr>
          <a:xfrm>
            <a:off x="371520" y="260280"/>
            <a:ext cx="11520360" cy="36576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7" name="Rectangle 2"/>
          <p:cNvSpPr/>
          <p:nvPr/>
        </p:nvSpPr>
        <p:spPr>
          <a:xfrm>
            <a:off x="5796000" y="3913920"/>
            <a:ext cx="600120" cy="29196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Rectangle 8"/>
          <p:cNvSpPr/>
          <p:nvPr/>
        </p:nvSpPr>
        <p:spPr>
          <a:xfrm>
            <a:off x="371520" y="1526400"/>
            <a:ext cx="3595680" cy="456264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9"/>
          <p:cNvSpPr/>
          <p:nvPr/>
        </p:nvSpPr>
        <p:spPr>
          <a:xfrm>
            <a:off x="8224920" y="1526400"/>
            <a:ext cx="3595680" cy="456264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p:txBody>
          <a:bodyPr/>
          <a:lstStyle>
            <a:lvl1pPr>
              <a:defRPr/>
            </a:lvl1pPr>
          </a:lstStyle>
          <a:p>
            <a:pPr lvl="0"/>
            <a:r>
              <a:rPr lang="fr-FR"/>
              <a:t>Modifiez le style du titre</a:t>
            </a:r>
          </a:p>
        </p:txBody>
      </p:sp>
      <p:sp>
        <p:nvSpPr>
          <p:cNvPr id="5" name="Espace réservé du contenu 2"/>
          <p:cNvSpPr txBox="1">
            <a:spLocks noGrp="1"/>
          </p:cNvSpPr>
          <p:nvPr>
            <p:ph type="title" idx="4294967295"/>
          </p:nvPr>
        </p:nvSpPr>
        <p:spPr>
          <a:xfrm>
            <a:off x="581040" y="1724040"/>
            <a:ext cx="3143159" cy="4191120"/>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6" name="Espace réservé du contenu 3"/>
          <p:cNvSpPr txBox="1">
            <a:spLocks noGrp="1"/>
          </p:cNvSpPr>
          <p:nvPr>
            <p:ph type="title" idx="4294967295"/>
          </p:nvPr>
        </p:nvSpPr>
        <p:spPr>
          <a:xfrm>
            <a:off x="8451360" y="1712160"/>
            <a:ext cx="3142799" cy="4191120"/>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numéro de diapositive 6"/>
          <p:cNvSpPr txBox="1">
            <a:spLocks noGrp="1"/>
          </p:cNvSpPr>
          <p:nvPr>
            <p:ph type="sldNum" sz="quarter" idx="8"/>
          </p:nvPr>
        </p:nvSpPr>
        <p:spPr/>
        <p:txBody>
          <a:bodyPr/>
          <a:lstStyle>
            <a:lvl1pPr>
              <a:defRPr/>
            </a:lvl1pPr>
          </a:lstStyle>
          <a:p>
            <a:pPr lvl="0"/>
            <a:fld id="{95C46305-728A-4FE2-852B-16A4F01E53C3}" type="slidenum">
              <a:rPr/>
              <a:pPr lvl="0"/>
              <a:t>‹#›</a:t>
            </a:fld>
            <a:endParaRPr lang="fr-FR"/>
          </a:p>
        </p:txBody>
      </p:sp>
      <p:sp>
        <p:nvSpPr>
          <p:cNvPr id="8" name="Espace réservé d’image 6"/>
          <p:cNvSpPr txBox="1">
            <a:spLocks noGrp="1"/>
          </p:cNvSpPr>
          <p:nvPr>
            <p:ph type="title" idx="4294967295"/>
          </p:nvPr>
        </p:nvSpPr>
        <p:spPr>
          <a:xfrm>
            <a:off x="3967200" y="1233360"/>
            <a:ext cx="4257720" cy="51483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9" name="Espace réservé du texte 8"/>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5f_Deux contenus">
    <p:spTree>
      <p:nvGrpSpPr>
        <p:cNvPr id="1" name=""/>
        <p:cNvGrpSpPr/>
        <p:nvPr/>
      </p:nvGrpSpPr>
      <p:grpSpPr>
        <a:xfrm>
          <a:off x="0" y="0"/>
          <a:ext cx="0" cy="0"/>
          <a:chOff x="0" y="0"/>
          <a:chExt cx="0" cy="0"/>
        </a:xfrm>
      </p:grpSpPr>
      <p:sp>
        <p:nvSpPr>
          <p:cNvPr id="2" name="Rectangle 9"/>
          <p:cNvSpPr/>
          <p:nvPr/>
        </p:nvSpPr>
        <p:spPr>
          <a:xfrm>
            <a:off x="6200640" y="1233360"/>
            <a:ext cx="5619600" cy="273384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p:txBody>
          <a:bodyPr/>
          <a:lstStyle>
            <a:lvl1pPr>
              <a:defRPr/>
            </a:lvl1pPr>
          </a:lstStyle>
          <a:p>
            <a:pPr lvl="0"/>
            <a:r>
              <a:rPr lang="fr-FR"/>
              <a:t>Modifiez le style du titre</a:t>
            </a:r>
          </a:p>
        </p:txBody>
      </p:sp>
      <p:sp>
        <p:nvSpPr>
          <p:cNvPr id="4" name="Espace réservé du contenu 3"/>
          <p:cNvSpPr txBox="1">
            <a:spLocks noGrp="1"/>
          </p:cNvSpPr>
          <p:nvPr>
            <p:ph type="title" idx="4294967295"/>
          </p:nvPr>
        </p:nvSpPr>
        <p:spPr>
          <a:xfrm>
            <a:off x="6383160" y="1357560"/>
            <a:ext cx="5255280" cy="2404800"/>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numéro de diapositive 6"/>
          <p:cNvSpPr txBox="1">
            <a:spLocks noGrp="1"/>
          </p:cNvSpPr>
          <p:nvPr>
            <p:ph type="sldNum" sz="quarter" idx="8"/>
          </p:nvPr>
        </p:nvSpPr>
        <p:spPr/>
        <p:txBody>
          <a:bodyPr/>
          <a:lstStyle>
            <a:lvl1pPr>
              <a:defRPr/>
            </a:lvl1pPr>
          </a:lstStyle>
          <a:p>
            <a:pPr lvl="0"/>
            <a:fld id="{67B65124-D061-4C3B-9006-77F375D4CACF}" type="slidenum">
              <a:rPr/>
              <a:pPr lvl="0"/>
              <a:t>‹#›</a:t>
            </a:fld>
            <a:endParaRPr lang="fr-FR"/>
          </a:p>
        </p:txBody>
      </p:sp>
      <p:sp>
        <p:nvSpPr>
          <p:cNvPr id="6" name="Espace réservé d’image 6"/>
          <p:cNvSpPr txBox="1">
            <a:spLocks noGrp="1"/>
          </p:cNvSpPr>
          <p:nvPr>
            <p:ph type="title" idx="4294967295"/>
          </p:nvPr>
        </p:nvSpPr>
        <p:spPr>
          <a:xfrm>
            <a:off x="371520" y="1233360"/>
            <a:ext cx="5757840" cy="24156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7" name="Espace réservé d’image 6"/>
          <p:cNvSpPr txBox="1">
            <a:spLocks noGrp="1"/>
          </p:cNvSpPr>
          <p:nvPr>
            <p:ph type="title" idx="4294967295"/>
          </p:nvPr>
        </p:nvSpPr>
        <p:spPr>
          <a:xfrm>
            <a:off x="6200640" y="3967200"/>
            <a:ext cx="5619600" cy="24145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8" name="Rectangle 11"/>
          <p:cNvSpPr/>
          <p:nvPr/>
        </p:nvSpPr>
        <p:spPr>
          <a:xfrm>
            <a:off x="371520" y="3643920"/>
            <a:ext cx="5757840" cy="273384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Espace réservé du contenu 2"/>
          <p:cNvSpPr txBox="1">
            <a:spLocks noGrp="1"/>
          </p:cNvSpPr>
          <p:nvPr>
            <p:ph type="title" idx="4294967295"/>
          </p:nvPr>
        </p:nvSpPr>
        <p:spPr>
          <a:xfrm>
            <a:off x="622440" y="3848400"/>
            <a:ext cx="5256000" cy="2404800"/>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5f_Diapositive de titre">
    <p:spTree>
      <p:nvGrpSpPr>
        <p:cNvPr id="1" name=""/>
        <p:cNvGrpSpPr/>
        <p:nvPr/>
      </p:nvGrpSpPr>
      <p:grpSpPr>
        <a:xfrm>
          <a:off x="0" y="0"/>
          <a:ext cx="0" cy="0"/>
          <a:chOff x="0" y="0"/>
          <a:chExt cx="0" cy="0"/>
        </a:xfrm>
      </p:grpSpPr>
      <p:sp>
        <p:nvSpPr>
          <p:cNvPr id="2" name="Rectangle 6"/>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7"/>
          <p:cNvSpPr/>
          <p:nvPr/>
        </p:nvSpPr>
        <p:spPr>
          <a:xfrm>
            <a:off x="200160" y="0"/>
            <a:ext cx="11991959" cy="685800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image 8"/>
          <p:cNvSpPr txBox="1">
            <a:spLocks noGrp="1"/>
          </p:cNvSpPr>
          <p:nvPr>
            <p:ph type="title"/>
          </p:nvPr>
        </p:nvSpPr>
        <p:spPr>
          <a:xfrm>
            <a:off x="571680" y="0"/>
            <a:ext cx="6033960" cy="68580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Rectangle 9"/>
          <p:cNvSpPr/>
          <p:nvPr/>
        </p:nvSpPr>
        <p:spPr>
          <a:xfrm>
            <a:off x="0" y="0"/>
            <a:ext cx="371520" cy="6858000"/>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Titre 1"/>
          <p:cNvSpPr txBox="1">
            <a:spLocks noGrp="1"/>
          </p:cNvSpPr>
          <p:nvPr>
            <p:ph type="title" idx="4294967295"/>
          </p:nvPr>
        </p:nvSpPr>
        <p:spPr>
          <a:xfrm>
            <a:off x="6905519" y="1512720"/>
            <a:ext cx="4986360" cy="3262320"/>
          </a:xfrm>
        </p:spPr>
        <p:txBody>
          <a:bodyPr anchor="b"/>
          <a:lstStyle>
            <a:lvl1pPr>
              <a:defRPr sz="6000">
                <a:solidFill>
                  <a:srgbClr val="FFFFFF"/>
                </a:solidFill>
              </a:defRPr>
            </a:lvl1pPr>
          </a:lstStyle>
          <a:p>
            <a:pPr lvl="0"/>
            <a:r>
              <a:rPr lang="fr-FR"/>
              <a:t>Modifiez le style du titre</a:t>
            </a:r>
          </a:p>
        </p:txBody>
      </p:sp>
      <p:sp>
        <p:nvSpPr>
          <p:cNvPr id="7" name="Sous-titre 2"/>
          <p:cNvSpPr txBox="1">
            <a:spLocks noGrp="1"/>
          </p:cNvSpPr>
          <p:nvPr>
            <p:ph type="subTitle" idx="4294967295"/>
          </p:nvPr>
        </p:nvSpPr>
        <p:spPr>
          <a:xfrm>
            <a:off x="6905519" y="4927680"/>
            <a:ext cx="4986360" cy="976319"/>
          </a:xfrm>
        </p:spPr>
        <p:txBody>
          <a:bodyPr/>
          <a:lstStyle>
            <a:lvl1pPr marL="0" indent="0">
              <a:buNone/>
              <a:defRPr sz="2400">
                <a:ln>
                  <a:noFill/>
                </a:ln>
                <a:solidFill>
                  <a:srgbClr val="FFFFFF"/>
                </a:solidFill>
                <a:latin typeface="Calibri Light" pitchFamily="18"/>
                <a:ea typeface="Microsoft YaHei" pitchFamily="2"/>
                <a:cs typeface="Lucida Sans" pitchFamily="2"/>
              </a:defRPr>
            </a:lvl1pPr>
          </a:lstStyle>
          <a:p>
            <a:pPr lvl="0"/>
            <a:r>
              <a:rPr lang="fr-FR"/>
              <a:t>Modifiez le style des sous-titres du masque</a:t>
            </a:r>
          </a:p>
        </p:txBody>
      </p:sp>
      <p:sp>
        <p:nvSpPr>
          <p:cNvPr id="8" name="Espace réservé du texte 7"/>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5f_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6"/>
          <p:cNvSpPr txBox="1">
            <a:spLocks noGrp="1"/>
          </p:cNvSpPr>
          <p:nvPr>
            <p:ph type="sldNum" sz="quarter" idx="8"/>
          </p:nvPr>
        </p:nvSpPr>
        <p:spPr/>
        <p:txBody>
          <a:bodyPr/>
          <a:lstStyle>
            <a:lvl1pPr>
              <a:defRPr/>
            </a:lvl1pPr>
          </a:lstStyle>
          <a:p>
            <a:pPr lvl="0"/>
            <a:fld id="{8106E53F-4FFB-4330-8C05-8BE1C4D671A1}" type="slidenum">
              <a:rPr/>
              <a:pPr lvl="0"/>
              <a:t>‹#›</a:t>
            </a:fld>
            <a:endParaRPr lang="fr-FR"/>
          </a:p>
        </p:txBody>
      </p:sp>
      <p:sp>
        <p:nvSpPr>
          <p:cNvPr id="4" name="Espace réservé d’image 6"/>
          <p:cNvSpPr txBox="1">
            <a:spLocks noGrp="1"/>
          </p:cNvSpPr>
          <p:nvPr>
            <p:ph type="title" idx="4294967295"/>
          </p:nvPr>
        </p:nvSpPr>
        <p:spPr>
          <a:xfrm>
            <a:off x="371520" y="1233360"/>
            <a:ext cx="11520360" cy="238139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Rectangle 11"/>
          <p:cNvSpPr/>
          <p:nvPr/>
        </p:nvSpPr>
        <p:spPr>
          <a:xfrm>
            <a:off x="371520" y="3643920"/>
            <a:ext cx="11520360" cy="273384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u contenu 3"/>
          <p:cNvSpPr txBox="1">
            <a:spLocks noGrp="1"/>
          </p:cNvSpPr>
          <p:nvPr>
            <p:ph type="title" idx="4294967295"/>
          </p:nvPr>
        </p:nvSpPr>
        <p:spPr>
          <a:xfrm>
            <a:off x="6383160" y="3808080"/>
            <a:ext cx="5255280" cy="2404800"/>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contenu 2"/>
          <p:cNvSpPr txBox="1">
            <a:spLocks noGrp="1"/>
          </p:cNvSpPr>
          <p:nvPr>
            <p:ph type="title" idx="4294967295"/>
          </p:nvPr>
        </p:nvSpPr>
        <p:spPr>
          <a:xfrm>
            <a:off x="622440" y="3808080"/>
            <a:ext cx="5256000" cy="2404800"/>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cxnSp>
        <p:nvCxnSpPr>
          <p:cNvPr id="8" name="Connecteur droit 5"/>
          <p:cNvCxnSpPr/>
          <p:nvPr/>
        </p:nvCxnSpPr>
        <p:spPr>
          <a:xfrm>
            <a:off x="6131880" y="3774600"/>
            <a:ext cx="0" cy="2472120"/>
          </a:xfrm>
          <a:prstGeom prst="straightConnector1">
            <a:avLst/>
          </a:prstGeom>
          <a:noFill/>
          <a:ln w="6480">
            <a:solidFill>
              <a:srgbClr val="FFFFFF"/>
            </a:solidFill>
            <a:prstDash val="solid"/>
            <a:miter/>
          </a:ln>
        </p:spPr>
      </p:cxn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5f_Deux contenus">
    <p:spTree>
      <p:nvGrpSpPr>
        <p:cNvPr id="1" name=""/>
        <p:cNvGrpSpPr/>
        <p:nvPr/>
      </p:nvGrpSpPr>
      <p:grpSpPr>
        <a:xfrm>
          <a:off x="0" y="0"/>
          <a:ext cx="0" cy="0"/>
          <a:chOff x="0" y="0"/>
          <a:chExt cx="0" cy="0"/>
        </a:xfrm>
      </p:grpSpPr>
      <p:sp>
        <p:nvSpPr>
          <p:cNvPr id="2" name="Rectangle 8"/>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21"/>
          <p:cNvSpPr/>
          <p:nvPr/>
        </p:nvSpPr>
        <p:spPr>
          <a:xfrm>
            <a:off x="7162920" y="3052800"/>
            <a:ext cx="1368360" cy="113004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371520" y="1334520"/>
            <a:ext cx="4448160" cy="1520999"/>
          </a:xfrm>
        </p:spPr>
        <p:txBody>
          <a:bodyPr anchor="b"/>
          <a:lstStyle>
            <a:lvl1pPr>
              <a:defRPr/>
            </a:lvl1pPr>
          </a:lstStyle>
          <a:p>
            <a:pPr lvl="0"/>
            <a:r>
              <a:rPr lang="fr-FR"/>
              <a:t>Modifiez le style du titre</a:t>
            </a:r>
          </a:p>
        </p:txBody>
      </p:sp>
      <p:sp>
        <p:nvSpPr>
          <p:cNvPr id="5" name="Espace réservé du numéro de diapositive 6"/>
          <p:cNvSpPr txBox="1">
            <a:spLocks noGrp="1"/>
          </p:cNvSpPr>
          <p:nvPr>
            <p:ph type="sldNum" sz="quarter" idx="8"/>
          </p:nvPr>
        </p:nvSpPr>
        <p:spPr/>
        <p:txBody>
          <a:bodyPr/>
          <a:lstStyle>
            <a:lvl1pPr>
              <a:defRPr/>
            </a:lvl1pPr>
          </a:lstStyle>
          <a:p>
            <a:pPr lvl="0"/>
            <a:fld id="{7537361A-1057-4C3D-9AD1-01066BEA770A}" type="slidenum">
              <a:rPr/>
              <a:pPr lvl="0"/>
              <a:t>‹#›</a:t>
            </a:fld>
            <a:endParaRPr lang="fr-FR"/>
          </a:p>
        </p:txBody>
      </p:sp>
      <p:sp>
        <p:nvSpPr>
          <p:cNvPr id="6" name="Espace réservé du contenu 3"/>
          <p:cNvSpPr txBox="1">
            <a:spLocks noGrp="1"/>
          </p:cNvSpPr>
          <p:nvPr>
            <p:ph type="title" idx="4294967295"/>
          </p:nvPr>
        </p:nvSpPr>
        <p:spPr>
          <a:xfrm>
            <a:off x="3609719" y="3118680"/>
            <a:ext cx="2927159" cy="308196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contenu 2"/>
          <p:cNvSpPr txBox="1">
            <a:spLocks noGrp="1"/>
          </p:cNvSpPr>
          <p:nvPr>
            <p:ph type="title" idx="4294967295"/>
          </p:nvPr>
        </p:nvSpPr>
        <p:spPr>
          <a:xfrm>
            <a:off x="371520" y="3118680"/>
            <a:ext cx="2926799" cy="308196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8" name="Espace réservé d’image 24"/>
          <p:cNvSpPr txBox="1">
            <a:spLocks noGrp="1"/>
          </p:cNvSpPr>
          <p:nvPr>
            <p:ph type="title" idx="4294967295"/>
          </p:nvPr>
        </p:nvSpPr>
        <p:spPr>
          <a:xfrm>
            <a:off x="4908239" y="-4320"/>
            <a:ext cx="7283520" cy="62049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9" name="Rectangle 19"/>
          <p:cNvSpPr/>
          <p:nvPr/>
        </p:nvSpPr>
        <p:spPr>
          <a:xfrm>
            <a:off x="6210360" y="2027880"/>
            <a:ext cx="1073160" cy="918719"/>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Rectangle 20"/>
          <p:cNvSpPr/>
          <p:nvPr/>
        </p:nvSpPr>
        <p:spPr>
          <a:xfrm>
            <a:off x="8661240" y="4055400"/>
            <a:ext cx="1073160" cy="918719"/>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cxnSp>
        <p:nvCxnSpPr>
          <p:cNvPr id="11" name="Connecteur droit 22"/>
          <p:cNvCxnSpPr/>
          <p:nvPr/>
        </p:nvCxnSpPr>
        <p:spPr>
          <a:xfrm>
            <a:off x="3452040" y="3106079"/>
            <a:ext cx="0" cy="3094561"/>
          </a:xfrm>
          <a:prstGeom prst="straightConnector1">
            <a:avLst/>
          </a:prstGeom>
          <a:noFill/>
          <a:ln w="6480">
            <a:solidFill>
              <a:srgbClr val="2C85AE"/>
            </a:solidFill>
            <a:prstDash val="solid"/>
            <a:miter/>
          </a:ln>
        </p:spPr>
      </p:cxnSp>
      <p:sp>
        <p:nvSpPr>
          <p:cNvPr id="12" name="Rectangle 23"/>
          <p:cNvSpPr/>
          <p:nvPr/>
        </p:nvSpPr>
        <p:spPr>
          <a:xfrm>
            <a:off x="0" y="1405800"/>
            <a:ext cx="299880" cy="146520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5f_Deux contenus">
    <p:spTree>
      <p:nvGrpSpPr>
        <p:cNvPr id="1" name=""/>
        <p:cNvGrpSpPr/>
        <p:nvPr/>
      </p:nvGrpSpPr>
      <p:grpSpPr>
        <a:xfrm>
          <a:off x="0" y="0"/>
          <a:ext cx="0" cy="0"/>
          <a:chOff x="0" y="0"/>
          <a:chExt cx="0" cy="0"/>
        </a:xfrm>
      </p:grpSpPr>
      <p:sp>
        <p:nvSpPr>
          <p:cNvPr id="2" name="Rectangle 8"/>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6"/>
          <p:cNvSpPr txBox="1">
            <a:spLocks noGrp="1"/>
          </p:cNvSpPr>
          <p:nvPr>
            <p:ph type="title"/>
          </p:nvPr>
        </p:nvSpPr>
        <p:spPr>
          <a:xfrm>
            <a:off x="371520" y="260280"/>
            <a:ext cx="11520360" cy="612144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Rectangle 13"/>
          <p:cNvSpPr/>
          <p:nvPr/>
        </p:nvSpPr>
        <p:spPr>
          <a:xfrm>
            <a:off x="1578600" y="2300040"/>
            <a:ext cx="4420079" cy="308196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Rectangle 14"/>
          <p:cNvSpPr/>
          <p:nvPr/>
        </p:nvSpPr>
        <p:spPr>
          <a:xfrm>
            <a:off x="6184440" y="2300040"/>
            <a:ext cx="4420079" cy="308196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Titre 1"/>
          <p:cNvSpPr txBox="1">
            <a:spLocks noGrp="1"/>
          </p:cNvSpPr>
          <p:nvPr>
            <p:ph type="title" idx="4294967295"/>
          </p:nvPr>
        </p:nvSpPr>
        <p:spPr>
          <a:xfrm>
            <a:off x="1587600" y="1233360"/>
            <a:ext cx="9016920" cy="761040"/>
          </a:xfrm>
        </p:spPr>
        <p:txBody>
          <a:bodyPr anchorCtr="1"/>
          <a:lstStyle>
            <a:lvl1pPr algn="ctr">
              <a:defRPr/>
            </a:lvl1pPr>
          </a:lstStyle>
          <a:p>
            <a:pPr lvl="0"/>
            <a:r>
              <a:rPr lang="fr-FR"/>
              <a:t>Modifiez le style du titre</a:t>
            </a:r>
          </a:p>
        </p:txBody>
      </p:sp>
      <p:sp>
        <p:nvSpPr>
          <p:cNvPr id="7" name="Espace réservé du numéro de diapositive 6"/>
          <p:cNvSpPr txBox="1">
            <a:spLocks noGrp="1"/>
          </p:cNvSpPr>
          <p:nvPr>
            <p:ph type="sldNum" sz="quarter" idx="8"/>
          </p:nvPr>
        </p:nvSpPr>
        <p:spPr/>
        <p:txBody>
          <a:bodyPr/>
          <a:lstStyle>
            <a:lvl1pPr>
              <a:defRPr/>
            </a:lvl1pPr>
          </a:lstStyle>
          <a:p>
            <a:pPr lvl="0"/>
            <a:fld id="{C6F1B722-098E-43AD-B352-06CE0C3D25ED}" type="slidenum">
              <a:rPr/>
              <a:pPr lvl="0"/>
              <a:t>‹#›</a:t>
            </a:fld>
            <a:endParaRPr lang="fr-FR"/>
          </a:p>
        </p:txBody>
      </p:sp>
      <p:sp>
        <p:nvSpPr>
          <p:cNvPr id="8" name="Espace réservé du contenu 3"/>
          <p:cNvSpPr txBox="1">
            <a:spLocks noGrp="1"/>
          </p:cNvSpPr>
          <p:nvPr>
            <p:ph type="title" idx="4294967295"/>
          </p:nvPr>
        </p:nvSpPr>
        <p:spPr>
          <a:xfrm>
            <a:off x="6328080" y="2424960"/>
            <a:ext cx="4132800" cy="2833200"/>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9" name="Espace réservé du contenu 2"/>
          <p:cNvSpPr txBox="1">
            <a:spLocks noGrp="1"/>
          </p:cNvSpPr>
          <p:nvPr>
            <p:ph type="title" idx="4294967295"/>
          </p:nvPr>
        </p:nvSpPr>
        <p:spPr>
          <a:xfrm>
            <a:off x="1722960" y="2424960"/>
            <a:ext cx="4131720" cy="2832119"/>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2" name="Rectangle 2"/>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4"/>
          <p:cNvSpPr/>
          <p:nvPr/>
        </p:nvSpPr>
        <p:spPr>
          <a:xfrm>
            <a:off x="0" y="0"/>
            <a:ext cx="12192119" cy="685800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image 6"/>
          <p:cNvSpPr txBox="1">
            <a:spLocks noGrp="1"/>
          </p:cNvSpPr>
          <p:nvPr>
            <p:ph type="title"/>
          </p:nvPr>
        </p:nvSpPr>
        <p:spPr>
          <a:xfrm>
            <a:off x="335880" y="260280"/>
            <a:ext cx="11520360" cy="63007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5f_Vide">
    <p:spTree>
      <p:nvGrpSpPr>
        <p:cNvPr id="1" name=""/>
        <p:cNvGrpSpPr/>
        <p:nvPr/>
      </p:nvGrpSpPr>
      <p:grpSpPr>
        <a:xfrm>
          <a:off x="0" y="0"/>
          <a:ext cx="0" cy="0"/>
          <a:chOff x="0" y="0"/>
          <a:chExt cx="0" cy="0"/>
        </a:xfrm>
      </p:grpSpPr>
      <p:sp>
        <p:nvSpPr>
          <p:cNvPr id="2" name="Rectangle 2"/>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26"/>
          <p:cNvSpPr txBox="1">
            <a:spLocks noGrp="1"/>
          </p:cNvSpPr>
          <p:nvPr>
            <p:ph type="title"/>
          </p:nvPr>
        </p:nvSpPr>
        <p:spPr>
          <a:xfrm>
            <a:off x="0" y="0"/>
            <a:ext cx="12192119" cy="68580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5f_Vide">
    <p:spTree>
      <p:nvGrpSpPr>
        <p:cNvPr id="1" name=""/>
        <p:cNvGrpSpPr/>
        <p:nvPr/>
      </p:nvGrpSpPr>
      <p:grpSpPr>
        <a:xfrm>
          <a:off x="0" y="0"/>
          <a:ext cx="0" cy="0"/>
          <a:chOff x="0" y="0"/>
          <a:chExt cx="0" cy="0"/>
        </a:xfrm>
      </p:grpSpPr>
      <p:sp>
        <p:nvSpPr>
          <p:cNvPr id="2" name="Rectangle 2"/>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6"/>
          <p:cNvSpPr txBox="1">
            <a:spLocks noGrp="1"/>
          </p:cNvSpPr>
          <p:nvPr>
            <p:ph type="title"/>
          </p:nvPr>
        </p:nvSpPr>
        <p:spPr>
          <a:xfrm>
            <a:off x="371520" y="260280"/>
            <a:ext cx="4492800" cy="63007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Espace réservé d’image 6"/>
          <p:cNvSpPr txBox="1">
            <a:spLocks noGrp="1"/>
          </p:cNvSpPr>
          <p:nvPr>
            <p:ph type="title" idx="4294967295"/>
          </p:nvPr>
        </p:nvSpPr>
        <p:spPr>
          <a:xfrm>
            <a:off x="4981680" y="260280"/>
            <a:ext cx="2739960" cy="63007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Espace réservé d’image 6"/>
          <p:cNvSpPr txBox="1">
            <a:spLocks noGrp="1"/>
          </p:cNvSpPr>
          <p:nvPr>
            <p:ph type="title" idx="4294967295"/>
          </p:nvPr>
        </p:nvSpPr>
        <p:spPr>
          <a:xfrm>
            <a:off x="7838999" y="260280"/>
            <a:ext cx="4052879" cy="38037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6" name="Espace réservé d’image 6"/>
          <p:cNvSpPr txBox="1">
            <a:spLocks noGrp="1"/>
          </p:cNvSpPr>
          <p:nvPr>
            <p:ph type="title" idx="4294967295"/>
          </p:nvPr>
        </p:nvSpPr>
        <p:spPr>
          <a:xfrm>
            <a:off x="7838999" y="4165560"/>
            <a:ext cx="4052879" cy="239543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5f_Vide">
    <p:spTree>
      <p:nvGrpSpPr>
        <p:cNvPr id="1" name=""/>
        <p:cNvGrpSpPr/>
        <p:nvPr/>
      </p:nvGrpSpPr>
      <p:grpSpPr>
        <a:xfrm>
          <a:off x="0" y="0"/>
          <a:ext cx="0" cy="0"/>
          <a:chOff x="0" y="0"/>
          <a:chExt cx="0" cy="0"/>
        </a:xfrm>
      </p:grpSpPr>
      <p:sp>
        <p:nvSpPr>
          <p:cNvPr id="2" name="Rectangle 2"/>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6"/>
          <p:cNvSpPr txBox="1">
            <a:spLocks noGrp="1"/>
          </p:cNvSpPr>
          <p:nvPr>
            <p:ph type="title"/>
          </p:nvPr>
        </p:nvSpPr>
        <p:spPr>
          <a:xfrm>
            <a:off x="0" y="1233360"/>
            <a:ext cx="12192119" cy="43909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grpSp>
        <p:nvGrpSpPr>
          <p:cNvPr id="4" name="Groupe 1"/>
          <p:cNvGrpSpPr/>
          <p:nvPr/>
        </p:nvGrpSpPr>
        <p:grpSpPr>
          <a:xfrm>
            <a:off x="371520" y="260280"/>
            <a:ext cx="644400" cy="973080"/>
            <a:chOff x="371520" y="260280"/>
            <a:chExt cx="644400" cy="973080"/>
          </a:xfrm>
        </p:grpSpPr>
        <p:sp>
          <p:nvSpPr>
            <p:cNvPr id="5" name="Rectangle 7"/>
            <p:cNvSpPr/>
            <p:nvPr/>
          </p:nvSpPr>
          <p:spPr>
            <a:xfrm>
              <a:off x="371520" y="655920"/>
              <a:ext cx="644400" cy="57744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Rectangle 8"/>
            <p:cNvSpPr/>
            <p:nvPr/>
          </p:nvSpPr>
          <p:spPr>
            <a:xfrm>
              <a:off x="694800" y="260280"/>
              <a:ext cx="321120" cy="28764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sp>
        <p:nvSpPr>
          <p:cNvPr id="7" name="Rectangle 9"/>
          <p:cNvSpPr/>
          <p:nvPr/>
        </p:nvSpPr>
        <p:spPr>
          <a:xfrm>
            <a:off x="10794959" y="5642640"/>
            <a:ext cx="1397160" cy="1215359"/>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Espace réservé du texte 7"/>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5f_Vide">
    <p:spTree>
      <p:nvGrpSpPr>
        <p:cNvPr id="1" name=""/>
        <p:cNvGrpSpPr/>
        <p:nvPr/>
      </p:nvGrpSpPr>
      <p:grpSpPr>
        <a:xfrm>
          <a:off x="0" y="0"/>
          <a:ext cx="0" cy="0"/>
          <a:chOff x="0" y="0"/>
          <a:chExt cx="0" cy="0"/>
        </a:xfrm>
      </p:grpSpPr>
      <p:sp>
        <p:nvSpPr>
          <p:cNvPr id="2" name="Rectangle 2"/>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0"/>
          <p:cNvSpPr/>
          <p:nvPr/>
        </p:nvSpPr>
        <p:spPr>
          <a:xfrm>
            <a:off x="9398160" y="0"/>
            <a:ext cx="2793960" cy="685800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image 6"/>
          <p:cNvSpPr txBox="1">
            <a:spLocks noGrp="1"/>
          </p:cNvSpPr>
          <p:nvPr>
            <p:ph type="title"/>
          </p:nvPr>
        </p:nvSpPr>
        <p:spPr>
          <a:xfrm>
            <a:off x="0" y="260280"/>
            <a:ext cx="11891880" cy="63007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Espace réservé du texte 4"/>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371520" y="260280"/>
            <a:ext cx="11520360" cy="755639"/>
          </a:xfrm>
        </p:spPr>
        <p:txBody>
          <a:bodyPr/>
          <a:lstStyle>
            <a:lvl1pPr>
              <a:defRPr/>
            </a:lvl1pPr>
          </a:lstStyle>
          <a:p>
            <a:pPr lvl="0"/>
            <a:r>
              <a:rPr lang="fr-FR"/>
              <a:t>Modifiez le style du titre</a:t>
            </a:r>
          </a:p>
        </p:txBody>
      </p:sp>
      <p:sp>
        <p:nvSpPr>
          <p:cNvPr id="3" name="Espace réservé du numéro de diapositive 8"/>
          <p:cNvSpPr txBox="1">
            <a:spLocks noGrp="1"/>
          </p:cNvSpPr>
          <p:nvPr>
            <p:ph type="sldNum" sz="quarter" idx="8"/>
          </p:nvPr>
        </p:nvSpPr>
        <p:spPr/>
        <p:txBody>
          <a:bodyPr/>
          <a:lstStyle>
            <a:lvl1pPr>
              <a:defRPr/>
            </a:lvl1pPr>
          </a:lstStyle>
          <a:p>
            <a:pPr lvl="0"/>
            <a:fld id="{D1BBBD5F-27CB-48A7-B7FC-5D1E9C25C33C}" type="slidenum">
              <a:rPr/>
              <a:pPr lvl="0"/>
              <a:t>‹#›</a:t>
            </a:fld>
            <a:endParaRPr lang="fr-FR"/>
          </a:p>
        </p:txBody>
      </p:sp>
      <p:sp>
        <p:nvSpPr>
          <p:cNvPr id="4" name="Espace réservé d’image 6"/>
          <p:cNvSpPr txBox="1">
            <a:spLocks noGrp="1"/>
          </p:cNvSpPr>
          <p:nvPr>
            <p:ph type="title" idx="4294967295"/>
          </p:nvPr>
        </p:nvSpPr>
        <p:spPr>
          <a:xfrm>
            <a:off x="371520" y="1233360"/>
            <a:ext cx="2466000" cy="496727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Rectangle 6"/>
          <p:cNvSpPr/>
          <p:nvPr/>
        </p:nvSpPr>
        <p:spPr>
          <a:xfrm>
            <a:off x="2892239" y="1233360"/>
            <a:ext cx="3210479" cy="1271519"/>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u texte 2"/>
          <p:cNvSpPr txBox="1">
            <a:spLocks noGrp="1"/>
          </p:cNvSpPr>
          <p:nvPr>
            <p:ph type="body" idx="4294967295"/>
          </p:nvPr>
        </p:nvSpPr>
        <p:spPr>
          <a:xfrm>
            <a:off x="3004560" y="1330920"/>
            <a:ext cx="2985839" cy="1076759"/>
          </a:xfrm>
        </p:spPr>
        <p:txBody>
          <a:bodyPr anchor="ctr"/>
          <a:lstStyle>
            <a:lvl1pPr marL="0" indent="0">
              <a:buNone/>
              <a:defRPr sz="2400" b="1">
                <a:solidFill>
                  <a:srgbClr val="FFFFFF"/>
                </a:solidFill>
                <a:latin typeface="Calibri"/>
              </a:defRPr>
            </a:lvl1pPr>
          </a:lstStyle>
          <a:p>
            <a:pPr lvl="0"/>
            <a:r>
              <a:rPr lang="fr-FR"/>
              <a:t>Modifiez les styles du texte du masque</a:t>
            </a:r>
          </a:p>
        </p:txBody>
      </p:sp>
      <p:sp>
        <p:nvSpPr>
          <p:cNvPr id="7" name="Rectangle 9"/>
          <p:cNvSpPr/>
          <p:nvPr/>
        </p:nvSpPr>
        <p:spPr>
          <a:xfrm>
            <a:off x="2892239" y="2543039"/>
            <a:ext cx="3210479" cy="3657960"/>
          </a:xfrm>
          <a:prstGeom prst="rect">
            <a:avLst/>
          </a:prstGeom>
          <a:solidFill>
            <a:srgbClr val="FFFFFF"/>
          </a:solidFill>
          <a:ln w="12600">
            <a:solidFill>
              <a:srgbClr val="D9D9D9"/>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Espace réservé du contenu 3"/>
          <p:cNvSpPr txBox="1">
            <a:spLocks noGrp="1"/>
          </p:cNvSpPr>
          <p:nvPr>
            <p:ph type="title" idx="4294967295"/>
          </p:nvPr>
        </p:nvSpPr>
        <p:spPr>
          <a:xfrm>
            <a:off x="3004560" y="2624040"/>
            <a:ext cx="2985839" cy="344880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9" name="Espace réservé d’image 6"/>
          <p:cNvSpPr txBox="1">
            <a:spLocks noGrp="1"/>
          </p:cNvSpPr>
          <p:nvPr>
            <p:ph type="title" idx="4294967295"/>
          </p:nvPr>
        </p:nvSpPr>
        <p:spPr>
          <a:xfrm>
            <a:off x="6151679" y="1233360"/>
            <a:ext cx="2464920" cy="496727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10" name="Rectangle 11"/>
          <p:cNvSpPr/>
          <p:nvPr/>
        </p:nvSpPr>
        <p:spPr>
          <a:xfrm>
            <a:off x="8673120" y="1233360"/>
            <a:ext cx="3210479" cy="1271519"/>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Rectangle 12"/>
          <p:cNvSpPr/>
          <p:nvPr/>
        </p:nvSpPr>
        <p:spPr>
          <a:xfrm>
            <a:off x="8673120" y="2543039"/>
            <a:ext cx="3210479" cy="3657960"/>
          </a:xfrm>
          <a:prstGeom prst="rect">
            <a:avLst/>
          </a:prstGeom>
          <a:solidFill>
            <a:srgbClr val="FFFFFF"/>
          </a:solidFill>
          <a:ln w="12600">
            <a:solidFill>
              <a:srgbClr val="D9D9D9"/>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Espace réservé du texte 4"/>
          <p:cNvSpPr txBox="1">
            <a:spLocks noGrp="1"/>
          </p:cNvSpPr>
          <p:nvPr>
            <p:ph type="body" idx="4294967295"/>
          </p:nvPr>
        </p:nvSpPr>
        <p:spPr>
          <a:xfrm>
            <a:off x="8786160" y="1333080"/>
            <a:ext cx="2984399" cy="1074240"/>
          </a:xfrm>
        </p:spPr>
        <p:txBody>
          <a:bodyPr anchor="ctr"/>
          <a:lstStyle>
            <a:lvl1pPr marL="0" indent="0">
              <a:buNone/>
              <a:defRPr sz="2400" b="1">
                <a:solidFill>
                  <a:srgbClr val="FFFFFF"/>
                </a:solidFill>
                <a:latin typeface="Calibri"/>
              </a:defRPr>
            </a:lvl1pPr>
          </a:lstStyle>
          <a:p>
            <a:pPr lvl="0"/>
            <a:r>
              <a:rPr lang="fr-FR"/>
              <a:t>Modifiez les styles du texte du masque</a:t>
            </a:r>
          </a:p>
        </p:txBody>
      </p:sp>
      <p:sp>
        <p:nvSpPr>
          <p:cNvPr id="13" name="Espace réservé du contenu 5"/>
          <p:cNvSpPr txBox="1">
            <a:spLocks noGrp="1"/>
          </p:cNvSpPr>
          <p:nvPr>
            <p:ph type="title" idx="4294967295"/>
          </p:nvPr>
        </p:nvSpPr>
        <p:spPr>
          <a:xfrm>
            <a:off x="8786160" y="2624040"/>
            <a:ext cx="2984399" cy="344880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5f_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371520" y="260280"/>
            <a:ext cx="11520360" cy="755639"/>
          </a:xfrm>
        </p:spPr>
        <p:txBody>
          <a:bodyPr/>
          <a:lstStyle>
            <a:lvl1pPr>
              <a:defRPr/>
            </a:lvl1pPr>
          </a:lstStyle>
          <a:p>
            <a:pPr lvl="0"/>
            <a:r>
              <a:rPr lang="fr-FR"/>
              <a:t>Modifiez le style du titre</a:t>
            </a:r>
          </a:p>
        </p:txBody>
      </p:sp>
      <p:sp>
        <p:nvSpPr>
          <p:cNvPr id="3" name="Espace réservé du numéro de diapositive 8"/>
          <p:cNvSpPr txBox="1">
            <a:spLocks noGrp="1"/>
          </p:cNvSpPr>
          <p:nvPr>
            <p:ph type="sldNum" sz="quarter" idx="8"/>
          </p:nvPr>
        </p:nvSpPr>
        <p:spPr/>
        <p:txBody>
          <a:bodyPr/>
          <a:lstStyle>
            <a:lvl1pPr>
              <a:defRPr/>
            </a:lvl1pPr>
          </a:lstStyle>
          <a:p>
            <a:pPr lvl="0"/>
            <a:fld id="{28DC92A5-DD67-46B3-A133-D0DFCDBAA544}" type="slidenum">
              <a:rPr/>
              <a:pPr lvl="0"/>
              <a:t>‹#›</a:t>
            </a:fld>
            <a:endParaRPr lang="fr-FR"/>
          </a:p>
        </p:txBody>
      </p:sp>
      <p:sp>
        <p:nvSpPr>
          <p:cNvPr id="4" name="Espace réservé d’image 6"/>
          <p:cNvSpPr txBox="1">
            <a:spLocks noGrp="1"/>
          </p:cNvSpPr>
          <p:nvPr>
            <p:ph type="title" idx="4294967295"/>
          </p:nvPr>
        </p:nvSpPr>
        <p:spPr>
          <a:xfrm>
            <a:off x="7063920" y="1233360"/>
            <a:ext cx="4827960" cy="496727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Rectangle 6"/>
          <p:cNvSpPr/>
          <p:nvPr/>
        </p:nvSpPr>
        <p:spPr>
          <a:xfrm>
            <a:off x="371520" y="1233360"/>
            <a:ext cx="3210479" cy="1271519"/>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u texte 2"/>
          <p:cNvSpPr txBox="1">
            <a:spLocks noGrp="1"/>
          </p:cNvSpPr>
          <p:nvPr>
            <p:ph type="body" idx="4294967295"/>
          </p:nvPr>
        </p:nvSpPr>
        <p:spPr>
          <a:xfrm>
            <a:off x="483480" y="1330920"/>
            <a:ext cx="2985839" cy="1076759"/>
          </a:xfrm>
        </p:spPr>
        <p:txBody>
          <a:bodyPr anchor="ctr"/>
          <a:lstStyle>
            <a:lvl1pPr marL="0" indent="0">
              <a:buNone/>
              <a:defRPr sz="2400" b="1">
                <a:solidFill>
                  <a:srgbClr val="FFFFFF"/>
                </a:solidFill>
                <a:latin typeface="Calibri"/>
              </a:defRPr>
            </a:lvl1pPr>
          </a:lstStyle>
          <a:p>
            <a:pPr lvl="0"/>
            <a:r>
              <a:rPr lang="fr-FR"/>
              <a:t>Modifiez les styles du texte du masque</a:t>
            </a:r>
          </a:p>
        </p:txBody>
      </p:sp>
      <p:sp>
        <p:nvSpPr>
          <p:cNvPr id="7" name="Rectangle 9"/>
          <p:cNvSpPr/>
          <p:nvPr/>
        </p:nvSpPr>
        <p:spPr>
          <a:xfrm>
            <a:off x="371520" y="2543039"/>
            <a:ext cx="3210479" cy="3657960"/>
          </a:xfrm>
          <a:prstGeom prst="rect">
            <a:avLst/>
          </a:prstGeom>
          <a:solidFill>
            <a:srgbClr val="FFFFFF"/>
          </a:solidFill>
          <a:ln w="12600">
            <a:solidFill>
              <a:srgbClr val="D9D9D9"/>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Espace réservé du contenu 3"/>
          <p:cNvSpPr txBox="1">
            <a:spLocks noGrp="1"/>
          </p:cNvSpPr>
          <p:nvPr>
            <p:ph type="title" idx="4294967295"/>
          </p:nvPr>
        </p:nvSpPr>
        <p:spPr>
          <a:xfrm>
            <a:off x="483480" y="2624040"/>
            <a:ext cx="2985839" cy="344880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9" name="Rectangle 11"/>
          <p:cNvSpPr/>
          <p:nvPr/>
        </p:nvSpPr>
        <p:spPr>
          <a:xfrm>
            <a:off x="3717720" y="1233360"/>
            <a:ext cx="3210479" cy="1271519"/>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Rectangle 12"/>
          <p:cNvSpPr/>
          <p:nvPr/>
        </p:nvSpPr>
        <p:spPr>
          <a:xfrm>
            <a:off x="3717720" y="2543039"/>
            <a:ext cx="3210479" cy="3657960"/>
          </a:xfrm>
          <a:prstGeom prst="rect">
            <a:avLst/>
          </a:prstGeom>
          <a:solidFill>
            <a:srgbClr val="FFFFFF"/>
          </a:solidFill>
          <a:ln w="12600">
            <a:solidFill>
              <a:srgbClr val="D9D9D9"/>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Espace réservé du texte 4"/>
          <p:cNvSpPr txBox="1">
            <a:spLocks noGrp="1"/>
          </p:cNvSpPr>
          <p:nvPr>
            <p:ph type="body" idx="4294967295"/>
          </p:nvPr>
        </p:nvSpPr>
        <p:spPr>
          <a:xfrm>
            <a:off x="3830759" y="1333080"/>
            <a:ext cx="2984399" cy="1074240"/>
          </a:xfrm>
        </p:spPr>
        <p:txBody>
          <a:bodyPr anchor="ctr"/>
          <a:lstStyle>
            <a:lvl1pPr marL="0" indent="0">
              <a:buNone/>
              <a:defRPr sz="2400" b="1">
                <a:solidFill>
                  <a:srgbClr val="FFFFFF"/>
                </a:solidFill>
                <a:latin typeface="Calibri"/>
              </a:defRPr>
            </a:lvl1pPr>
          </a:lstStyle>
          <a:p>
            <a:pPr lvl="0"/>
            <a:r>
              <a:rPr lang="fr-FR"/>
              <a:t>Modifiez les styles du texte du masque</a:t>
            </a:r>
          </a:p>
        </p:txBody>
      </p:sp>
      <p:sp>
        <p:nvSpPr>
          <p:cNvPr id="12" name="Espace réservé du contenu 5"/>
          <p:cNvSpPr txBox="1">
            <a:spLocks noGrp="1"/>
          </p:cNvSpPr>
          <p:nvPr>
            <p:ph type="title" idx="4294967295"/>
          </p:nvPr>
        </p:nvSpPr>
        <p:spPr>
          <a:xfrm>
            <a:off x="3830759" y="2624040"/>
            <a:ext cx="2984399" cy="344880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5f_Diapositive de titre">
    <p:spTree>
      <p:nvGrpSpPr>
        <p:cNvPr id="1" name=""/>
        <p:cNvGrpSpPr/>
        <p:nvPr/>
      </p:nvGrpSpPr>
      <p:grpSpPr>
        <a:xfrm>
          <a:off x="0" y="0"/>
          <a:ext cx="0" cy="0"/>
          <a:chOff x="0" y="0"/>
          <a:chExt cx="0" cy="0"/>
        </a:xfrm>
      </p:grpSpPr>
      <p:sp>
        <p:nvSpPr>
          <p:cNvPr id="2" name="Rectangle 6"/>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8"/>
          <p:cNvSpPr txBox="1">
            <a:spLocks noGrp="1"/>
          </p:cNvSpPr>
          <p:nvPr>
            <p:ph type="title"/>
          </p:nvPr>
        </p:nvSpPr>
        <p:spPr>
          <a:xfrm>
            <a:off x="0" y="0"/>
            <a:ext cx="12192119" cy="68580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Titre 1"/>
          <p:cNvSpPr txBox="1">
            <a:spLocks noGrp="1"/>
          </p:cNvSpPr>
          <p:nvPr>
            <p:ph type="title" idx="4294967295"/>
          </p:nvPr>
        </p:nvSpPr>
        <p:spPr>
          <a:xfrm>
            <a:off x="3436560" y="1779480"/>
            <a:ext cx="5318640" cy="2182680"/>
          </a:xfrm>
        </p:spPr>
        <p:txBody>
          <a:bodyPr anchor="b" anchorCtr="1"/>
          <a:lstStyle>
            <a:lvl1pPr algn="ctr">
              <a:defRPr sz="5400"/>
            </a:lvl1pPr>
          </a:lstStyle>
          <a:p>
            <a:pPr lvl="0"/>
            <a:r>
              <a:rPr lang="fr-FR"/>
              <a:t>Modifiez le style du titre</a:t>
            </a:r>
          </a:p>
        </p:txBody>
      </p:sp>
      <p:sp>
        <p:nvSpPr>
          <p:cNvPr id="5" name="Sous-titre 2"/>
          <p:cNvSpPr txBox="1">
            <a:spLocks noGrp="1"/>
          </p:cNvSpPr>
          <p:nvPr>
            <p:ph type="subTitle" idx="4294967295"/>
          </p:nvPr>
        </p:nvSpPr>
        <p:spPr>
          <a:xfrm>
            <a:off x="3436560" y="4079160"/>
            <a:ext cx="5318640" cy="976319"/>
          </a:xfrm>
        </p:spPr>
        <p:txBody>
          <a:bodyPr anchorCtr="1"/>
          <a:lstStyle>
            <a:lvl1pPr marL="0" indent="0" algn="ctr">
              <a:buNone/>
              <a:defRPr sz="2400">
                <a:ln>
                  <a:noFill/>
                </a:ln>
                <a:latin typeface="Calibri Light" pitchFamily="18"/>
                <a:ea typeface="Microsoft YaHei" pitchFamily="2"/>
                <a:cs typeface="Lucida Sans" pitchFamily="2"/>
              </a:defRPr>
            </a:lvl1pPr>
          </a:lstStyle>
          <a:p>
            <a:pPr lvl="0"/>
            <a:r>
              <a:rPr lang="fr-FR"/>
              <a:t>Modifiez le style des sous-titres du masque</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5f_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371520" y="260280"/>
            <a:ext cx="11520360" cy="755639"/>
          </a:xfrm>
        </p:spPr>
        <p:txBody>
          <a:bodyPr/>
          <a:lstStyle>
            <a:lvl1pPr>
              <a:defRPr/>
            </a:lvl1pPr>
          </a:lstStyle>
          <a:p>
            <a:pPr lvl="0"/>
            <a:r>
              <a:rPr lang="fr-FR"/>
              <a:t>Modifiez le style du titre</a:t>
            </a:r>
          </a:p>
        </p:txBody>
      </p:sp>
      <p:sp>
        <p:nvSpPr>
          <p:cNvPr id="3" name="Espace réservé du numéro de diapositive 8"/>
          <p:cNvSpPr txBox="1">
            <a:spLocks noGrp="1"/>
          </p:cNvSpPr>
          <p:nvPr>
            <p:ph type="sldNum" sz="quarter" idx="8"/>
          </p:nvPr>
        </p:nvSpPr>
        <p:spPr/>
        <p:txBody>
          <a:bodyPr/>
          <a:lstStyle>
            <a:lvl1pPr>
              <a:defRPr/>
            </a:lvl1pPr>
          </a:lstStyle>
          <a:p>
            <a:pPr lvl="0"/>
            <a:fld id="{63296AB5-A5D3-4CC3-A6C1-665A8D6F7546}" type="slidenum">
              <a:rPr/>
              <a:pPr lvl="0"/>
              <a:t>‹#›</a:t>
            </a:fld>
            <a:endParaRPr lang="fr-FR"/>
          </a:p>
        </p:txBody>
      </p:sp>
      <p:sp>
        <p:nvSpPr>
          <p:cNvPr id="4" name="Espace réservé d’image 6"/>
          <p:cNvSpPr txBox="1">
            <a:spLocks noGrp="1"/>
          </p:cNvSpPr>
          <p:nvPr>
            <p:ph type="title" idx="4294967295"/>
          </p:nvPr>
        </p:nvSpPr>
        <p:spPr>
          <a:xfrm>
            <a:off x="371520" y="1233360"/>
            <a:ext cx="11520360" cy="496727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Espace réservé du texte 4"/>
          <p:cNvSpPr txBox="1">
            <a:spLocks noGrp="1"/>
          </p:cNvSpPr>
          <p:nvPr>
            <p:ph type="body" idx="4294967295"/>
          </p:nvPr>
        </p:nvSpPr>
        <p:spPr>
          <a:xfrm>
            <a:off x="6261840" y="2910600"/>
            <a:ext cx="5058000" cy="518400"/>
          </a:xfrm>
        </p:spPr>
        <p:txBody>
          <a:bodyPr anchor="ctr"/>
          <a:lstStyle>
            <a:lvl1pPr marL="0" indent="0">
              <a:buNone/>
              <a:defRPr sz="2000" b="1">
                <a:solidFill>
                  <a:srgbClr val="FFFFFF"/>
                </a:solidFill>
                <a:latin typeface="Calibri"/>
              </a:defRPr>
            </a:lvl1pPr>
          </a:lstStyle>
          <a:p>
            <a:pPr lvl="0"/>
            <a:r>
              <a:rPr lang="fr-FR"/>
              <a:t>Modifiez les styles du texte du masque</a:t>
            </a:r>
          </a:p>
        </p:txBody>
      </p:sp>
      <p:sp>
        <p:nvSpPr>
          <p:cNvPr id="6" name="Espace réservé du contenu 5"/>
          <p:cNvSpPr txBox="1">
            <a:spLocks noGrp="1"/>
          </p:cNvSpPr>
          <p:nvPr>
            <p:ph type="title" idx="4294967295"/>
          </p:nvPr>
        </p:nvSpPr>
        <p:spPr>
          <a:xfrm>
            <a:off x="6261840" y="3523319"/>
            <a:ext cx="5058000" cy="2181600"/>
          </a:xfrm>
        </p:spPr>
        <p:txBody>
          <a:bodyPr anchor="t"/>
          <a:lstStyle>
            <a:lvl1pPr marL="228600" indent="-228600">
              <a:spcBef>
                <a:spcPts val="1001"/>
              </a:spcBef>
              <a:buSzPct val="100000"/>
              <a:buFont typeface="Arial" pitchFamily="34"/>
              <a:buChar char="•"/>
              <a:defRPr sz="16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texte 2"/>
          <p:cNvSpPr txBox="1">
            <a:spLocks noGrp="1"/>
          </p:cNvSpPr>
          <p:nvPr>
            <p:ph type="body" idx="4294967295"/>
          </p:nvPr>
        </p:nvSpPr>
        <p:spPr>
          <a:xfrm>
            <a:off x="895320" y="2910600"/>
            <a:ext cx="5058360" cy="518400"/>
          </a:xfrm>
        </p:spPr>
        <p:txBody>
          <a:bodyPr anchor="ctr"/>
          <a:lstStyle>
            <a:lvl1pPr marL="0" indent="0">
              <a:buNone/>
              <a:defRPr sz="2000" b="1">
                <a:solidFill>
                  <a:srgbClr val="FFFFFF"/>
                </a:solidFill>
                <a:latin typeface="Calibri"/>
              </a:defRPr>
            </a:lvl1pPr>
          </a:lstStyle>
          <a:p>
            <a:pPr lvl="0"/>
            <a:r>
              <a:rPr lang="fr-FR"/>
              <a:t>Modifiez les styles du texte du masque</a:t>
            </a:r>
          </a:p>
        </p:txBody>
      </p:sp>
      <p:sp>
        <p:nvSpPr>
          <p:cNvPr id="8" name="Espace réservé du contenu 3"/>
          <p:cNvSpPr txBox="1">
            <a:spLocks noGrp="1"/>
          </p:cNvSpPr>
          <p:nvPr>
            <p:ph type="title" idx="4294967295"/>
          </p:nvPr>
        </p:nvSpPr>
        <p:spPr>
          <a:xfrm>
            <a:off x="895320" y="3523319"/>
            <a:ext cx="5058360" cy="2181600"/>
          </a:xfrm>
        </p:spPr>
        <p:txBody>
          <a:bodyPr anchor="t"/>
          <a:lstStyle>
            <a:lvl1pPr marL="228600" indent="-228600">
              <a:spcBef>
                <a:spcPts val="1001"/>
              </a:spcBef>
              <a:buSzPct val="100000"/>
              <a:buFont typeface="Arial" pitchFamily="34"/>
              <a:buChar char="•"/>
              <a:defRPr sz="16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5f_Comparaison">
    <p:spTree>
      <p:nvGrpSpPr>
        <p:cNvPr id="1" name=""/>
        <p:cNvGrpSpPr/>
        <p:nvPr/>
      </p:nvGrpSpPr>
      <p:grpSpPr>
        <a:xfrm>
          <a:off x="0" y="0"/>
          <a:ext cx="0" cy="0"/>
          <a:chOff x="0" y="0"/>
          <a:chExt cx="0" cy="0"/>
        </a:xfrm>
      </p:grpSpPr>
      <p:sp>
        <p:nvSpPr>
          <p:cNvPr id="2" name="Rectangle 6"/>
          <p:cNvSpPr/>
          <p:nvPr/>
        </p:nvSpPr>
        <p:spPr>
          <a:xfrm>
            <a:off x="0" y="0"/>
            <a:ext cx="12192119" cy="2146320"/>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371520" y="260280"/>
            <a:ext cx="11520360" cy="755639"/>
          </a:xfrm>
        </p:spPr>
        <p:txBody>
          <a:bodyPr anchorCtr="1"/>
          <a:lstStyle>
            <a:lvl1pPr algn="ctr">
              <a:defRPr>
                <a:solidFill>
                  <a:srgbClr val="FFFFFF"/>
                </a:solidFill>
              </a:defRPr>
            </a:lvl1pPr>
          </a:lstStyle>
          <a:p>
            <a:pPr lvl="0"/>
            <a:r>
              <a:rPr lang="fr-FR"/>
              <a:t>Modifiez le style du titre</a:t>
            </a:r>
          </a:p>
        </p:txBody>
      </p:sp>
      <p:sp>
        <p:nvSpPr>
          <p:cNvPr id="4" name="Espace réservé du numéro de diapositive 8"/>
          <p:cNvSpPr txBox="1">
            <a:spLocks noGrp="1"/>
          </p:cNvSpPr>
          <p:nvPr>
            <p:ph type="sldNum" sz="quarter" idx="8"/>
          </p:nvPr>
        </p:nvSpPr>
        <p:spPr/>
        <p:txBody>
          <a:bodyPr/>
          <a:lstStyle>
            <a:lvl1pPr>
              <a:defRPr/>
            </a:lvl1pPr>
          </a:lstStyle>
          <a:p>
            <a:pPr lvl="0"/>
            <a:fld id="{435D3210-78A4-416F-90E3-F50DD2181CCD}" type="slidenum">
              <a:rPr/>
              <a:pPr lvl="0"/>
              <a:t>‹#›</a:t>
            </a:fld>
            <a:endParaRPr lang="fr-FR"/>
          </a:p>
        </p:txBody>
      </p:sp>
      <p:sp>
        <p:nvSpPr>
          <p:cNvPr id="5" name="Espace réservé du texte 4"/>
          <p:cNvSpPr txBox="1">
            <a:spLocks noGrp="1"/>
          </p:cNvSpPr>
          <p:nvPr>
            <p:ph type="body" idx="4294967295"/>
          </p:nvPr>
        </p:nvSpPr>
        <p:spPr>
          <a:xfrm>
            <a:off x="6261840" y="3634560"/>
            <a:ext cx="5630040" cy="518400"/>
          </a:xfrm>
        </p:spPr>
        <p:txBody>
          <a:bodyPr anchor="ctr"/>
          <a:lstStyle>
            <a:lvl1pPr marL="0" indent="0">
              <a:buNone/>
              <a:defRPr sz="2000" b="1">
                <a:latin typeface="Calibri"/>
              </a:defRPr>
            </a:lvl1pPr>
          </a:lstStyle>
          <a:p>
            <a:pPr lvl="0"/>
            <a:r>
              <a:rPr lang="fr-FR"/>
              <a:t>Modifiez les styles du texte du masque</a:t>
            </a:r>
          </a:p>
        </p:txBody>
      </p:sp>
      <p:sp>
        <p:nvSpPr>
          <p:cNvPr id="6" name="Espace réservé du contenu 5"/>
          <p:cNvSpPr txBox="1">
            <a:spLocks noGrp="1"/>
          </p:cNvSpPr>
          <p:nvPr>
            <p:ph type="title" idx="4294967295"/>
          </p:nvPr>
        </p:nvSpPr>
        <p:spPr>
          <a:xfrm>
            <a:off x="6261840" y="4247279"/>
            <a:ext cx="5630040" cy="195336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texte 2"/>
          <p:cNvSpPr txBox="1">
            <a:spLocks noGrp="1"/>
          </p:cNvSpPr>
          <p:nvPr>
            <p:ph type="body" idx="4294967295"/>
          </p:nvPr>
        </p:nvSpPr>
        <p:spPr>
          <a:xfrm>
            <a:off x="371520" y="3634560"/>
            <a:ext cx="5582160" cy="518400"/>
          </a:xfrm>
        </p:spPr>
        <p:txBody>
          <a:bodyPr anchor="ctr"/>
          <a:lstStyle>
            <a:lvl1pPr marL="0" indent="0">
              <a:buNone/>
              <a:defRPr sz="2000" b="1">
                <a:latin typeface="Calibri"/>
              </a:defRPr>
            </a:lvl1pPr>
          </a:lstStyle>
          <a:p>
            <a:pPr lvl="0"/>
            <a:r>
              <a:rPr lang="fr-FR"/>
              <a:t>Modifiez les styles du texte du masque</a:t>
            </a:r>
          </a:p>
        </p:txBody>
      </p:sp>
      <p:sp>
        <p:nvSpPr>
          <p:cNvPr id="8" name="Espace réservé du contenu 3"/>
          <p:cNvSpPr txBox="1">
            <a:spLocks noGrp="1"/>
          </p:cNvSpPr>
          <p:nvPr>
            <p:ph type="title" idx="4294967295"/>
          </p:nvPr>
        </p:nvSpPr>
        <p:spPr>
          <a:xfrm>
            <a:off x="371520" y="4247279"/>
            <a:ext cx="5582160" cy="195336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9" name="Espace réservé d’image 6"/>
          <p:cNvSpPr txBox="1">
            <a:spLocks noGrp="1"/>
          </p:cNvSpPr>
          <p:nvPr>
            <p:ph type="title" idx="4294967295"/>
          </p:nvPr>
        </p:nvSpPr>
        <p:spPr>
          <a:xfrm>
            <a:off x="371520" y="1593719"/>
            <a:ext cx="5582160" cy="192959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10" name="Espace réservé d’image 6"/>
          <p:cNvSpPr txBox="1">
            <a:spLocks noGrp="1"/>
          </p:cNvSpPr>
          <p:nvPr>
            <p:ph type="title" idx="4294967295"/>
          </p:nvPr>
        </p:nvSpPr>
        <p:spPr>
          <a:xfrm>
            <a:off x="6281639" y="1593719"/>
            <a:ext cx="5582160" cy="192959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5f_Comparaison">
    <p:spTree>
      <p:nvGrpSpPr>
        <p:cNvPr id="1" name=""/>
        <p:cNvGrpSpPr/>
        <p:nvPr/>
      </p:nvGrpSpPr>
      <p:grpSpPr>
        <a:xfrm>
          <a:off x="0" y="0"/>
          <a:ext cx="0" cy="0"/>
          <a:chOff x="0" y="0"/>
          <a:chExt cx="0" cy="0"/>
        </a:xfrm>
      </p:grpSpPr>
      <p:sp>
        <p:nvSpPr>
          <p:cNvPr id="2" name="Rectangle 14"/>
          <p:cNvSpPr/>
          <p:nvPr/>
        </p:nvSpPr>
        <p:spPr>
          <a:xfrm>
            <a:off x="6441120" y="3761640"/>
            <a:ext cx="5446800" cy="240084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6"/>
          <p:cNvSpPr/>
          <p:nvPr/>
        </p:nvSpPr>
        <p:spPr>
          <a:xfrm>
            <a:off x="371520" y="1271519"/>
            <a:ext cx="5445000" cy="2400840"/>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371520" y="260280"/>
            <a:ext cx="11520360" cy="755639"/>
          </a:xfrm>
        </p:spPr>
        <p:txBody>
          <a:bodyPr/>
          <a:lstStyle>
            <a:lvl1pPr>
              <a:defRPr/>
            </a:lvl1pPr>
          </a:lstStyle>
          <a:p>
            <a:pPr lvl="0"/>
            <a:r>
              <a:rPr lang="fr-FR"/>
              <a:t>Modifiez le style du titre</a:t>
            </a:r>
          </a:p>
        </p:txBody>
      </p:sp>
      <p:sp>
        <p:nvSpPr>
          <p:cNvPr id="5" name="Espace réservé du numéro de diapositive 8"/>
          <p:cNvSpPr txBox="1">
            <a:spLocks noGrp="1"/>
          </p:cNvSpPr>
          <p:nvPr>
            <p:ph type="sldNum" sz="quarter" idx="8"/>
          </p:nvPr>
        </p:nvSpPr>
        <p:spPr/>
        <p:txBody>
          <a:bodyPr/>
          <a:lstStyle>
            <a:lvl1pPr>
              <a:defRPr/>
            </a:lvl1pPr>
          </a:lstStyle>
          <a:p>
            <a:pPr lvl="0"/>
            <a:fld id="{5F6B8965-31A9-4CFE-9DA6-7AD0197F58D6}" type="slidenum">
              <a:rPr/>
              <a:pPr lvl="0"/>
              <a:t>‹#›</a:t>
            </a:fld>
            <a:endParaRPr lang="fr-FR"/>
          </a:p>
        </p:txBody>
      </p:sp>
      <p:sp>
        <p:nvSpPr>
          <p:cNvPr id="6" name="Espace réservé du texte 4"/>
          <p:cNvSpPr txBox="1">
            <a:spLocks noGrp="1"/>
          </p:cNvSpPr>
          <p:nvPr>
            <p:ph type="body" idx="4294967295"/>
          </p:nvPr>
        </p:nvSpPr>
        <p:spPr>
          <a:xfrm>
            <a:off x="6610319" y="3956760"/>
            <a:ext cx="5109120" cy="518400"/>
          </a:xfrm>
        </p:spPr>
        <p:txBody>
          <a:bodyPr anchor="ctr"/>
          <a:lstStyle>
            <a:lvl1pPr marL="0" indent="0">
              <a:buNone/>
              <a:defRPr sz="2000" b="1">
                <a:solidFill>
                  <a:srgbClr val="FFFFFF"/>
                </a:solidFill>
                <a:latin typeface="Calibri"/>
              </a:defRPr>
            </a:lvl1pPr>
          </a:lstStyle>
          <a:p>
            <a:pPr lvl="0"/>
            <a:r>
              <a:rPr lang="fr-FR"/>
              <a:t>Modifiez les styles du texte du masque</a:t>
            </a:r>
          </a:p>
        </p:txBody>
      </p:sp>
      <p:sp>
        <p:nvSpPr>
          <p:cNvPr id="7" name="Espace réservé du contenu 5"/>
          <p:cNvSpPr txBox="1">
            <a:spLocks noGrp="1"/>
          </p:cNvSpPr>
          <p:nvPr>
            <p:ph type="title" idx="4294967295"/>
          </p:nvPr>
        </p:nvSpPr>
        <p:spPr>
          <a:xfrm>
            <a:off x="6610319" y="4569480"/>
            <a:ext cx="5109120" cy="1412280"/>
          </a:xfrm>
        </p:spPr>
        <p:txBody>
          <a:bodyPr anchor="t"/>
          <a:lstStyle>
            <a:lvl1pPr marL="228600" indent="-228600">
              <a:spcBef>
                <a:spcPts val="1001"/>
              </a:spcBef>
              <a:buSzPct val="100000"/>
              <a:buFont typeface="Arial" pitchFamily="34"/>
              <a:buChar char="•"/>
              <a:defRPr sz="16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8" name="Espace réservé du texte 2"/>
          <p:cNvSpPr txBox="1">
            <a:spLocks noGrp="1"/>
          </p:cNvSpPr>
          <p:nvPr>
            <p:ph type="body" idx="4294967295"/>
          </p:nvPr>
        </p:nvSpPr>
        <p:spPr>
          <a:xfrm>
            <a:off x="540000" y="1462680"/>
            <a:ext cx="5108400" cy="518400"/>
          </a:xfrm>
        </p:spPr>
        <p:txBody>
          <a:bodyPr anchor="ctr"/>
          <a:lstStyle>
            <a:lvl1pPr marL="0" indent="0">
              <a:buNone/>
              <a:defRPr sz="2000" b="1">
                <a:solidFill>
                  <a:srgbClr val="FFFFFF"/>
                </a:solidFill>
                <a:latin typeface="Calibri"/>
              </a:defRPr>
            </a:lvl1pPr>
          </a:lstStyle>
          <a:p>
            <a:pPr lvl="0"/>
            <a:r>
              <a:rPr lang="fr-FR"/>
              <a:t>Modifiez les styles du texte du masque</a:t>
            </a:r>
          </a:p>
        </p:txBody>
      </p:sp>
      <p:sp>
        <p:nvSpPr>
          <p:cNvPr id="9" name="Espace réservé du contenu 3"/>
          <p:cNvSpPr txBox="1">
            <a:spLocks noGrp="1"/>
          </p:cNvSpPr>
          <p:nvPr>
            <p:ph type="title" idx="4294967295"/>
          </p:nvPr>
        </p:nvSpPr>
        <p:spPr>
          <a:xfrm>
            <a:off x="540000" y="2075760"/>
            <a:ext cx="5108400" cy="1391400"/>
          </a:xfrm>
        </p:spPr>
        <p:txBody>
          <a:bodyPr anchor="t"/>
          <a:lstStyle>
            <a:lvl1pPr marL="228600" indent="-228600">
              <a:spcBef>
                <a:spcPts val="1001"/>
              </a:spcBef>
              <a:buSzPct val="100000"/>
              <a:buFont typeface="Arial" pitchFamily="34"/>
              <a:buChar char="•"/>
              <a:defRPr sz="16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10" name="Espace réservé d’image 6"/>
          <p:cNvSpPr txBox="1">
            <a:spLocks noGrp="1"/>
          </p:cNvSpPr>
          <p:nvPr>
            <p:ph type="title" idx="4294967295"/>
          </p:nvPr>
        </p:nvSpPr>
        <p:spPr>
          <a:xfrm>
            <a:off x="5880240" y="1271519"/>
            <a:ext cx="6012000" cy="240084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11" name="Espace réservé d’image 6"/>
          <p:cNvSpPr txBox="1">
            <a:spLocks noGrp="1"/>
          </p:cNvSpPr>
          <p:nvPr>
            <p:ph type="title" idx="4294967295"/>
          </p:nvPr>
        </p:nvSpPr>
        <p:spPr>
          <a:xfrm>
            <a:off x="371520" y="3758400"/>
            <a:ext cx="6011640" cy="240084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C013D16B-5D0E-41A9-AF17-6D1B2C9AB2AC}" type="slidenum">
              <a:rPr/>
              <a:pPr lvl="0"/>
              <a:t>‹#›</a:t>
            </a:fld>
            <a:endParaRPr lang="fr-FR"/>
          </a:p>
        </p:txBody>
      </p:sp>
      <p:sp>
        <p:nvSpPr>
          <p:cNvPr id="4" name="Espace réservé d’image 6"/>
          <p:cNvSpPr txBox="1">
            <a:spLocks noGrp="1"/>
          </p:cNvSpPr>
          <p:nvPr>
            <p:ph type="title" idx="4294967295"/>
          </p:nvPr>
        </p:nvSpPr>
        <p:spPr>
          <a:xfrm>
            <a:off x="371520" y="1233360"/>
            <a:ext cx="5572080" cy="397367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Espace réservé d’image 6"/>
          <p:cNvSpPr txBox="1">
            <a:spLocks noGrp="1"/>
          </p:cNvSpPr>
          <p:nvPr>
            <p:ph type="title" idx="4294967295"/>
          </p:nvPr>
        </p:nvSpPr>
        <p:spPr>
          <a:xfrm>
            <a:off x="6319800" y="2227320"/>
            <a:ext cx="5572080" cy="397367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6" name="Rectangle 6"/>
          <p:cNvSpPr/>
          <p:nvPr/>
        </p:nvSpPr>
        <p:spPr>
          <a:xfrm>
            <a:off x="371520" y="5271839"/>
            <a:ext cx="5572080" cy="929160"/>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Rectangle 7"/>
          <p:cNvSpPr/>
          <p:nvPr/>
        </p:nvSpPr>
        <p:spPr>
          <a:xfrm>
            <a:off x="6319800" y="1233360"/>
            <a:ext cx="5572080" cy="92916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Espace réservé du texte 8"/>
          <p:cNvSpPr txBox="1">
            <a:spLocks noGrp="1"/>
          </p:cNvSpPr>
          <p:nvPr>
            <p:ph type="body" idx="4294967295"/>
          </p:nvPr>
        </p:nvSpPr>
        <p:spPr>
          <a:xfrm>
            <a:off x="534960" y="5380560"/>
            <a:ext cx="5245200" cy="711360"/>
          </a:xfrm>
        </p:spPr>
        <p:txBody>
          <a:bodyPr anchor="ctr" anchorCtr="1"/>
          <a:lstStyle>
            <a:lvl1pPr marL="0" indent="0" algn="ctr">
              <a:buNone/>
              <a:defRPr sz="2400" b="1">
                <a:solidFill>
                  <a:srgbClr val="FFFFFF"/>
                </a:solidFill>
                <a:latin typeface="Calibri"/>
              </a:defRPr>
            </a:lvl1pPr>
          </a:lstStyle>
          <a:p>
            <a:pPr lvl="0"/>
            <a:r>
              <a:rPr lang="fr-FR"/>
              <a:t>Ajoutez votre texte ici</a:t>
            </a:r>
          </a:p>
        </p:txBody>
      </p:sp>
      <p:sp>
        <p:nvSpPr>
          <p:cNvPr id="9" name="Espace réservé du texte 8"/>
          <p:cNvSpPr txBox="1">
            <a:spLocks noGrp="1"/>
          </p:cNvSpPr>
          <p:nvPr>
            <p:ph type="body" idx="4294967295"/>
          </p:nvPr>
        </p:nvSpPr>
        <p:spPr>
          <a:xfrm>
            <a:off x="6483240" y="1342440"/>
            <a:ext cx="5245200" cy="711360"/>
          </a:xfrm>
        </p:spPr>
        <p:txBody>
          <a:bodyPr anchor="ctr" anchorCtr="1"/>
          <a:lstStyle>
            <a:lvl1pPr marL="0" indent="0" algn="ctr">
              <a:buNone/>
              <a:defRPr sz="2400" b="1">
                <a:solidFill>
                  <a:srgbClr val="FFFFFF"/>
                </a:solidFill>
                <a:latin typeface="Calibri"/>
              </a:defRPr>
            </a:lvl1pPr>
          </a:lstStyle>
          <a:p>
            <a:pPr lvl="0"/>
            <a:r>
              <a:rPr lang="fr-FR"/>
              <a:t>Ajoutez votre texte ici</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5f_Titre uniquement">
    <p:spTree>
      <p:nvGrpSpPr>
        <p:cNvPr id="1" name=""/>
        <p:cNvGrpSpPr/>
        <p:nvPr/>
      </p:nvGrpSpPr>
      <p:grpSpPr>
        <a:xfrm>
          <a:off x="0" y="0"/>
          <a:ext cx="0" cy="0"/>
          <a:chOff x="0" y="0"/>
          <a:chExt cx="0" cy="0"/>
        </a:xfrm>
      </p:grpSpPr>
      <p:sp>
        <p:nvSpPr>
          <p:cNvPr id="2" name="Rectangle 10"/>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u texte 8"/>
          <p:cNvSpPr txBox="1">
            <a:spLocks noGrp="1"/>
          </p:cNvSpPr>
          <p:nvPr>
            <p:ph type="body" idx="4294967295"/>
          </p:nvPr>
        </p:nvSpPr>
        <p:spPr>
          <a:xfrm>
            <a:off x="647640" y="4517279"/>
            <a:ext cx="5372280" cy="711360"/>
          </a:xfrm>
        </p:spPr>
        <p:txBody>
          <a:bodyPr anchor="ctr" anchorCtr="1"/>
          <a:lstStyle>
            <a:lvl1pPr marL="0" indent="0" algn="ctr">
              <a:buNone/>
              <a:defRPr sz="2400" b="1">
                <a:latin typeface="Calibri"/>
              </a:defRPr>
            </a:lvl1pPr>
          </a:lstStyle>
          <a:p>
            <a:pPr lvl="0"/>
            <a:r>
              <a:rPr lang="fr-FR"/>
              <a:t>Ajoutez votre texte ici</a:t>
            </a:r>
          </a:p>
        </p:txBody>
      </p:sp>
      <p:sp>
        <p:nvSpPr>
          <p:cNvPr id="4" name="Espace réservé du texte 8"/>
          <p:cNvSpPr txBox="1">
            <a:spLocks noGrp="1"/>
          </p:cNvSpPr>
          <p:nvPr>
            <p:ph type="body" idx="4294967295"/>
          </p:nvPr>
        </p:nvSpPr>
        <p:spPr>
          <a:xfrm>
            <a:off x="6254640" y="1641960"/>
            <a:ext cx="5372280" cy="711360"/>
          </a:xfrm>
        </p:spPr>
        <p:txBody>
          <a:bodyPr anchor="ctr" anchorCtr="1"/>
          <a:lstStyle>
            <a:lvl1pPr marL="0" indent="0" algn="ctr">
              <a:buNone/>
              <a:defRPr sz="2400" b="1">
                <a:latin typeface="Calibri"/>
              </a:defRPr>
            </a:lvl1pPr>
          </a:lstStyle>
          <a:p>
            <a:pPr lvl="0"/>
            <a:r>
              <a:rPr lang="fr-FR"/>
              <a:t>Ajoutez votre texte ici</a:t>
            </a:r>
          </a:p>
        </p:txBody>
      </p:sp>
      <p:sp>
        <p:nvSpPr>
          <p:cNvPr id="5" name="Rectangle 11"/>
          <p:cNvSpPr/>
          <p:nvPr/>
        </p:nvSpPr>
        <p:spPr>
          <a:xfrm>
            <a:off x="0" y="0"/>
            <a:ext cx="1854360" cy="1752479"/>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Rectangle 12"/>
          <p:cNvSpPr/>
          <p:nvPr/>
        </p:nvSpPr>
        <p:spPr>
          <a:xfrm>
            <a:off x="10337760" y="5122440"/>
            <a:ext cx="1854360" cy="1752479"/>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Espace réservé d’image 6"/>
          <p:cNvSpPr txBox="1">
            <a:spLocks noGrp="1"/>
          </p:cNvSpPr>
          <p:nvPr>
            <p:ph type="title"/>
          </p:nvPr>
        </p:nvSpPr>
        <p:spPr>
          <a:xfrm>
            <a:off x="647640" y="571680"/>
            <a:ext cx="5372280" cy="38397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8" name="Espace réservé d’image 6"/>
          <p:cNvSpPr txBox="1">
            <a:spLocks noGrp="1"/>
          </p:cNvSpPr>
          <p:nvPr>
            <p:ph type="title" idx="4294967295"/>
          </p:nvPr>
        </p:nvSpPr>
        <p:spPr>
          <a:xfrm>
            <a:off x="6254640" y="2429640"/>
            <a:ext cx="5372280" cy="385703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5f_Titre uniquement">
    <p:spTree>
      <p:nvGrpSpPr>
        <p:cNvPr id="1" name=""/>
        <p:cNvGrpSpPr/>
        <p:nvPr/>
      </p:nvGrpSpPr>
      <p:grpSpPr>
        <a:xfrm>
          <a:off x="0" y="0"/>
          <a:ext cx="0" cy="0"/>
          <a:chOff x="0" y="0"/>
          <a:chExt cx="0" cy="0"/>
        </a:xfrm>
      </p:grpSpPr>
      <p:sp>
        <p:nvSpPr>
          <p:cNvPr id="2" name="Rectangle 10"/>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1"/>
          <p:cNvSpPr/>
          <p:nvPr/>
        </p:nvSpPr>
        <p:spPr>
          <a:xfrm>
            <a:off x="0" y="1932479"/>
            <a:ext cx="12192119" cy="291708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image 6"/>
          <p:cNvSpPr txBox="1">
            <a:spLocks noGrp="1"/>
          </p:cNvSpPr>
          <p:nvPr>
            <p:ph type="title"/>
          </p:nvPr>
        </p:nvSpPr>
        <p:spPr>
          <a:xfrm>
            <a:off x="647640" y="1470960"/>
            <a:ext cx="5372280" cy="38397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Espace réservé d’image 6"/>
          <p:cNvSpPr txBox="1">
            <a:spLocks noGrp="1"/>
          </p:cNvSpPr>
          <p:nvPr>
            <p:ph type="title" idx="4294967295"/>
          </p:nvPr>
        </p:nvSpPr>
        <p:spPr>
          <a:xfrm>
            <a:off x="6254640" y="1462319"/>
            <a:ext cx="5372280" cy="385703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6" name="Espace réservé du texte 8"/>
          <p:cNvSpPr txBox="1">
            <a:spLocks noGrp="1"/>
          </p:cNvSpPr>
          <p:nvPr>
            <p:ph type="body" idx="4294967295"/>
          </p:nvPr>
        </p:nvSpPr>
        <p:spPr>
          <a:xfrm>
            <a:off x="647640" y="5451480"/>
            <a:ext cx="5372280" cy="711360"/>
          </a:xfrm>
        </p:spPr>
        <p:txBody>
          <a:bodyPr anchor="ctr" anchorCtr="1"/>
          <a:lstStyle>
            <a:lvl1pPr marL="0" indent="0" algn="ctr">
              <a:buNone/>
              <a:defRPr sz="2400" b="1">
                <a:latin typeface="Calibri"/>
              </a:defRPr>
            </a:lvl1pPr>
          </a:lstStyle>
          <a:p>
            <a:pPr lvl="0"/>
            <a:r>
              <a:rPr lang="fr-FR"/>
              <a:t>Ajoutez votre texte ici</a:t>
            </a:r>
          </a:p>
        </p:txBody>
      </p:sp>
      <p:sp>
        <p:nvSpPr>
          <p:cNvPr id="7" name="Espace réservé du texte 8"/>
          <p:cNvSpPr txBox="1">
            <a:spLocks noGrp="1"/>
          </p:cNvSpPr>
          <p:nvPr>
            <p:ph type="body" idx="4294967295"/>
          </p:nvPr>
        </p:nvSpPr>
        <p:spPr>
          <a:xfrm>
            <a:off x="6254640" y="591480"/>
            <a:ext cx="5372280" cy="711360"/>
          </a:xfrm>
        </p:spPr>
        <p:txBody>
          <a:bodyPr anchor="ctr" anchorCtr="1"/>
          <a:lstStyle>
            <a:lvl1pPr marL="0" indent="0" algn="ctr">
              <a:buNone/>
              <a:defRPr sz="2400" b="1">
                <a:latin typeface="Calibri"/>
              </a:defRPr>
            </a:lvl1pPr>
          </a:lstStyle>
          <a:p>
            <a:pPr lvl="0"/>
            <a:r>
              <a:rPr lang="fr-FR"/>
              <a:t>Ajoutez votre texte ici</a:t>
            </a:r>
          </a:p>
        </p:txBody>
      </p:sp>
      <p:grpSp>
        <p:nvGrpSpPr>
          <p:cNvPr id="8" name="Groupe 13"/>
          <p:cNvGrpSpPr/>
          <p:nvPr/>
        </p:nvGrpSpPr>
        <p:grpSpPr>
          <a:xfrm>
            <a:off x="5388120" y="422280"/>
            <a:ext cx="644400" cy="973079"/>
            <a:chOff x="5388120" y="422280"/>
            <a:chExt cx="644400" cy="973079"/>
          </a:xfrm>
        </p:grpSpPr>
        <p:sp>
          <p:nvSpPr>
            <p:cNvPr id="9" name="Rectangle 14"/>
            <p:cNvSpPr/>
            <p:nvPr/>
          </p:nvSpPr>
          <p:spPr>
            <a:xfrm>
              <a:off x="5388120" y="817919"/>
              <a:ext cx="644400" cy="57744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Rectangle 15"/>
            <p:cNvSpPr/>
            <p:nvPr/>
          </p:nvSpPr>
          <p:spPr>
            <a:xfrm>
              <a:off x="5711400" y="422280"/>
              <a:ext cx="321120" cy="28764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11" name="Groupe 16"/>
          <p:cNvGrpSpPr/>
          <p:nvPr/>
        </p:nvGrpSpPr>
        <p:grpSpPr>
          <a:xfrm>
            <a:off x="6248520" y="5451480"/>
            <a:ext cx="644400" cy="973079"/>
            <a:chOff x="6248520" y="5451480"/>
            <a:chExt cx="644400" cy="973079"/>
          </a:xfrm>
        </p:grpSpPr>
        <p:sp>
          <p:nvSpPr>
            <p:cNvPr id="12" name="Rectangle 17"/>
            <p:cNvSpPr/>
            <p:nvPr/>
          </p:nvSpPr>
          <p:spPr>
            <a:xfrm flipH="1">
              <a:off x="6248520" y="5847119"/>
              <a:ext cx="644400" cy="57744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Rectangle 18"/>
            <p:cNvSpPr/>
            <p:nvPr/>
          </p:nvSpPr>
          <p:spPr>
            <a:xfrm flipH="1">
              <a:off x="6248520" y="5451480"/>
              <a:ext cx="321120" cy="28764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5f_Titre uniquement">
    <p:spTree>
      <p:nvGrpSpPr>
        <p:cNvPr id="1" name=""/>
        <p:cNvGrpSpPr/>
        <p:nvPr/>
      </p:nvGrpSpPr>
      <p:grpSpPr>
        <a:xfrm>
          <a:off x="0" y="0"/>
          <a:ext cx="0" cy="0"/>
          <a:chOff x="0" y="0"/>
          <a:chExt cx="0" cy="0"/>
        </a:xfrm>
      </p:grpSpPr>
      <p:sp>
        <p:nvSpPr>
          <p:cNvPr id="2" name="Rectangle 10"/>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6"/>
          <p:cNvSpPr txBox="1">
            <a:spLocks noGrp="1"/>
          </p:cNvSpPr>
          <p:nvPr>
            <p:ph type="title"/>
          </p:nvPr>
        </p:nvSpPr>
        <p:spPr>
          <a:xfrm>
            <a:off x="0" y="0"/>
            <a:ext cx="6019200" cy="68580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Espace réservé d’image 6"/>
          <p:cNvSpPr txBox="1">
            <a:spLocks noGrp="1"/>
          </p:cNvSpPr>
          <p:nvPr>
            <p:ph type="title" idx="4294967295"/>
          </p:nvPr>
        </p:nvSpPr>
        <p:spPr>
          <a:xfrm>
            <a:off x="6172200" y="0"/>
            <a:ext cx="6019919" cy="68580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Espace réservé du texte 8"/>
          <p:cNvSpPr txBox="1">
            <a:spLocks noGrp="1"/>
          </p:cNvSpPr>
          <p:nvPr>
            <p:ph type="body" idx="4294967295"/>
          </p:nvPr>
        </p:nvSpPr>
        <p:spPr>
          <a:xfrm>
            <a:off x="725399" y="5008680"/>
            <a:ext cx="4910400" cy="711360"/>
          </a:xfrm>
        </p:spPr>
        <p:txBody>
          <a:bodyPr anchor="ctr" anchorCtr="1"/>
          <a:lstStyle>
            <a:lvl1pPr marL="0" indent="0" algn="ctr">
              <a:buNone/>
              <a:defRPr sz="2400" b="1">
                <a:latin typeface="Calibri"/>
              </a:defRPr>
            </a:lvl1pPr>
          </a:lstStyle>
          <a:p>
            <a:pPr lvl="0"/>
            <a:r>
              <a:rPr lang="fr-FR"/>
              <a:t>Ajoutez votre texte ici</a:t>
            </a:r>
          </a:p>
        </p:txBody>
      </p:sp>
      <p:sp>
        <p:nvSpPr>
          <p:cNvPr id="6" name="Espace réservé du texte 8"/>
          <p:cNvSpPr txBox="1">
            <a:spLocks noGrp="1"/>
          </p:cNvSpPr>
          <p:nvPr>
            <p:ph type="body" idx="4294967295"/>
          </p:nvPr>
        </p:nvSpPr>
        <p:spPr>
          <a:xfrm>
            <a:off x="6635519" y="5008680"/>
            <a:ext cx="4908600" cy="711360"/>
          </a:xfrm>
        </p:spPr>
        <p:txBody>
          <a:bodyPr anchor="ctr" anchorCtr="1"/>
          <a:lstStyle>
            <a:lvl1pPr marL="0" indent="0" algn="ctr">
              <a:buNone/>
              <a:defRPr sz="2400" b="1">
                <a:latin typeface="Calibri"/>
              </a:defRPr>
            </a:lvl1pPr>
          </a:lstStyle>
          <a:p>
            <a:pPr lvl="0"/>
            <a:r>
              <a:rPr lang="fr-FR"/>
              <a:t>Ajoutez votre texte ici</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5f_Titre uniquement">
    <p:spTree>
      <p:nvGrpSpPr>
        <p:cNvPr id="1" name=""/>
        <p:cNvGrpSpPr/>
        <p:nvPr/>
      </p:nvGrpSpPr>
      <p:grpSpPr>
        <a:xfrm>
          <a:off x="0" y="0"/>
          <a:ext cx="0" cy="0"/>
          <a:chOff x="0" y="0"/>
          <a:chExt cx="0" cy="0"/>
        </a:xfrm>
      </p:grpSpPr>
      <p:sp>
        <p:nvSpPr>
          <p:cNvPr id="2" name="Rectangle 10"/>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1"/>
          <p:cNvSpPr/>
          <p:nvPr/>
        </p:nvSpPr>
        <p:spPr>
          <a:xfrm>
            <a:off x="0" y="0"/>
            <a:ext cx="5372280" cy="685800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image 6"/>
          <p:cNvSpPr txBox="1">
            <a:spLocks noGrp="1"/>
          </p:cNvSpPr>
          <p:nvPr>
            <p:ph type="title"/>
          </p:nvPr>
        </p:nvSpPr>
        <p:spPr>
          <a:xfrm>
            <a:off x="371520" y="260280"/>
            <a:ext cx="5618160" cy="63007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Rectangle 19"/>
          <p:cNvSpPr/>
          <p:nvPr/>
        </p:nvSpPr>
        <p:spPr>
          <a:xfrm>
            <a:off x="6819840" y="-18360"/>
            <a:ext cx="5372280" cy="685800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image 6"/>
          <p:cNvSpPr txBox="1">
            <a:spLocks noGrp="1"/>
          </p:cNvSpPr>
          <p:nvPr>
            <p:ph type="title" idx="4294967295"/>
          </p:nvPr>
        </p:nvSpPr>
        <p:spPr>
          <a:xfrm>
            <a:off x="6280199" y="260280"/>
            <a:ext cx="5619600" cy="63007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7" name="Espace réservé du texte 8"/>
          <p:cNvSpPr txBox="1">
            <a:spLocks noGrp="1"/>
          </p:cNvSpPr>
          <p:nvPr>
            <p:ph type="body" idx="4294967295"/>
          </p:nvPr>
        </p:nvSpPr>
        <p:spPr>
          <a:xfrm>
            <a:off x="725399" y="5008680"/>
            <a:ext cx="4910400" cy="711360"/>
          </a:xfrm>
        </p:spPr>
        <p:txBody>
          <a:bodyPr anchor="ctr" anchorCtr="1"/>
          <a:lstStyle>
            <a:lvl1pPr marL="0" indent="0" algn="ctr">
              <a:buNone/>
              <a:defRPr sz="2400" b="1">
                <a:latin typeface="Calibri"/>
              </a:defRPr>
            </a:lvl1pPr>
          </a:lstStyle>
          <a:p>
            <a:pPr lvl="0"/>
            <a:r>
              <a:rPr lang="fr-FR"/>
              <a:t>Ajoutez votre texte ici</a:t>
            </a:r>
          </a:p>
        </p:txBody>
      </p:sp>
      <p:sp>
        <p:nvSpPr>
          <p:cNvPr id="8" name="Espace réservé du texte 8"/>
          <p:cNvSpPr txBox="1">
            <a:spLocks noGrp="1"/>
          </p:cNvSpPr>
          <p:nvPr>
            <p:ph type="body" idx="4294967295"/>
          </p:nvPr>
        </p:nvSpPr>
        <p:spPr>
          <a:xfrm>
            <a:off x="6635519" y="5008680"/>
            <a:ext cx="4908600" cy="711360"/>
          </a:xfrm>
        </p:spPr>
        <p:txBody>
          <a:bodyPr anchor="ctr" anchorCtr="1"/>
          <a:lstStyle>
            <a:lvl1pPr marL="0" indent="0" algn="ctr">
              <a:buNone/>
              <a:defRPr sz="2400" b="1">
                <a:latin typeface="Calibri"/>
              </a:defRPr>
            </a:lvl1pPr>
          </a:lstStyle>
          <a:p>
            <a:pPr lvl="0"/>
            <a:r>
              <a:rPr lang="fr-FR"/>
              <a:t>Ajoutez votre texte ici</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595043EC-58F6-4381-BDFB-8722EED6EDC4}" type="slidenum">
              <a:rPr/>
              <a:pPr lvl="0"/>
              <a:t>‹#›</a:t>
            </a:fld>
            <a:endParaRPr lang="fr-FR"/>
          </a:p>
        </p:txBody>
      </p:sp>
      <p:sp>
        <p:nvSpPr>
          <p:cNvPr id="4" name="Rectangle 23"/>
          <p:cNvSpPr/>
          <p:nvPr/>
        </p:nvSpPr>
        <p:spPr>
          <a:xfrm>
            <a:off x="371520" y="1233360"/>
            <a:ext cx="2776320" cy="4967279"/>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Rectangle 24"/>
          <p:cNvSpPr/>
          <p:nvPr/>
        </p:nvSpPr>
        <p:spPr>
          <a:xfrm>
            <a:off x="3286079" y="1233360"/>
            <a:ext cx="2776320" cy="4967279"/>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Rectangle 25"/>
          <p:cNvSpPr/>
          <p:nvPr/>
        </p:nvSpPr>
        <p:spPr>
          <a:xfrm>
            <a:off x="6200999" y="1233360"/>
            <a:ext cx="2776320" cy="4967279"/>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Rectangle 26"/>
          <p:cNvSpPr/>
          <p:nvPr/>
        </p:nvSpPr>
        <p:spPr>
          <a:xfrm>
            <a:off x="9115560" y="1246320"/>
            <a:ext cx="2776320" cy="4967279"/>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cxnSp>
        <p:nvCxnSpPr>
          <p:cNvPr id="8" name="Connecteur droit 28"/>
          <p:cNvCxnSpPr/>
          <p:nvPr/>
        </p:nvCxnSpPr>
        <p:spPr>
          <a:xfrm>
            <a:off x="591120" y="3720960"/>
            <a:ext cx="2336759" cy="0"/>
          </a:xfrm>
          <a:prstGeom prst="straightConnector1">
            <a:avLst/>
          </a:prstGeom>
          <a:noFill/>
          <a:ln w="6480">
            <a:solidFill>
              <a:srgbClr val="FFFFFF"/>
            </a:solidFill>
            <a:prstDash val="solid"/>
            <a:miter/>
          </a:ln>
        </p:spPr>
      </p:cxnSp>
      <p:cxnSp>
        <p:nvCxnSpPr>
          <p:cNvPr id="9" name="Connecteur droit 29"/>
          <p:cNvCxnSpPr/>
          <p:nvPr/>
        </p:nvCxnSpPr>
        <p:spPr>
          <a:xfrm>
            <a:off x="3506039" y="3720960"/>
            <a:ext cx="2336761" cy="0"/>
          </a:xfrm>
          <a:prstGeom prst="straightConnector1">
            <a:avLst/>
          </a:prstGeom>
          <a:noFill/>
          <a:ln w="6480">
            <a:solidFill>
              <a:srgbClr val="FFFFFF"/>
            </a:solidFill>
            <a:prstDash val="solid"/>
            <a:miter/>
          </a:ln>
        </p:spPr>
      </p:cxnSp>
      <p:cxnSp>
        <p:nvCxnSpPr>
          <p:cNvPr id="10" name="Connecteur droit 30"/>
          <p:cNvCxnSpPr/>
          <p:nvPr/>
        </p:nvCxnSpPr>
        <p:spPr>
          <a:xfrm>
            <a:off x="6420600" y="3720960"/>
            <a:ext cx="2336760" cy="0"/>
          </a:xfrm>
          <a:prstGeom prst="straightConnector1">
            <a:avLst/>
          </a:prstGeom>
          <a:noFill/>
          <a:ln w="6480">
            <a:solidFill>
              <a:srgbClr val="FFFFFF"/>
            </a:solidFill>
            <a:prstDash val="solid"/>
            <a:miter/>
          </a:ln>
        </p:spPr>
      </p:cxnSp>
      <p:cxnSp>
        <p:nvCxnSpPr>
          <p:cNvPr id="11" name="Connecteur droit 31"/>
          <p:cNvCxnSpPr/>
          <p:nvPr/>
        </p:nvCxnSpPr>
        <p:spPr>
          <a:xfrm>
            <a:off x="9335520" y="3720960"/>
            <a:ext cx="2336760" cy="0"/>
          </a:xfrm>
          <a:prstGeom prst="straightConnector1">
            <a:avLst/>
          </a:prstGeom>
          <a:noFill/>
          <a:ln w="6480">
            <a:solidFill>
              <a:srgbClr val="FFFFFF"/>
            </a:solidFill>
            <a:prstDash val="solid"/>
            <a:miter/>
          </a:ln>
        </p:spPr>
      </p:cxnSp>
      <p:sp>
        <p:nvSpPr>
          <p:cNvPr id="12" name="Espace réservé d’image 33"/>
          <p:cNvSpPr txBox="1">
            <a:spLocks noGrp="1"/>
          </p:cNvSpPr>
          <p:nvPr>
            <p:ph type="title" idx="4294967295"/>
          </p:nvPr>
        </p:nvSpPr>
        <p:spPr>
          <a:xfrm>
            <a:off x="876239" y="1739880"/>
            <a:ext cx="1689119" cy="1397160"/>
          </a:xfrm>
        </p:spPr>
        <p:txBody>
          <a:bodyPr anchor="t" anchorCtr="1"/>
          <a:lstStyle>
            <a:lvl1pPr algn="ctr">
              <a:spcBef>
                <a:spcPts val="1001"/>
              </a:spcBef>
              <a:defRPr sz="2800" b="0">
                <a:solidFill>
                  <a:srgbClr val="FFFFFF"/>
                </a:solidFill>
                <a:latin typeface="Calibri Light" pitchFamily="18"/>
              </a:defRPr>
            </a:lvl1pPr>
          </a:lstStyle>
          <a:p>
            <a:pPr lvl="0"/>
            <a:r>
              <a:rPr lang="fr-FR"/>
              <a:t>Cliquez sur l’icône pour ajouter une image</a:t>
            </a:r>
          </a:p>
        </p:txBody>
      </p:sp>
      <p:sp>
        <p:nvSpPr>
          <p:cNvPr id="13" name="Espace réservé d’image 33"/>
          <p:cNvSpPr txBox="1">
            <a:spLocks noGrp="1"/>
          </p:cNvSpPr>
          <p:nvPr>
            <p:ph type="title" idx="4294967295"/>
          </p:nvPr>
        </p:nvSpPr>
        <p:spPr>
          <a:xfrm>
            <a:off x="3829679" y="4263120"/>
            <a:ext cx="1689119" cy="1397160"/>
          </a:xfrm>
        </p:spPr>
        <p:txBody>
          <a:bodyPr anchor="t" anchorCtr="1"/>
          <a:lstStyle>
            <a:lvl1pPr algn="ctr">
              <a:spcBef>
                <a:spcPts val="1001"/>
              </a:spcBef>
              <a:defRPr sz="2800" b="0">
                <a:solidFill>
                  <a:srgbClr val="FFFFFF"/>
                </a:solidFill>
                <a:latin typeface="Calibri Light" pitchFamily="18"/>
              </a:defRPr>
            </a:lvl1pPr>
          </a:lstStyle>
          <a:p>
            <a:pPr lvl="0"/>
            <a:r>
              <a:rPr lang="fr-FR"/>
              <a:t>Cliquez sur l’icône pour ajouter une image</a:t>
            </a:r>
          </a:p>
        </p:txBody>
      </p:sp>
      <p:sp>
        <p:nvSpPr>
          <p:cNvPr id="14" name="Espace réservé d’image 33"/>
          <p:cNvSpPr txBox="1">
            <a:spLocks noGrp="1"/>
          </p:cNvSpPr>
          <p:nvPr>
            <p:ph type="title" idx="4294967295"/>
          </p:nvPr>
        </p:nvSpPr>
        <p:spPr>
          <a:xfrm>
            <a:off x="6744600" y="1739880"/>
            <a:ext cx="1689119" cy="1397160"/>
          </a:xfrm>
        </p:spPr>
        <p:txBody>
          <a:bodyPr anchor="t" anchorCtr="1"/>
          <a:lstStyle>
            <a:lvl1pPr algn="ctr">
              <a:spcBef>
                <a:spcPts val="1001"/>
              </a:spcBef>
              <a:defRPr sz="2800" b="0">
                <a:solidFill>
                  <a:srgbClr val="FFFFFF"/>
                </a:solidFill>
                <a:latin typeface="Calibri Light" pitchFamily="18"/>
              </a:defRPr>
            </a:lvl1pPr>
          </a:lstStyle>
          <a:p>
            <a:pPr lvl="0"/>
            <a:r>
              <a:rPr lang="fr-FR"/>
              <a:t>Cliquez sur l’icône pour ajouter une image</a:t>
            </a:r>
          </a:p>
        </p:txBody>
      </p:sp>
      <p:sp>
        <p:nvSpPr>
          <p:cNvPr id="15" name="Espace réservé d’image 33"/>
          <p:cNvSpPr txBox="1">
            <a:spLocks noGrp="1"/>
          </p:cNvSpPr>
          <p:nvPr>
            <p:ph type="title" idx="4294967295"/>
          </p:nvPr>
        </p:nvSpPr>
        <p:spPr>
          <a:xfrm>
            <a:off x="9659160" y="4263120"/>
            <a:ext cx="1689119" cy="1397160"/>
          </a:xfrm>
        </p:spPr>
        <p:txBody>
          <a:bodyPr anchor="t" anchorCtr="1"/>
          <a:lstStyle>
            <a:lvl1pPr algn="ctr">
              <a:spcBef>
                <a:spcPts val="1001"/>
              </a:spcBef>
              <a:defRPr sz="2800" b="0">
                <a:solidFill>
                  <a:srgbClr val="FFFFFF"/>
                </a:solidFill>
                <a:latin typeface="Calibri Light" pitchFamily="18"/>
              </a:defRPr>
            </a:lvl1pPr>
          </a:lstStyle>
          <a:p>
            <a:pPr lvl="0"/>
            <a:r>
              <a:rPr lang="fr-FR"/>
              <a:t>Cliquez sur l’icône pour ajouter une image</a:t>
            </a:r>
          </a:p>
        </p:txBody>
      </p:sp>
      <p:sp>
        <p:nvSpPr>
          <p:cNvPr id="16" name="Espace réservé du texte 39"/>
          <p:cNvSpPr txBox="1">
            <a:spLocks noGrp="1"/>
          </p:cNvSpPr>
          <p:nvPr>
            <p:ph type="body" idx="4294967295"/>
          </p:nvPr>
        </p:nvSpPr>
        <p:spPr>
          <a:xfrm>
            <a:off x="590400" y="3949560"/>
            <a:ext cx="2336760" cy="1854360"/>
          </a:xfrm>
        </p:spPr>
        <p:txBody>
          <a:bodyPr anchorCtr="1"/>
          <a:lstStyle>
            <a:lvl1pPr marL="0" indent="0" algn="ctr">
              <a:buNone/>
              <a:defRPr sz="1800">
                <a:solidFill>
                  <a:srgbClr val="FFFFFF"/>
                </a:solidFill>
              </a:defRPr>
            </a:lvl1pPr>
          </a:lstStyle>
          <a:p>
            <a:pPr lvl="0"/>
            <a:r>
              <a:rPr lang="fr-FR"/>
              <a:t>Ajoutez votre texte ici</a:t>
            </a:r>
          </a:p>
        </p:txBody>
      </p:sp>
      <p:sp>
        <p:nvSpPr>
          <p:cNvPr id="17" name="Espace réservé du texte 39"/>
          <p:cNvSpPr txBox="1">
            <a:spLocks noGrp="1"/>
          </p:cNvSpPr>
          <p:nvPr>
            <p:ph type="body" idx="4294967295"/>
          </p:nvPr>
        </p:nvSpPr>
        <p:spPr>
          <a:xfrm>
            <a:off x="3506039" y="1595880"/>
            <a:ext cx="2336760" cy="1854360"/>
          </a:xfrm>
        </p:spPr>
        <p:txBody>
          <a:bodyPr anchor="b" anchorCtr="1"/>
          <a:lstStyle>
            <a:lvl1pPr marL="0" indent="0" algn="ctr">
              <a:buNone/>
              <a:defRPr sz="1800">
                <a:solidFill>
                  <a:srgbClr val="FFFFFF"/>
                </a:solidFill>
              </a:defRPr>
            </a:lvl1pPr>
          </a:lstStyle>
          <a:p>
            <a:pPr lvl="0"/>
            <a:r>
              <a:rPr lang="fr-FR"/>
              <a:t>Ajoutez votre texte ici</a:t>
            </a:r>
          </a:p>
        </p:txBody>
      </p:sp>
      <p:sp>
        <p:nvSpPr>
          <p:cNvPr id="18" name="Espace réservé du texte 39"/>
          <p:cNvSpPr txBox="1">
            <a:spLocks noGrp="1"/>
          </p:cNvSpPr>
          <p:nvPr>
            <p:ph type="body" idx="4294967295"/>
          </p:nvPr>
        </p:nvSpPr>
        <p:spPr>
          <a:xfrm>
            <a:off x="6420600" y="3949560"/>
            <a:ext cx="2336760" cy="1854360"/>
          </a:xfrm>
        </p:spPr>
        <p:txBody>
          <a:bodyPr anchorCtr="1"/>
          <a:lstStyle>
            <a:lvl1pPr marL="0" indent="0" algn="ctr">
              <a:buNone/>
              <a:defRPr sz="1800">
                <a:solidFill>
                  <a:srgbClr val="FFFFFF"/>
                </a:solidFill>
              </a:defRPr>
            </a:lvl1pPr>
          </a:lstStyle>
          <a:p>
            <a:pPr lvl="0"/>
            <a:r>
              <a:rPr lang="fr-FR"/>
              <a:t>Ajoutez votre texte ici</a:t>
            </a:r>
          </a:p>
        </p:txBody>
      </p:sp>
      <p:sp>
        <p:nvSpPr>
          <p:cNvPr id="19" name="Espace réservé du texte 39"/>
          <p:cNvSpPr txBox="1">
            <a:spLocks noGrp="1"/>
          </p:cNvSpPr>
          <p:nvPr>
            <p:ph type="body" idx="4294967295"/>
          </p:nvPr>
        </p:nvSpPr>
        <p:spPr>
          <a:xfrm>
            <a:off x="9335520" y="1595880"/>
            <a:ext cx="2336760" cy="1854360"/>
          </a:xfrm>
        </p:spPr>
        <p:txBody>
          <a:bodyPr anchor="b" anchorCtr="1"/>
          <a:lstStyle>
            <a:lvl1pPr marL="0" indent="0" algn="ctr">
              <a:buNone/>
              <a:defRPr sz="1800">
                <a:solidFill>
                  <a:srgbClr val="FFFFFF"/>
                </a:solidFill>
              </a:defRPr>
            </a:lvl1pPr>
          </a:lstStyle>
          <a:p>
            <a:pPr lvl="0"/>
            <a:r>
              <a:rPr lang="fr-FR"/>
              <a:t>Ajoutez votre texte ici</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6_5f_Titre uniquement">
    <p:spTree>
      <p:nvGrpSpPr>
        <p:cNvPr id="1" name=""/>
        <p:cNvGrpSpPr/>
        <p:nvPr/>
      </p:nvGrpSpPr>
      <p:grpSpPr>
        <a:xfrm>
          <a:off x="0" y="0"/>
          <a:ext cx="0" cy="0"/>
          <a:chOff x="0" y="0"/>
          <a:chExt cx="0" cy="0"/>
        </a:xfrm>
      </p:grpSpPr>
      <p:sp>
        <p:nvSpPr>
          <p:cNvPr id="2" name="Rectangle 20"/>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371520" y="260280"/>
            <a:ext cx="6168600" cy="758880"/>
          </a:xfrm>
        </p:spPr>
        <p:txBody>
          <a:bodyPr/>
          <a:lstStyle>
            <a:lvl1pPr>
              <a:defRPr/>
            </a:lvl1pPr>
          </a:lstStyle>
          <a:p>
            <a:pPr lvl="0"/>
            <a:r>
              <a:rPr lang="fr-FR"/>
              <a:t>Cliquez pour modifier le style du titre du masque</a:t>
            </a:r>
          </a:p>
        </p:txBody>
      </p:sp>
      <p:sp>
        <p:nvSpPr>
          <p:cNvPr id="4" name="Rectangle 23"/>
          <p:cNvSpPr/>
          <p:nvPr/>
        </p:nvSpPr>
        <p:spPr>
          <a:xfrm>
            <a:off x="6769080" y="0"/>
            <a:ext cx="2711160" cy="228600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Rectangle 21"/>
          <p:cNvSpPr/>
          <p:nvPr/>
        </p:nvSpPr>
        <p:spPr>
          <a:xfrm>
            <a:off x="9480960" y="2286000"/>
            <a:ext cx="2711160" cy="228600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Rectangle 22"/>
          <p:cNvSpPr/>
          <p:nvPr/>
        </p:nvSpPr>
        <p:spPr>
          <a:xfrm>
            <a:off x="6769080" y="4572000"/>
            <a:ext cx="2711160" cy="228600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Rectangle 27"/>
          <p:cNvSpPr/>
          <p:nvPr/>
        </p:nvSpPr>
        <p:spPr>
          <a:xfrm>
            <a:off x="9480960" y="0"/>
            <a:ext cx="2711160" cy="2286000"/>
          </a:xfrm>
          <a:prstGeom prst="rect">
            <a:avLst/>
          </a:prstGeom>
          <a:solidFill>
            <a:srgbClr val="F2F2F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Rectangle 32"/>
          <p:cNvSpPr/>
          <p:nvPr/>
        </p:nvSpPr>
        <p:spPr>
          <a:xfrm>
            <a:off x="6768360" y="2286000"/>
            <a:ext cx="2711160" cy="2286000"/>
          </a:xfrm>
          <a:prstGeom prst="rect">
            <a:avLst/>
          </a:prstGeom>
          <a:solidFill>
            <a:srgbClr val="F2F2F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Rectangle 36"/>
          <p:cNvSpPr/>
          <p:nvPr/>
        </p:nvSpPr>
        <p:spPr>
          <a:xfrm>
            <a:off x="9480960" y="4572000"/>
            <a:ext cx="2711160" cy="2286000"/>
          </a:xfrm>
          <a:prstGeom prst="rect">
            <a:avLst/>
          </a:prstGeom>
          <a:solidFill>
            <a:srgbClr val="F2F2F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Triangle isocèle 3"/>
          <p:cNvSpPr/>
          <p:nvPr/>
        </p:nvSpPr>
        <p:spPr>
          <a:xfrm rot="5400000">
            <a:off x="9422820" y="1050300"/>
            <a:ext cx="298080" cy="185400"/>
          </a:xfrm>
          <a:custGeom>
            <a:avLst/>
            <a:gdLst>
              <a:gd name="f0" fmla="val 10800000"/>
              <a:gd name="f1" fmla="val 5400000"/>
              <a:gd name="f2" fmla="val 180"/>
              <a:gd name="f3" fmla="val w"/>
              <a:gd name="f4" fmla="val h"/>
              <a:gd name="f5" fmla="val ss"/>
              <a:gd name="f6" fmla="val 0"/>
              <a:gd name="f7" fmla="val 50000"/>
              <a:gd name="f8" fmla="+- 0 0 0"/>
              <a:gd name="f9" fmla="abs f3"/>
              <a:gd name="f10" fmla="abs f4"/>
              <a:gd name="f11" fmla="abs f5"/>
              <a:gd name="f12" fmla="*/ f8 f0 1"/>
              <a:gd name="f13" fmla="?: f9 f3 1"/>
              <a:gd name="f14" fmla="?: f10 f4 1"/>
              <a:gd name="f15" fmla="?: f11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6 0 f6"/>
              <a:gd name="f29" fmla="+- f25 0 f6"/>
              <a:gd name="f30" fmla="*/ f26 f22 1"/>
              <a:gd name="f31" fmla="*/ f25 f22 1"/>
              <a:gd name="f32" fmla="*/ f28 1 2"/>
              <a:gd name="f33" fmla="*/ f29 1 2"/>
              <a:gd name="f34" fmla="*/ f29 f7 1"/>
              <a:gd name="f35" fmla="+- f6 f32 0"/>
              <a:gd name="f36" fmla="*/ f34 1 200000"/>
              <a:gd name="f37" fmla="*/ f34 1 100000"/>
              <a:gd name="f38" fmla="+- f36 f33 0"/>
              <a:gd name="f39" fmla="*/ f36 f22 1"/>
              <a:gd name="f40" fmla="*/ f35 f22 1"/>
              <a:gd name="f41" fmla="*/ f37 f22 1"/>
              <a:gd name="f42" fmla="*/ f38 f22 1"/>
            </a:gdLst>
            <a:ahLst/>
            <a:cxnLst>
              <a:cxn ang="3cd4">
                <a:pos x="hc" y="t"/>
              </a:cxn>
              <a:cxn ang="0">
                <a:pos x="r" y="vc"/>
              </a:cxn>
              <a:cxn ang="cd4">
                <a:pos x="hc" y="b"/>
              </a:cxn>
              <a:cxn ang="cd2">
                <a:pos x="l" y="vc"/>
              </a:cxn>
              <a:cxn ang="f21">
                <a:pos x="f41" y="f27"/>
              </a:cxn>
              <a:cxn ang="f21">
                <a:pos x="f39" y="f40"/>
              </a:cxn>
              <a:cxn ang="f21">
                <a:pos x="f27" y="f30"/>
              </a:cxn>
              <a:cxn ang="f21">
                <a:pos x="f41" y="f30"/>
              </a:cxn>
              <a:cxn ang="f21">
                <a:pos x="f31" y="f30"/>
              </a:cxn>
              <a:cxn ang="f21">
                <a:pos x="f42" y="f40"/>
              </a:cxn>
            </a:cxnLst>
            <a:rect l="f39" t="f40" r="f42" b="f30"/>
            <a:pathLst>
              <a:path>
                <a:moveTo>
                  <a:pt x="f27" y="f30"/>
                </a:moveTo>
                <a:lnTo>
                  <a:pt x="f41" y="f27"/>
                </a:lnTo>
                <a:lnTo>
                  <a:pt x="f31" y="f30"/>
                </a:lnTo>
                <a:close/>
              </a:path>
            </a:pathLst>
          </a:cu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Triangle isocèle 38"/>
          <p:cNvSpPr/>
          <p:nvPr/>
        </p:nvSpPr>
        <p:spPr>
          <a:xfrm rot="5400000">
            <a:off x="9052740" y="3634380"/>
            <a:ext cx="298080" cy="185400"/>
          </a:xfrm>
          <a:custGeom>
            <a:avLst/>
            <a:gdLst>
              <a:gd name="f0" fmla="val 10800000"/>
              <a:gd name="f1" fmla="val 5400000"/>
              <a:gd name="f2" fmla="val 180"/>
              <a:gd name="f3" fmla="val w"/>
              <a:gd name="f4" fmla="val h"/>
              <a:gd name="f5" fmla="val ss"/>
              <a:gd name="f6" fmla="val 0"/>
              <a:gd name="f7" fmla="val 50000"/>
              <a:gd name="f8" fmla="+- 0 0 0"/>
              <a:gd name="f9" fmla="abs f3"/>
              <a:gd name="f10" fmla="abs f4"/>
              <a:gd name="f11" fmla="abs f5"/>
              <a:gd name="f12" fmla="*/ f8 f0 1"/>
              <a:gd name="f13" fmla="?: f9 f3 1"/>
              <a:gd name="f14" fmla="?: f10 f4 1"/>
              <a:gd name="f15" fmla="?: f11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6 0 f6"/>
              <a:gd name="f29" fmla="+- f25 0 f6"/>
              <a:gd name="f30" fmla="*/ f26 f22 1"/>
              <a:gd name="f31" fmla="*/ f25 f22 1"/>
              <a:gd name="f32" fmla="*/ f28 1 2"/>
              <a:gd name="f33" fmla="*/ f29 1 2"/>
              <a:gd name="f34" fmla="*/ f29 f7 1"/>
              <a:gd name="f35" fmla="+- f6 f32 0"/>
              <a:gd name="f36" fmla="*/ f34 1 200000"/>
              <a:gd name="f37" fmla="*/ f34 1 100000"/>
              <a:gd name="f38" fmla="+- f36 f33 0"/>
              <a:gd name="f39" fmla="*/ f36 f22 1"/>
              <a:gd name="f40" fmla="*/ f35 f22 1"/>
              <a:gd name="f41" fmla="*/ f37 f22 1"/>
              <a:gd name="f42" fmla="*/ f38 f22 1"/>
            </a:gdLst>
            <a:ahLst/>
            <a:cxnLst>
              <a:cxn ang="3cd4">
                <a:pos x="hc" y="t"/>
              </a:cxn>
              <a:cxn ang="0">
                <a:pos x="r" y="vc"/>
              </a:cxn>
              <a:cxn ang="cd4">
                <a:pos x="hc" y="b"/>
              </a:cxn>
              <a:cxn ang="cd2">
                <a:pos x="l" y="vc"/>
              </a:cxn>
              <a:cxn ang="f21">
                <a:pos x="f41" y="f27"/>
              </a:cxn>
              <a:cxn ang="f21">
                <a:pos x="f39" y="f40"/>
              </a:cxn>
              <a:cxn ang="f21">
                <a:pos x="f27" y="f30"/>
              </a:cxn>
              <a:cxn ang="f21">
                <a:pos x="f41" y="f30"/>
              </a:cxn>
              <a:cxn ang="f21">
                <a:pos x="f31" y="f30"/>
              </a:cxn>
              <a:cxn ang="f21">
                <a:pos x="f42" y="f40"/>
              </a:cxn>
            </a:cxnLst>
            <a:rect l="f39" t="f40" r="f42" b="f30"/>
            <a:pathLst>
              <a:path>
                <a:moveTo>
                  <a:pt x="f27" y="f30"/>
                </a:moveTo>
                <a:lnTo>
                  <a:pt x="f41" y="f27"/>
                </a:lnTo>
                <a:lnTo>
                  <a:pt x="f31" y="f30"/>
                </a:lnTo>
                <a:close/>
              </a:path>
            </a:pathLst>
          </a:cu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Triangle isocèle 43"/>
          <p:cNvSpPr/>
          <p:nvPr/>
        </p:nvSpPr>
        <p:spPr>
          <a:xfrm rot="5400000">
            <a:off x="9422820" y="5622300"/>
            <a:ext cx="298080" cy="185400"/>
          </a:xfrm>
          <a:custGeom>
            <a:avLst/>
            <a:gdLst>
              <a:gd name="f0" fmla="val 10800000"/>
              <a:gd name="f1" fmla="val 5400000"/>
              <a:gd name="f2" fmla="val 180"/>
              <a:gd name="f3" fmla="val w"/>
              <a:gd name="f4" fmla="val h"/>
              <a:gd name="f5" fmla="val ss"/>
              <a:gd name="f6" fmla="val 0"/>
              <a:gd name="f7" fmla="val 50000"/>
              <a:gd name="f8" fmla="+- 0 0 0"/>
              <a:gd name="f9" fmla="abs f3"/>
              <a:gd name="f10" fmla="abs f4"/>
              <a:gd name="f11" fmla="abs f5"/>
              <a:gd name="f12" fmla="*/ f8 f0 1"/>
              <a:gd name="f13" fmla="?: f9 f3 1"/>
              <a:gd name="f14" fmla="?: f10 f4 1"/>
              <a:gd name="f15" fmla="?: f11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6 0 f6"/>
              <a:gd name="f29" fmla="+- f25 0 f6"/>
              <a:gd name="f30" fmla="*/ f26 f22 1"/>
              <a:gd name="f31" fmla="*/ f25 f22 1"/>
              <a:gd name="f32" fmla="*/ f28 1 2"/>
              <a:gd name="f33" fmla="*/ f29 1 2"/>
              <a:gd name="f34" fmla="*/ f29 f7 1"/>
              <a:gd name="f35" fmla="+- f6 f32 0"/>
              <a:gd name="f36" fmla="*/ f34 1 200000"/>
              <a:gd name="f37" fmla="*/ f34 1 100000"/>
              <a:gd name="f38" fmla="+- f36 f33 0"/>
              <a:gd name="f39" fmla="*/ f36 f22 1"/>
              <a:gd name="f40" fmla="*/ f35 f22 1"/>
              <a:gd name="f41" fmla="*/ f37 f22 1"/>
              <a:gd name="f42" fmla="*/ f38 f22 1"/>
            </a:gdLst>
            <a:ahLst/>
            <a:cxnLst>
              <a:cxn ang="3cd4">
                <a:pos x="hc" y="t"/>
              </a:cxn>
              <a:cxn ang="0">
                <a:pos x="r" y="vc"/>
              </a:cxn>
              <a:cxn ang="cd4">
                <a:pos x="hc" y="b"/>
              </a:cxn>
              <a:cxn ang="cd2">
                <a:pos x="l" y="vc"/>
              </a:cxn>
              <a:cxn ang="f21">
                <a:pos x="f41" y="f27"/>
              </a:cxn>
              <a:cxn ang="f21">
                <a:pos x="f39" y="f40"/>
              </a:cxn>
              <a:cxn ang="f21">
                <a:pos x="f27" y="f30"/>
              </a:cxn>
              <a:cxn ang="f21">
                <a:pos x="f41" y="f30"/>
              </a:cxn>
              <a:cxn ang="f21">
                <a:pos x="f31" y="f30"/>
              </a:cxn>
              <a:cxn ang="f21">
                <a:pos x="f42" y="f40"/>
              </a:cxn>
            </a:cxnLst>
            <a:rect l="f39" t="f40" r="f42" b="f30"/>
            <a:pathLst>
              <a:path>
                <a:moveTo>
                  <a:pt x="f27" y="f30"/>
                </a:moveTo>
                <a:lnTo>
                  <a:pt x="f41" y="f27"/>
                </a:lnTo>
                <a:lnTo>
                  <a:pt x="f31" y="f30"/>
                </a:lnTo>
                <a:close/>
              </a:path>
            </a:pathLst>
          </a:cu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Espace réservé d’image 33"/>
          <p:cNvSpPr txBox="1">
            <a:spLocks noGrp="1"/>
          </p:cNvSpPr>
          <p:nvPr>
            <p:ph type="title" idx="4294967295"/>
          </p:nvPr>
        </p:nvSpPr>
        <p:spPr>
          <a:xfrm>
            <a:off x="10133640" y="561600"/>
            <a:ext cx="1405800" cy="1162800"/>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
        <p:nvSpPr>
          <p:cNvPr id="14" name="Espace réservé d’image 33"/>
          <p:cNvSpPr txBox="1">
            <a:spLocks noGrp="1"/>
          </p:cNvSpPr>
          <p:nvPr>
            <p:ph type="title" idx="4294967295"/>
          </p:nvPr>
        </p:nvSpPr>
        <p:spPr>
          <a:xfrm>
            <a:off x="7421040" y="2847600"/>
            <a:ext cx="1405800" cy="1162800"/>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
        <p:nvSpPr>
          <p:cNvPr id="15" name="Espace réservé d’image 33"/>
          <p:cNvSpPr txBox="1">
            <a:spLocks noGrp="1"/>
          </p:cNvSpPr>
          <p:nvPr>
            <p:ph type="title" idx="4294967295"/>
          </p:nvPr>
        </p:nvSpPr>
        <p:spPr>
          <a:xfrm>
            <a:off x="10133640" y="5133600"/>
            <a:ext cx="1405800" cy="1162800"/>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
        <p:nvSpPr>
          <p:cNvPr id="16" name="Espace réservé d’image 6"/>
          <p:cNvSpPr txBox="1">
            <a:spLocks noGrp="1"/>
          </p:cNvSpPr>
          <p:nvPr>
            <p:ph type="title" idx="4294967295"/>
          </p:nvPr>
        </p:nvSpPr>
        <p:spPr>
          <a:xfrm>
            <a:off x="371520" y="1233360"/>
            <a:ext cx="6168600" cy="562464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17" name="Espace réservé du texte 39"/>
          <p:cNvSpPr txBox="1">
            <a:spLocks noGrp="1"/>
          </p:cNvSpPr>
          <p:nvPr>
            <p:ph type="body" idx="4294967295"/>
          </p:nvPr>
        </p:nvSpPr>
        <p:spPr>
          <a:xfrm>
            <a:off x="6956280" y="216000"/>
            <a:ext cx="2336760" cy="1854360"/>
          </a:xfrm>
        </p:spPr>
        <p:txBody>
          <a:bodyPr anchor="ctr" anchorCtr="1"/>
          <a:lstStyle>
            <a:lvl1pPr marL="0" indent="0" algn="ctr">
              <a:buNone/>
              <a:defRPr sz="1800">
                <a:solidFill>
                  <a:srgbClr val="FFFFFF"/>
                </a:solidFill>
              </a:defRPr>
            </a:lvl1pPr>
          </a:lstStyle>
          <a:p>
            <a:pPr lvl="0"/>
            <a:r>
              <a:rPr lang="fr-FR"/>
              <a:t>Ajoutez votre texte ici</a:t>
            </a:r>
          </a:p>
        </p:txBody>
      </p:sp>
      <p:sp>
        <p:nvSpPr>
          <p:cNvPr id="18" name="Espace réservé du texte 39"/>
          <p:cNvSpPr txBox="1">
            <a:spLocks noGrp="1"/>
          </p:cNvSpPr>
          <p:nvPr>
            <p:ph type="body" idx="4294967295"/>
          </p:nvPr>
        </p:nvSpPr>
        <p:spPr>
          <a:xfrm>
            <a:off x="9668160" y="2502000"/>
            <a:ext cx="2336760" cy="1854360"/>
          </a:xfrm>
        </p:spPr>
        <p:txBody>
          <a:bodyPr anchor="ctr" anchorCtr="1"/>
          <a:lstStyle>
            <a:lvl1pPr marL="0" indent="0" algn="ctr">
              <a:buNone/>
              <a:defRPr sz="1800">
                <a:solidFill>
                  <a:srgbClr val="FFFFFF"/>
                </a:solidFill>
              </a:defRPr>
            </a:lvl1pPr>
          </a:lstStyle>
          <a:p>
            <a:pPr lvl="0"/>
            <a:r>
              <a:rPr lang="fr-FR"/>
              <a:t>Ajoutez votre texte ici</a:t>
            </a:r>
          </a:p>
        </p:txBody>
      </p:sp>
      <p:sp>
        <p:nvSpPr>
          <p:cNvPr id="19" name="Espace réservé du texte 39"/>
          <p:cNvSpPr txBox="1">
            <a:spLocks noGrp="1"/>
          </p:cNvSpPr>
          <p:nvPr>
            <p:ph type="body" idx="4294967295"/>
          </p:nvPr>
        </p:nvSpPr>
        <p:spPr>
          <a:xfrm>
            <a:off x="6956280" y="4788000"/>
            <a:ext cx="2336760" cy="1854360"/>
          </a:xfrm>
        </p:spPr>
        <p:txBody>
          <a:bodyPr anchor="ctr" anchorCtr="1"/>
          <a:lstStyle>
            <a:lvl1pPr marL="0" indent="0" algn="ctr">
              <a:buNone/>
              <a:defRPr sz="1800">
                <a:solidFill>
                  <a:srgbClr val="FFFFFF"/>
                </a:solidFill>
              </a:defRPr>
            </a:lvl1pPr>
          </a:lstStyle>
          <a:p>
            <a:pPr lvl="0"/>
            <a:r>
              <a:rPr lang="fr-FR"/>
              <a:t>Ajoutez votre texte ici</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5f_Diapositive de titre">
    <p:spTree>
      <p:nvGrpSpPr>
        <p:cNvPr id="1" name=""/>
        <p:cNvGrpSpPr/>
        <p:nvPr/>
      </p:nvGrpSpPr>
      <p:grpSpPr>
        <a:xfrm>
          <a:off x="0" y="0"/>
          <a:ext cx="0" cy="0"/>
          <a:chOff x="0" y="0"/>
          <a:chExt cx="0" cy="0"/>
        </a:xfrm>
      </p:grpSpPr>
      <p:sp>
        <p:nvSpPr>
          <p:cNvPr id="2" name="Rectangle 6"/>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3"/>
          <p:cNvSpPr/>
          <p:nvPr/>
        </p:nvSpPr>
        <p:spPr>
          <a:xfrm>
            <a:off x="0" y="0"/>
            <a:ext cx="6413400" cy="685800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image 8"/>
          <p:cNvSpPr txBox="1">
            <a:spLocks noGrp="1"/>
          </p:cNvSpPr>
          <p:nvPr>
            <p:ph type="title"/>
          </p:nvPr>
        </p:nvSpPr>
        <p:spPr>
          <a:xfrm>
            <a:off x="5016600" y="472320"/>
            <a:ext cx="7175519" cy="591335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Titre 1"/>
          <p:cNvSpPr txBox="1">
            <a:spLocks noGrp="1"/>
          </p:cNvSpPr>
          <p:nvPr>
            <p:ph type="title" idx="4294967295"/>
          </p:nvPr>
        </p:nvSpPr>
        <p:spPr>
          <a:xfrm>
            <a:off x="371520" y="1779480"/>
            <a:ext cx="4416480" cy="2182680"/>
          </a:xfrm>
        </p:spPr>
        <p:txBody>
          <a:bodyPr anchor="b"/>
          <a:lstStyle>
            <a:lvl1pPr>
              <a:defRPr sz="5400">
                <a:solidFill>
                  <a:srgbClr val="FFFFFF"/>
                </a:solidFill>
              </a:defRPr>
            </a:lvl1pPr>
          </a:lstStyle>
          <a:p>
            <a:pPr lvl="0"/>
            <a:r>
              <a:rPr lang="fr-FR"/>
              <a:t>Modifiez le style du titre</a:t>
            </a:r>
          </a:p>
        </p:txBody>
      </p:sp>
      <p:sp>
        <p:nvSpPr>
          <p:cNvPr id="6" name="Sous-titre 2"/>
          <p:cNvSpPr txBox="1">
            <a:spLocks noGrp="1"/>
          </p:cNvSpPr>
          <p:nvPr>
            <p:ph type="subTitle" idx="4294967295"/>
          </p:nvPr>
        </p:nvSpPr>
        <p:spPr>
          <a:xfrm>
            <a:off x="371520" y="4079160"/>
            <a:ext cx="4416480" cy="976319"/>
          </a:xfrm>
        </p:spPr>
        <p:txBody>
          <a:bodyPr/>
          <a:lstStyle>
            <a:lvl1pPr marL="0" indent="0">
              <a:buNone/>
              <a:defRPr sz="2400">
                <a:ln>
                  <a:noFill/>
                </a:ln>
                <a:solidFill>
                  <a:srgbClr val="FFFFFF"/>
                </a:solidFill>
                <a:latin typeface="Calibri Light" pitchFamily="18"/>
                <a:ea typeface="Microsoft YaHei" pitchFamily="2"/>
                <a:cs typeface="Lucida Sans" pitchFamily="2"/>
              </a:defRPr>
            </a:lvl1pPr>
          </a:lstStyle>
          <a:p>
            <a:pPr lvl="0"/>
            <a:r>
              <a:rPr lang="fr-FR"/>
              <a:t>Modifier le style du sous-titre du masque</a:t>
            </a:r>
          </a:p>
        </p:txBody>
      </p:sp>
      <p:sp>
        <p:nvSpPr>
          <p:cNvPr id="7" name="Rectangle 7"/>
          <p:cNvSpPr/>
          <p:nvPr/>
        </p:nvSpPr>
        <p:spPr>
          <a:xfrm>
            <a:off x="5021279" y="368279"/>
            <a:ext cx="3159719" cy="11664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Espace réservé du texte 7"/>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7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image 6"/>
          <p:cNvSpPr txBox="1">
            <a:spLocks noGrp="1"/>
          </p:cNvSpPr>
          <p:nvPr>
            <p:ph type="title" idx="4294967295"/>
          </p:nvPr>
        </p:nvSpPr>
        <p:spPr>
          <a:xfrm>
            <a:off x="371520" y="1233360"/>
            <a:ext cx="11520360" cy="30499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Espace réservé du numéro de diapositive 4"/>
          <p:cNvSpPr txBox="1">
            <a:spLocks noGrp="1"/>
          </p:cNvSpPr>
          <p:nvPr>
            <p:ph type="sldNum" sz="quarter" idx="8"/>
          </p:nvPr>
        </p:nvSpPr>
        <p:spPr/>
        <p:txBody>
          <a:bodyPr/>
          <a:lstStyle>
            <a:lvl1pPr>
              <a:defRPr/>
            </a:lvl1pPr>
          </a:lstStyle>
          <a:p>
            <a:pPr lvl="0"/>
            <a:fld id="{49A1F1E3-30DD-4898-9F02-25B4AFB7FCD2}" type="slidenum">
              <a:rPr/>
              <a:pPr lvl="0"/>
              <a:t>‹#›</a:t>
            </a:fld>
            <a:endParaRPr lang="fr-FR"/>
          </a:p>
        </p:txBody>
      </p:sp>
      <p:sp>
        <p:nvSpPr>
          <p:cNvPr id="5" name="Espace réservé d’image 33"/>
          <p:cNvSpPr txBox="1">
            <a:spLocks noGrp="1"/>
          </p:cNvSpPr>
          <p:nvPr>
            <p:ph type="title" idx="4294967295"/>
          </p:nvPr>
        </p:nvSpPr>
        <p:spPr>
          <a:xfrm>
            <a:off x="1466640" y="2999880"/>
            <a:ext cx="1405800" cy="1162800"/>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
        <p:nvSpPr>
          <p:cNvPr id="6" name="Espace réservé d’image 33"/>
          <p:cNvSpPr txBox="1">
            <a:spLocks noGrp="1"/>
          </p:cNvSpPr>
          <p:nvPr>
            <p:ph type="title" idx="4294967295"/>
          </p:nvPr>
        </p:nvSpPr>
        <p:spPr>
          <a:xfrm>
            <a:off x="4107960" y="2999880"/>
            <a:ext cx="1405800" cy="1162800"/>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
        <p:nvSpPr>
          <p:cNvPr id="7" name="Espace réservé d’image 33"/>
          <p:cNvSpPr txBox="1">
            <a:spLocks noGrp="1"/>
          </p:cNvSpPr>
          <p:nvPr>
            <p:ph type="title" idx="4294967295"/>
          </p:nvPr>
        </p:nvSpPr>
        <p:spPr>
          <a:xfrm>
            <a:off x="6749640" y="2999880"/>
            <a:ext cx="1405800" cy="1162800"/>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
        <p:nvSpPr>
          <p:cNvPr id="8" name="Espace réservé d’image 33"/>
          <p:cNvSpPr txBox="1">
            <a:spLocks noGrp="1"/>
          </p:cNvSpPr>
          <p:nvPr>
            <p:ph type="title" idx="4294967295"/>
          </p:nvPr>
        </p:nvSpPr>
        <p:spPr>
          <a:xfrm>
            <a:off x="9435240" y="2999880"/>
            <a:ext cx="1405800" cy="1162800"/>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
        <p:nvSpPr>
          <p:cNvPr id="9" name="Rectangle 31"/>
          <p:cNvSpPr/>
          <p:nvPr/>
        </p:nvSpPr>
        <p:spPr>
          <a:xfrm>
            <a:off x="979920" y="4514400"/>
            <a:ext cx="2379240" cy="1686599"/>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Rectangle 33"/>
          <p:cNvSpPr/>
          <p:nvPr/>
        </p:nvSpPr>
        <p:spPr>
          <a:xfrm>
            <a:off x="3621240" y="4514400"/>
            <a:ext cx="2379240" cy="1686599"/>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Rectangle 34"/>
          <p:cNvSpPr/>
          <p:nvPr/>
        </p:nvSpPr>
        <p:spPr>
          <a:xfrm>
            <a:off x="6262920" y="4514400"/>
            <a:ext cx="2379240" cy="1686599"/>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Rectangle 35"/>
          <p:cNvSpPr/>
          <p:nvPr/>
        </p:nvSpPr>
        <p:spPr>
          <a:xfrm>
            <a:off x="8904240" y="4514400"/>
            <a:ext cx="2379240" cy="1686599"/>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Espace réservé du texte 39"/>
          <p:cNvSpPr txBox="1">
            <a:spLocks noGrp="1"/>
          </p:cNvSpPr>
          <p:nvPr>
            <p:ph type="body" idx="4294967295"/>
          </p:nvPr>
        </p:nvSpPr>
        <p:spPr>
          <a:xfrm>
            <a:off x="1091519" y="4598280"/>
            <a:ext cx="2156400" cy="1330560"/>
          </a:xfrm>
        </p:spPr>
        <p:txBody>
          <a:bodyPr anchorCtr="1"/>
          <a:lstStyle>
            <a:lvl1pPr marL="0" indent="0" algn="ctr">
              <a:buNone/>
              <a:defRPr sz="1800">
                <a:solidFill>
                  <a:srgbClr val="FFFFFF"/>
                </a:solidFill>
              </a:defRPr>
            </a:lvl1pPr>
          </a:lstStyle>
          <a:p>
            <a:pPr lvl="0"/>
            <a:r>
              <a:rPr lang="fr-FR"/>
              <a:t>Ajoutez votre texte ici</a:t>
            </a:r>
          </a:p>
        </p:txBody>
      </p:sp>
      <p:sp>
        <p:nvSpPr>
          <p:cNvPr id="14" name="Espace réservé du texte 39"/>
          <p:cNvSpPr txBox="1">
            <a:spLocks noGrp="1"/>
          </p:cNvSpPr>
          <p:nvPr>
            <p:ph type="body" idx="4294967295"/>
          </p:nvPr>
        </p:nvSpPr>
        <p:spPr>
          <a:xfrm>
            <a:off x="3732840" y="4598280"/>
            <a:ext cx="2156400" cy="1330560"/>
          </a:xfrm>
        </p:spPr>
        <p:txBody>
          <a:bodyPr anchorCtr="1"/>
          <a:lstStyle>
            <a:lvl1pPr marL="0" indent="0" algn="ctr">
              <a:buNone/>
              <a:defRPr sz="1800">
                <a:solidFill>
                  <a:srgbClr val="FFFFFF"/>
                </a:solidFill>
              </a:defRPr>
            </a:lvl1pPr>
          </a:lstStyle>
          <a:p>
            <a:pPr lvl="0"/>
            <a:r>
              <a:rPr lang="fr-FR"/>
              <a:t>Ajoutez votre texte ici</a:t>
            </a:r>
          </a:p>
        </p:txBody>
      </p:sp>
      <p:sp>
        <p:nvSpPr>
          <p:cNvPr id="15" name="Espace réservé du texte 39"/>
          <p:cNvSpPr txBox="1">
            <a:spLocks noGrp="1"/>
          </p:cNvSpPr>
          <p:nvPr>
            <p:ph type="body" idx="4294967295"/>
          </p:nvPr>
        </p:nvSpPr>
        <p:spPr>
          <a:xfrm>
            <a:off x="6374160" y="4598280"/>
            <a:ext cx="2156400" cy="1330560"/>
          </a:xfrm>
        </p:spPr>
        <p:txBody>
          <a:bodyPr anchorCtr="1"/>
          <a:lstStyle>
            <a:lvl1pPr marL="0" indent="0" algn="ctr">
              <a:buNone/>
              <a:defRPr sz="1800">
                <a:solidFill>
                  <a:srgbClr val="FFFFFF"/>
                </a:solidFill>
              </a:defRPr>
            </a:lvl1pPr>
          </a:lstStyle>
          <a:p>
            <a:pPr lvl="0"/>
            <a:r>
              <a:rPr lang="fr-FR"/>
              <a:t>Ajoutez votre texte ici</a:t>
            </a:r>
          </a:p>
        </p:txBody>
      </p:sp>
      <p:sp>
        <p:nvSpPr>
          <p:cNvPr id="16" name="Espace réservé du texte 39"/>
          <p:cNvSpPr txBox="1">
            <a:spLocks noGrp="1"/>
          </p:cNvSpPr>
          <p:nvPr>
            <p:ph type="body" idx="4294967295"/>
          </p:nvPr>
        </p:nvSpPr>
        <p:spPr>
          <a:xfrm>
            <a:off x="9015840" y="4598280"/>
            <a:ext cx="2156400" cy="1330560"/>
          </a:xfrm>
        </p:spPr>
        <p:txBody>
          <a:bodyPr anchorCtr="1"/>
          <a:lstStyle>
            <a:lvl1pPr marL="0" indent="0" algn="ctr">
              <a:buNone/>
              <a:defRPr sz="1800">
                <a:solidFill>
                  <a:srgbClr val="FFFFFF"/>
                </a:solidFill>
              </a:defRPr>
            </a:lvl1pPr>
          </a:lstStyle>
          <a:p>
            <a:pPr lvl="0"/>
            <a:r>
              <a:rPr lang="fr-FR"/>
              <a:t>Ajoutez votre texte ici</a:t>
            </a:r>
          </a:p>
        </p:txBody>
      </p:sp>
      <p:cxnSp>
        <p:nvCxnSpPr>
          <p:cNvPr id="17" name="Connecteur droit 5"/>
          <p:cNvCxnSpPr/>
          <p:nvPr/>
        </p:nvCxnSpPr>
        <p:spPr>
          <a:xfrm>
            <a:off x="979920" y="4357800"/>
            <a:ext cx="2379240" cy="0"/>
          </a:xfrm>
          <a:prstGeom prst="straightConnector1">
            <a:avLst/>
          </a:prstGeom>
          <a:noFill/>
          <a:ln w="28440">
            <a:solidFill>
              <a:srgbClr val="2C85AE"/>
            </a:solidFill>
            <a:prstDash val="solid"/>
            <a:miter/>
          </a:ln>
        </p:spPr>
      </p:cxnSp>
      <p:cxnSp>
        <p:nvCxnSpPr>
          <p:cNvPr id="18" name="Connecteur droit 28"/>
          <p:cNvCxnSpPr/>
          <p:nvPr/>
        </p:nvCxnSpPr>
        <p:spPr>
          <a:xfrm>
            <a:off x="3621240" y="4357800"/>
            <a:ext cx="2379600" cy="0"/>
          </a:xfrm>
          <a:prstGeom prst="straightConnector1">
            <a:avLst/>
          </a:prstGeom>
          <a:noFill/>
          <a:ln w="28440">
            <a:solidFill>
              <a:srgbClr val="5E5CA2"/>
            </a:solidFill>
            <a:prstDash val="solid"/>
            <a:miter/>
          </a:ln>
        </p:spPr>
      </p:cxnSp>
      <p:cxnSp>
        <p:nvCxnSpPr>
          <p:cNvPr id="19" name="Connecteur droit 29"/>
          <p:cNvCxnSpPr/>
          <p:nvPr/>
        </p:nvCxnSpPr>
        <p:spPr>
          <a:xfrm>
            <a:off x="6262920" y="4357800"/>
            <a:ext cx="2379240" cy="0"/>
          </a:xfrm>
          <a:prstGeom prst="straightConnector1">
            <a:avLst/>
          </a:prstGeom>
          <a:noFill/>
          <a:ln w="28440">
            <a:solidFill>
              <a:srgbClr val="4276AA"/>
            </a:solidFill>
            <a:prstDash val="solid"/>
            <a:miter/>
          </a:ln>
        </p:spPr>
      </p:cxnSp>
      <p:cxnSp>
        <p:nvCxnSpPr>
          <p:cNvPr id="20" name="Connecteur droit 30"/>
          <p:cNvCxnSpPr/>
          <p:nvPr/>
        </p:nvCxnSpPr>
        <p:spPr>
          <a:xfrm>
            <a:off x="8904240" y="4357800"/>
            <a:ext cx="2379240" cy="0"/>
          </a:xfrm>
          <a:prstGeom prst="straightConnector1">
            <a:avLst/>
          </a:prstGeom>
          <a:noFill/>
          <a:ln w="28440">
            <a:solidFill>
              <a:srgbClr val="00A09D"/>
            </a:solidFill>
            <a:prstDash val="solid"/>
            <a:miter/>
          </a:ln>
        </p:spPr>
      </p:cxn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8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image 6"/>
          <p:cNvSpPr txBox="1">
            <a:spLocks noGrp="1"/>
          </p:cNvSpPr>
          <p:nvPr>
            <p:ph type="title" idx="4294967295"/>
          </p:nvPr>
        </p:nvSpPr>
        <p:spPr>
          <a:xfrm>
            <a:off x="371520" y="1233360"/>
            <a:ext cx="4140720" cy="51483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Espace réservé du numéro de diapositive 4"/>
          <p:cNvSpPr txBox="1">
            <a:spLocks noGrp="1"/>
          </p:cNvSpPr>
          <p:nvPr>
            <p:ph type="sldNum" sz="quarter" idx="8"/>
          </p:nvPr>
        </p:nvSpPr>
        <p:spPr/>
        <p:txBody>
          <a:bodyPr/>
          <a:lstStyle>
            <a:lvl1pPr>
              <a:defRPr/>
            </a:lvl1pPr>
          </a:lstStyle>
          <a:p>
            <a:pPr lvl="0"/>
            <a:fld id="{E20CBEF1-7AD2-4C7A-9B1B-FBA7855F6C46}" type="slidenum">
              <a:rPr/>
              <a:pPr lvl="0"/>
              <a:t>‹#›</a:t>
            </a:fld>
            <a:endParaRPr lang="fr-FR"/>
          </a:p>
        </p:txBody>
      </p:sp>
      <p:sp>
        <p:nvSpPr>
          <p:cNvPr id="5" name="Rectangle 17"/>
          <p:cNvSpPr/>
          <p:nvPr/>
        </p:nvSpPr>
        <p:spPr>
          <a:xfrm>
            <a:off x="4615200" y="1233360"/>
            <a:ext cx="2372040" cy="514836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nvGrpSpPr>
          <p:cNvPr id="6" name="Groupe 4"/>
          <p:cNvGrpSpPr/>
          <p:nvPr/>
        </p:nvGrpSpPr>
        <p:grpSpPr>
          <a:xfrm>
            <a:off x="4842000" y="2462760"/>
            <a:ext cx="1918440" cy="2689560"/>
            <a:chOff x="4842000" y="2462760"/>
            <a:chExt cx="1918440" cy="2689560"/>
          </a:xfrm>
        </p:grpSpPr>
        <p:cxnSp>
          <p:nvCxnSpPr>
            <p:cNvPr id="7" name="Connecteur droit 3"/>
            <p:cNvCxnSpPr/>
            <p:nvPr/>
          </p:nvCxnSpPr>
          <p:spPr>
            <a:xfrm>
              <a:off x="4842000" y="2462760"/>
              <a:ext cx="1918440" cy="0"/>
            </a:xfrm>
            <a:prstGeom prst="straightConnector1">
              <a:avLst/>
            </a:prstGeom>
            <a:noFill/>
            <a:ln w="6480">
              <a:solidFill>
                <a:srgbClr val="FFFFFF"/>
              </a:solidFill>
              <a:prstDash val="solid"/>
              <a:miter/>
            </a:ln>
          </p:spPr>
        </p:cxnSp>
        <p:cxnSp>
          <p:nvCxnSpPr>
            <p:cNvPr id="8" name="Connecteur droit 20"/>
            <p:cNvCxnSpPr/>
            <p:nvPr/>
          </p:nvCxnSpPr>
          <p:spPr>
            <a:xfrm>
              <a:off x="4842000" y="3807720"/>
              <a:ext cx="1918440" cy="0"/>
            </a:xfrm>
            <a:prstGeom prst="straightConnector1">
              <a:avLst/>
            </a:prstGeom>
            <a:noFill/>
            <a:ln w="6480">
              <a:solidFill>
                <a:srgbClr val="FFFFFF"/>
              </a:solidFill>
              <a:prstDash val="solid"/>
              <a:miter/>
            </a:ln>
          </p:spPr>
        </p:cxnSp>
        <p:cxnSp>
          <p:nvCxnSpPr>
            <p:cNvPr id="9" name="Connecteur droit 21"/>
            <p:cNvCxnSpPr/>
            <p:nvPr/>
          </p:nvCxnSpPr>
          <p:spPr>
            <a:xfrm>
              <a:off x="4842000" y="5152320"/>
              <a:ext cx="1918440" cy="0"/>
            </a:xfrm>
            <a:prstGeom prst="straightConnector1">
              <a:avLst/>
            </a:prstGeom>
            <a:noFill/>
            <a:ln w="6480">
              <a:solidFill>
                <a:srgbClr val="FFFFFF"/>
              </a:solidFill>
              <a:prstDash val="solid"/>
              <a:miter/>
            </a:ln>
          </p:spPr>
        </p:cxnSp>
      </p:grpSp>
      <p:cxnSp>
        <p:nvCxnSpPr>
          <p:cNvPr id="10" name="Connecteur droit 23"/>
          <p:cNvCxnSpPr/>
          <p:nvPr/>
        </p:nvCxnSpPr>
        <p:spPr>
          <a:xfrm>
            <a:off x="4790520" y="6917760"/>
            <a:ext cx="1918440" cy="0"/>
          </a:xfrm>
          <a:prstGeom prst="straightConnector1">
            <a:avLst/>
          </a:prstGeom>
          <a:noFill/>
          <a:ln w="6480">
            <a:solidFill>
              <a:srgbClr val="FFFFFF"/>
            </a:solidFill>
            <a:prstDash val="solid"/>
            <a:miter/>
          </a:ln>
        </p:spPr>
      </p:cxnSp>
      <p:grpSp>
        <p:nvGrpSpPr>
          <p:cNvPr id="11" name="Groupe 27"/>
          <p:cNvGrpSpPr/>
          <p:nvPr/>
        </p:nvGrpSpPr>
        <p:grpSpPr>
          <a:xfrm>
            <a:off x="7090200" y="2462760"/>
            <a:ext cx="4801680" cy="2689560"/>
            <a:chOff x="7090200" y="2462760"/>
            <a:chExt cx="4801680" cy="2689560"/>
          </a:xfrm>
        </p:grpSpPr>
        <p:cxnSp>
          <p:nvCxnSpPr>
            <p:cNvPr id="12" name="Connecteur droit 32"/>
            <p:cNvCxnSpPr/>
            <p:nvPr/>
          </p:nvCxnSpPr>
          <p:spPr>
            <a:xfrm>
              <a:off x="7090200" y="2462760"/>
              <a:ext cx="4801680" cy="0"/>
            </a:xfrm>
            <a:prstGeom prst="straightConnector1">
              <a:avLst/>
            </a:prstGeom>
            <a:noFill/>
            <a:ln w="6480">
              <a:solidFill>
                <a:srgbClr val="D9D9D9"/>
              </a:solidFill>
              <a:prstDash val="solid"/>
              <a:miter/>
            </a:ln>
          </p:spPr>
        </p:cxnSp>
        <p:cxnSp>
          <p:nvCxnSpPr>
            <p:cNvPr id="13" name="Connecteur droit 36"/>
            <p:cNvCxnSpPr/>
            <p:nvPr/>
          </p:nvCxnSpPr>
          <p:spPr>
            <a:xfrm>
              <a:off x="7090200" y="3807720"/>
              <a:ext cx="4801680" cy="0"/>
            </a:xfrm>
            <a:prstGeom prst="straightConnector1">
              <a:avLst/>
            </a:prstGeom>
            <a:noFill/>
            <a:ln w="6480">
              <a:solidFill>
                <a:srgbClr val="D9D9D9"/>
              </a:solidFill>
              <a:prstDash val="solid"/>
              <a:miter/>
            </a:ln>
          </p:spPr>
        </p:cxnSp>
        <p:cxnSp>
          <p:nvCxnSpPr>
            <p:cNvPr id="14" name="Connecteur droit 37"/>
            <p:cNvCxnSpPr/>
            <p:nvPr/>
          </p:nvCxnSpPr>
          <p:spPr>
            <a:xfrm>
              <a:off x="7090200" y="5152320"/>
              <a:ext cx="4801680" cy="0"/>
            </a:xfrm>
            <a:prstGeom prst="straightConnector1">
              <a:avLst/>
            </a:prstGeom>
            <a:noFill/>
            <a:ln w="6480">
              <a:solidFill>
                <a:srgbClr val="D9D9D9"/>
              </a:solidFill>
              <a:prstDash val="solid"/>
              <a:miter/>
            </a:ln>
          </p:spPr>
        </p:cxnSp>
      </p:grpSp>
      <p:sp>
        <p:nvSpPr>
          <p:cNvPr id="15" name="Espace réservé du texte 39"/>
          <p:cNvSpPr txBox="1">
            <a:spLocks noGrp="1"/>
          </p:cNvSpPr>
          <p:nvPr>
            <p:ph type="body" idx="4294967295"/>
          </p:nvPr>
        </p:nvSpPr>
        <p:spPr>
          <a:xfrm>
            <a:off x="7166520" y="1463760"/>
            <a:ext cx="4725360" cy="758880"/>
          </a:xfrm>
        </p:spPr>
        <p:txBody>
          <a:bodyPr anchor="ctr"/>
          <a:lstStyle>
            <a:lvl1pPr marL="0" indent="0">
              <a:buNone/>
              <a:defRPr sz="1800"/>
            </a:lvl1pPr>
          </a:lstStyle>
          <a:p>
            <a:pPr lvl="0"/>
            <a:r>
              <a:rPr lang="fr-FR"/>
              <a:t>Ajoutez votre texte ici</a:t>
            </a:r>
          </a:p>
        </p:txBody>
      </p:sp>
      <p:sp>
        <p:nvSpPr>
          <p:cNvPr id="16" name="Espace réservé du texte 39"/>
          <p:cNvSpPr txBox="1">
            <a:spLocks noGrp="1"/>
          </p:cNvSpPr>
          <p:nvPr>
            <p:ph type="body" idx="4294967295"/>
          </p:nvPr>
        </p:nvSpPr>
        <p:spPr>
          <a:xfrm>
            <a:off x="7166520" y="2741760"/>
            <a:ext cx="4725360" cy="758880"/>
          </a:xfrm>
        </p:spPr>
        <p:txBody>
          <a:bodyPr anchor="ctr"/>
          <a:lstStyle>
            <a:lvl1pPr marL="0" indent="0">
              <a:buNone/>
              <a:defRPr sz="1800"/>
            </a:lvl1pPr>
          </a:lstStyle>
          <a:p>
            <a:pPr lvl="0"/>
            <a:r>
              <a:rPr lang="fr-FR"/>
              <a:t>Ajoutez votre texte ici</a:t>
            </a:r>
          </a:p>
        </p:txBody>
      </p:sp>
      <p:sp>
        <p:nvSpPr>
          <p:cNvPr id="17" name="Espace réservé du texte 39"/>
          <p:cNvSpPr txBox="1">
            <a:spLocks noGrp="1"/>
          </p:cNvSpPr>
          <p:nvPr>
            <p:ph type="body" idx="4294967295"/>
          </p:nvPr>
        </p:nvSpPr>
        <p:spPr>
          <a:xfrm>
            <a:off x="7166520" y="4070160"/>
            <a:ext cx="4725360" cy="758880"/>
          </a:xfrm>
        </p:spPr>
        <p:txBody>
          <a:bodyPr anchor="ctr"/>
          <a:lstStyle>
            <a:lvl1pPr marL="0" indent="0">
              <a:buNone/>
              <a:defRPr sz="1800"/>
            </a:lvl1pPr>
          </a:lstStyle>
          <a:p>
            <a:pPr lvl="0"/>
            <a:r>
              <a:rPr lang="fr-FR"/>
              <a:t>Ajoutez votre texte ici</a:t>
            </a:r>
          </a:p>
        </p:txBody>
      </p:sp>
      <p:sp>
        <p:nvSpPr>
          <p:cNvPr id="18" name="Espace réservé du texte 39"/>
          <p:cNvSpPr txBox="1">
            <a:spLocks noGrp="1"/>
          </p:cNvSpPr>
          <p:nvPr>
            <p:ph type="body" idx="4294967295"/>
          </p:nvPr>
        </p:nvSpPr>
        <p:spPr>
          <a:xfrm>
            <a:off x="7166520" y="5394240"/>
            <a:ext cx="4725360" cy="758880"/>
          </a:xfrm>
        </p:spPr>
        <p:txBody>
          <a:bodyPr anchor="ctr"/>
          <a:lstStyle>
            <a:lvl1pPr marL="0" indent="0">
              <a:buNone/>
              <a:defRPr sz="1800"/>
            </a:lvl1pPr>
          </a:lstStyle>
          <a:p>
            <a:pPr lvl="0"/>
            <a:r>
              <a:rPr lang="fr-FR"/>
              <a:t>Ajoutez votre texte ici</a:t>
            </a:r>
          </a:p>
        </p:txBody>
      </p:sp>
      <p:sp>
        <p:nvSpPr>
          <p:cNvPr id="19" name="Espace réservé d’image 33"/>
          <p:cNvSpPr txBox="1">
            <a:spLocks noGrp="1"/>
          </p:cNvSpPr>
          <p:nvPr>
            <p:ph type="title" idx="4294967295"/>
          </p:nvPr>
        </p:nvSpPr>
        <p:spPr>
          <a:xfrm>
            <a:off x="5227560" y="1437480"/>
            <a:ext cx="1147320" cy="81108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20" name="Espace réservé d’image 33"/>
          <p:cNvSpPr txBox="1">
            <a:spLocks noGrp="1"/>
          </p:cNvSpPr>
          <p:nvPr>
            <p:ph type="title" idx="4294967295"/>
          </p:nvPr>
        </p:nvSpPr>
        <p:spPr>
          <a:xfrm>
            <a:off x="5227560" y="2715480"/>
            <a:ext cx="1147320" cy="81108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21" name="Espace réservé d’image 33"/>
          <p:cNvSpPr txBox="1">
            <a:spLocks noGrp="1"/>
          </p:cNvSpPr>
          <p:nvPr>
            <p:ph type="title" idx="4294967295"/>
          </p:nvPr>
        </p:nvSpPr>
        <p:spPr>
          <a:xfrm>
            <a:off x="5227560" y="4043879"/>
            <a:ext cx="1147320" cy="81108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22" name="Espace réservé d’image 33"/>
          <p:cNvSpPr txBox="1">
            <a:spLocks noGrp="1"/>
          </p:cNvSpPr>
          <p:nvPr>
            <p:ph type="title" idx="4294967295"/>
          </p:nvPr>
        </p:nvSpPr>
        <p:spPr>
          <a:xfrm>
            <a:off x="5227560" y="5368320"/>
            <a:ext cx="1147320" cy="81108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9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86AB94F4-63F3-40E4-B096-981C4E5CFED1}" type="slidenum">
              <a:rPr/>
              <a:pPr lvl="0"/>
              <a:t>‹#›</a:t>
            </a:fld>
            <a:endParaRPr lang="fr-FR"/>
          </a:p>
        </p:txBody>
      </p:sp>
      <p:cxnSp>
        <p:nvCxnSpPr>
          <p:cNvPr id="4"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5" name="Rectangle 17"/>
          <p:cNvSpPr/>
          <p:nvPr/>
        </p:nvSpPr>
        <p:spPr>
          <a:xfrm>
            <a:off x="371520" y="1233360"/>
            <a:ext cx="2293200" cy="242748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Rectangle 22"/>
          <p:cNvSpPr/>
          <p:nvPr/>
        </p:nvSpPr>
        <p:spPr>
          <a:xfrm>
            <a:off x="371520" y="3773160"/>
            <a:ext cx="2293200" cy="242748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Rectangle 25"/>
          <p:cNvSpPr/>
          <p:nvPr/>
        </p:nvSpPr>
        <p:spPr>
          <a:xfrm>
            <a:off x="6170760" y="1233360"/>
            <a:ext cx="2294280" cy="242748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Rectangle 26"/>
          <p:cNvSpPr/>
          <p:nvPr/>
        </p:nvSpPr>
        <p:spPr>
          <a:xfrm>
            <a:off x="6170760" y="3773160"/>
            <a:ext cx="2294280" cy="242748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Espace réservé d’image 33"/>
          <p:cNvSpPr txBox="1">
            <a:spLocks noGrp="1"/>
          </p:cNvSpPr>
          <p:nvPr>
            <p:ph type="title" idx="4294967295"/>
          </p:nvPr>
        </p:nvSpPr>
        <p:spPr>
          <a:xfrm>
            <a:off x="615600" y="1713960"/>
            <a:ext cx="1805039" cy="146664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10" name="Rectangle 31"/>
          <p:cNvSpPr/>
          <p:nvPr/>
        </p:nvSpPr>
        <p:spPr>
          <a:xfrm>
            <a:off x="2730600" y="1233360"/>
            <a:ext cx="3342239" cy="2427480"/>
          </a:xfrm>
          <a:prstGeom prst="rect">
            <a:avLst/>
          </a:prstGeom>
          <a:solidFill>
            <a:srgbClr val="F2F2F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Rectangle 33"/>
          <p:cNvSpPr/>
          <p:nvPr/>
        </p:nvSpPr>
        <p:spPr>
          <a:xfrm>
            <a:off x="2730600" y="3773160"/>
            <a:ext cx="3342239" cy="2427480"/>
          </a:xfrm>
          <a:prstGeom prst="rect">
            <a:avLst/>
          </a:prstGeom>
          <a:solidFill>
            <a:srgbClr val="F2F2F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Espace réservé du texte 39"/>
          <p:cNvSpPr txBox="1">
            <a:spLocks noGrp="1"/>
          </p:cNvSpPr>
          <p:nvPr>
            <p:ph type="body" idx="4294967295"/>
          </p:nvPr>
        </p:nvSpPr>
        <p:spPr>
          <a:xfrm>
            <a:off x="2900160" y="1460160"/>
            <a:ext cx="3002759" cy="1974240"/>
          </a:xfrm>
        </p:spPr>
        <p:txBody>
          <a:bodyPr anchor="ctr"/>
          <a:lstStyle>
            <a:lvl1pPr marL="0" indent="0">
              <a:buNone/>
              <a:defRPr sz="1800"/>
            </a:lvl1pPr>
          </a:lstStyle>
          <a:p>
            <a:pPr lvl="0"/>
            <a:r>
              <a:rPr lang="fr-FR"/>
              <a:t>Ajoutez votre texte ici</a:t>
            </a:r>
          </a:p>
        </p:txBody>
      </p:sp>
      <p:sp>
        <p:nvSpPr>
          <p:cNvPr id="13" name="Espace réservé du texte 39"/>
          <p:cNvSpPr txBox="1">
            <a:spLocks noGrp="1"/>
          </p:cNvSpPr>
          <p:nvPr>
            <p:ph type="body" idx="4294967295"/>
          </p:nvPr>
        </p:nvSpPr>
        <p:spPr>
          <a:xfrm>
            <a:off x="2900160" y="3999959"/>
            <a:ext cx="3002759" cy="1974240"/>
          </a:xfrm>
        </p:spPr>
        <p:txBody>
          <a:bodyPr anchor="ctr"/>
          <a:lstStyle>
            <a:lvl1pPr marL="0" indent="0">
              <a:buNone/>
              <a:defRPr sz="1800"/>
            </a:lvl1pPr>
          </a:lstStyle>
          <a:p>
            <a:pPr lvl="0"/>
            <a:r>
              <a:rPr lang="fr-FR"/>
              <a:t>Ajoutez votre texte ici</a:t>
            </a:r>
          </a:p>
        </p:txBody>
      </p:sp>
      <p:sp>
        <p:nvSpPr>
          <p:cNvPr id="14" name="Rectangle 35"/>
          <p:cNvSpPr/>
          <p:nvPr/>
        </p:nvSpPr>
        <p:spPr>
          <a:xfrm>
            <a:off x="8549640" y="1233360"/>
            <a:ext cx="3342239" cy="2427480"/>
          </a:xfrm>
          <a:prstGeom prst="rect">
            <a:avLst/>
          </a:prstGeom>
          <a:solidFill>
            <a:srgbClr val="F2F2F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Rectangle 46"/>
          <p:cNvSpPr/>
          <p:nvPr/>
        </p:nvSpPr>
        <p:spPr>
          <a:xfrm>
            <a:off x="8549640" y="3773160"/>
            <a:ext cx="3342239" cy="2427480"/>
          </a:xfrm>
          <a:prstGeom prst="rect">
            <a:avLst/>
          </a:prstGeom>
          <a:solidFill>
            <a:srgbClr val="F2F2F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Espace réservé du texte 39"/>
          <p:cNvSpPr txBox="1">
            <a:spLocks noGrp="1"/>
          </p:cNvSpPr>
          <p:nvPr>
            <p:ph type="body" idx="4294967295"/>
          </p:nvPr>
        </p:nvSpPr>
        <p:spPr>
          <a:xfrm>
            <a:off x="8719560" y="1460160"/>
            <a:ext cx="3002759" cy="1974240"/>
          </a:xfrm>
        </p:spPr>
        <p:txBody>
          <a:bodyPr anchor="ctr"/>
          <a:lstStyle>
            <a:lvl1pPr marL="0" indent="0">
              <a:buNone/>
              <a:defRPr sz="1800"/>
            </a:lvl1pPr>
          </a:lstStyle>
          <a:p>
            <a:pPr lvl="0"/>
            <a:r>
              <a:rPr lang="fr-FR"/>
              <a:t>Ajoutez votre texte ici</a:t>
            </a:r>
          </a:p>
        </p:txBody>
      </p:sp>
      <p:sp>
        <p:nvSpPr>
          <p:cNvPr id="17" name="Espace réservé du texte 39"/>
          <p:cNvSpPr txBox="1">
            <a:spLocks noGrp="1"/>
          </p:cNvSpPr>
          <p:nvPr>
            <p:ph type="body" idx="4294967295"/>
          </p:nvPr>
        </p:nvSpPr>
        <p:spPr>
          <a:xfrm>
            <a:off x="8719560" y="3999959"/>
            <a:ext cx="3002759" cy="1974240"/>
          </a:xfrm>
        </p:spPr>
        <p:txBody>
          <a:bodyPr anchor="ctr"/>
          <a:lstStyle>
            <a:lvl1pPr marL="0" indent="0">
              <a:buNone/>
              <a:defRPr sz="1800"/>
            </a:lvl1pPr>
          </a:lstStyle>
          <a:p>
            <a:pPr lvl="0"/>
            <a:r>
              <a:rPr lang="fr-FR"/>
              <a:t>Ajoutez votre texte ici</a:t>
            </a:r>
          </a:p>
        </p:txBody>
      </p:sp>
      <p:sp>
        <p:nvSpPr>
          <p:cNvPr id="18" name="Espace réservé d’image 33"/>
          <p:cNvSpPr txBox="1">
            <a:spLocks noGrp="1"/>
          </p:cNvSpPr>
          <p:nvPr>
            <p:ph type="title" idx="4294967295"/>
          </p:nvPr>
        </p:nvSpPr>
        <p:spPr>
          <a:xfrm>
            <a:off x="615600" y="4253760"/>
            <a:ext cx="1805039" cy="146664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19" name="Espace réservé d’image 33"/>
          <p:cNvSpPr txBox="1">
            <a:spLocks noGrp="1"/>
          </p:cNvSpPr>
          <p:nvPr>
            <p:ph type="title" idx="4294967295"/>
          </p:nvPr>
        </p:nvSpPr>
        <p:spPr>
          <a:xfrm>
            <a:off x="6415200" y="4253760"/>
            <a:ext cx="1805039" cy="146664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20" name="Espace réservé d’image 33"/>
          <p:cNvSpPr txBox="1">
            <a:spLocks noGrp="1"/>
          </p:cNvSpPr>
          <p:nvPr>
            <p:ph type="title" idx="4294967295"/>
          </p:nvPr>
        </p:nvSpPr>
        <p:spPr>
          <a:xfrm>
            <a:off x="6415200" y="1713960"/>
            <a:ext cx="1805039" cy="146664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0_5f_Titre uniquement">
    <p:spTree>
      <p:nvGrpSpPr>
        <p:cNvPr id="1" name=""/>
        <p:cNvGrpSpPr/>
        <p:nvPr/>
      </p:nvGrpSpPr>
      <p:grpSpPr>
        <a:xfrm>
          <a:off x="0" y="0"/>
          <a:ext cx="0" cy="0"/>
          <a:chOff x="0" y="0"/>
          <a:chExt cx="0" cy="0"/>
        </a:xfrm>
      </p:grpSpPr>
      <p:sp>
        <p:nvSpPr>
          <p:cNvPr id="2" name="Rectangle 17"/>
          <p:cNvSpPr/>
          <p:nvPr/>
        </p:nvSpPr>
        <p:spPr>
          <a:xfrm>
            <a:off x="371520" y="1661039"/>
            <a:ext cx="2686680" cy="242748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20"/>
          <p:cNvSpPr/>
          <p:nvPr/>
        </p:nvSpPr>
        <p:spPr>
          <a:xfrm>
            <a:off x="3315959" y="1661039"/>
            <a:ext cx="2686680" cy="242748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Rectangle 21"/>
          <p:cNvSpPr/>
          <p:nvPr/>
        </p:nvSpPr>
        <p:spPr>
          <a:xfrm>
            <a:off x="6260760" y="1661039"/>
            <a:ext cx="2686680" cy="242748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Rectangle 24"/>
          <p:cNvSpPr/>
          <p:nvPr/>
        </p:nvSpPr>
        <p:spPr>
          <a:xfrm>
            <a:off x="9205200" y="1661039"/>
            <a:ext cx="2686680" cy="242748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Titre 1"/>
          <p:cNvSpPr txBox="1">
            <a:spLocks noGrp="1"/>
          </p:cNvSpPr>
          <p:nvPr>
            <p:ph type="title"/>
          </p:nvPr>
        </p:nvSpPr>
        <p:spPr/>
        <p:txBody>
          <a:bodyPr/>
          <a:lstStyle>
            <a:lvl1pPr>
              <a:defRPr/>
            </a:lvl1pPr>
          </a:lstStyle>
          <a:p>
            <a:pPr lvl="0"/>
            <a:r>
              <a:rPr lang="fr-FR"/>
              <a:t>Modifiez le style du titre</a:t>
            </a:r>
          </a:p>
        </p:txBody>
      </p:sp>
      <p:sp>
        <p:nvSpPr>
          <p:cNvPr id="7" name="Espace réservé du numéro de diapositive 4"/>
          <p:cNvSpPr txBox="1">
            <a:spLocks noGrp="1"/>
          </p:cNvSpPr>
          <p:nvPr>
            <p:ph type="sldNum" sz="quarter" idx="8"/>
          </p:nvPr>
        </p:nvSpPr>
        <p:spPr/>
        <p:txBody>
          <a:bodyPr/>
          <a:lstStyle>
            <a:lvl1pPr>
              <a:defRPr/>
            </a:lvl1pPr>
          </a:lstStyle>
          <a:p>
            <a:pPr lvl="0"/>
            <a:fld id="{F154ED37-5664-4EEC-A660-FBB579E757BF}" type="slidenum">
              <a:rPr/>
              <a:pPr lvl="0"/>
              <a:t>‹#›</a:t>
            </a:fld>
            <a:endParaRPr lang="fr-FR"/>
          </a:p>
        </p:txBody>
      </p:sp>
      <p:cxnSp>
        <p:nvCxnSpPr>
          <p:cNvPr id="8"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9" name="Espace réservé d’image 33"/>
          <p:cNvSpPr txBox="1">
            <a:spLocks noGrp="1"/>
          </p:cNvSpPr>
          <p:nvPr>
            <p:ph type="title" idx="4294967295"/>
          </p:nvPr>
        </p:nvSpPr>
        <p:spPr>
          <a:xfrm>
            <a:off x="467280" y="1761480"/>
            <a:ext cx="2494800" cy="2226239"/>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10" name="Espace réservé d’image 33"/>
          <p:cNvSpPr txBox="1">
            <a:spLocks noGrp="1"/>
          </p:cNvSpPr>
          <p:nvPr>
            <p:ph type="title" idx="4294967295"/>
          </p:nvPr>
        </p:nvSpPr>
        <p:spPr>
          <a:xfrm>
            <a:off x="3412080" y="1761480"/>
            <a:ext cx="2494800" cy="2226239"/>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11" name="Espace réservé d’image 33"/>
          <p:cNvSpPr txBox="1">
            <a:spLocks noGrp="1"/>
          </p:cNvSpPr>
          <p:nvPr>
            <p:ph type="title" idx="4294967295"/>
          </p:nvPr>
        </p:nvSpPr>
        <p:spPr>
          <a:xfrm>
            <a:off x="6356520" y="1761480"/>
            <a:ext cx="2494800" cy="2226239"/>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12" name="Espace réservé d’image 33"/>
          <p:cNvSpPr txBox="1">
            <a:spLocks noGrp="1"/>
          </p:cNvSpPr>
          <p:nvPr>
            <p:ph type="title" idx="4294967295"/>
          </p:nvPr>
        </p:nvSpPr>
        <p:spPr>
          <a:xfrm>
            <a:off x="9301320" y="1761480"/>
            <a:ext cx="2494800" cy="2226239"/>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13" name="Espace réservé du texte 39"/>
          <p:cNvSpPr txBox="1">
            <a:spLocks noGrp="1"/>
          </p:cNvSpPr>
          <p:nvPr>
            <p:ph type="body" idx="4294967295"/>
          </p:nvPr>
        </p:nvSpPr>
        <p:spPr>
          <a:xfrm>
            <a:off x="371520" y="4302720"/>
            <a:ext cx="2686680" cy="666720"/>
          </a:xfrm>
        </p:spPr>
        <p:txBody>
          <a:bodyPr anchorCtr="1"/>
          <a:lstStyle>
            <a:lvl1pPr marL="0" indent="0" algn="ctr">
              <a:buNone/>
              <a:defRPr sz="2000" b="1">
                <a:solidFill>
                  <a:srgbClr val="2C85AE"/>
                </a:solidFill>
                <a:latin typeface="Calibri"/>
              </a:defRPr>
            </a:lvl1pPr>
          </a:lstStyle>
          <a:p>
            <a:pPr lvl="0"/>
            <a:r>
              <a:rPr lang="fr-FR"/>
              <a:t>Ajoutez votre texte ici</a:t>
            </a:r>
          </a:p>
        </p:txBody>
      </p:sp>
      <p:sp>
        <p:nvSpPr>
          <p:cNvPr id="14" name="Espace réservé du texte 39"/>
          <p:cNvSpPr txBox="1">
            <a:spLocks noGrp="1"/>
          </p:cNvSpPr>
          <p:nvPr>
            <p:ph type="body" idx="4294967295"/>
          </p:nvPr>
        </p:nvSpPr>
        <p:spPr>
          <a:xfrm>
            <a:off x="371520" y="5058000"/>
            <a:ext cx="2686680" cy="666720"/>
          </a:xfrm>
        </p:spPr>
        <p:txBody>
          <a:bodyPr anchorCtr="1"/>
          <a:lstStyle>
            <a:lvl1pPr marL="0" indent="0" algn="ctr">
              <a:buNone/>
              <a:defRPr sz="1600"/>
            </a:lvl1pPr>
          </a:lstStyle>
          <a:p>
            <a:pPr lvl="0"/>
            <a:r>
              <a:rPr lang="fr-FR"/>
              <a:t>Ajoutez votre texte ici</a:t>
            </a:r>
          </a:p>
        </p:txBody>
      </p:sp>
      <p:sp>
        <p:nvSpPr>
          <p:cNvPr id="15" name="Espace réservé du texte 39"/>
          <p:cNvSpPr txBox="1">
            <a:spLocks noGrp="1"/>
          </p:cNvSpPr>
          <p:nvPr>
            <p:ph type="body" idx="4294967295"/>
          </p:nvPr>
        </p:nvSpPr>
        <p:spPr>
          <a:xfrm>
            <a:off x="3315959" y="4302720"/>
            <a:ext cx="2686680" cy="666720"/>
          </a:xfrm>
        </p:spPr>
        <p:txBody>
          <a:bodyPr anchorCtr="1"/>
          <a:lstStyle>
            <a:lvl1pPr marL="0" indent="0" algn="ctr">
              <a:buNone/>
              <a:defRPr sz="2000" b="1">
                <a:solidFill>
                  <a:srgbClr val="5E5CA2"/>
                </a:solidFill>
                <a:latin typeface="Calibri"/>
              </a:defRPr>
            </a:lvl1pPr>
          </a:lstStyle>
          <a:p>
            <a:pPr lvl="0"/>
            <a:r>
              <a:rPr lang="fr-FR"/>
              <a:t>Ajoutez votre texte ici</a:t>
            </a:r>
          </a:p>
        </p:txBody>
      </p:sp>
      <p:sp>
        <p:nvSpPr>
          <p:cNvPr id="16" name="Espace réservé du texte 39"/>
          <p:cNvSpPr txBox="1">
            <a:spLocks noGrp="1"/>
          </p:cNvSpPr>
          <p:nvPr>
            <p:ph type="body" idx="4294967295"/>
          </p:nvPr>
        </p:nvSpPr>
        <p:spPr>
          <a:xfrm>
            <a:off x="3315959" y="5058000"/>
            <a:ext cx="2686680" cy="666720"/>
          </a:xfrm>
        </p:spPr>
        <p:txBody>
          <a:bodyPr anchorCtr="1"/>
          <a:lstStyle>
            <a:lvl1pPr marL="0" indent="0" algn="ctr">
              <a:buNone/>
              <a:defRPr sz="1600"/>
            </a:lvl1pPr>
          </a:lstStyle>
          <a:p>
            <a:pPr lvl="0"/>
            <a:r>
              <a:rPr lang="fr-FR"/>
              <a:t>Ajoutez votre texte ici</a:t>
            </a:r>
          </a:p>
        </p:txBody>
      </p:sp>
      <p:sp>
        <p:nvSpPr>
          <p:cNvPr id="17" name="Espace réservé du texte 39"/>
          <p:cNvSpPr txBox="1">
            <a:spLocks noGrp="1"/>
          </p:cNvSpPr>
          <p:nvPr>
            <p:ph type="body" idx="4294967295"/>
          </p:nvPr>
        </p:nvSpPr>
        <p:spPr>
          <a:xfrm>
            <a:off x="6260760" y="4302720"/>
            <a:ext cx="2686680" cy="666720"/>
          </a:xfrm>
        </p:spPr>
        <p:txBody>
          <a:bodyPr anchorCtr="1"/>
          <a:lstStyle>
            <a:lvl1pPr marL="0" indent="0" algn="ctr">
              <a:buNone/>
              <a:defRPr sz="2000" b="1">
                <a:solidFill>
                  <a:srgbClr val="4276AA"/>
                </a:solidFill>
                <a:latin typeface="Calibri"/>
              </a:defRPr>
            </a:lvl1pPr>
          </a:lstStyle>
          <a:p>
            <a:pPr lvl="0"/>
            <a:r>
              <a:rPr lang="fr-FR"/>
              <a:t>Ajoutez votre texte ici</a:t>
            </a:r>
          </a:p>
        </p:txBody>
      </p:sp>
      <p:sp>
        <p:nvSpPr>
          <p:cNvPr id="18" name="Espace réservé du texte 39"/>
          <p:cNvSpPr txBox="1">
            <a:spLocks noGrp="1"/>
          </p:cNvSpPr>
          <p:nvPr>
            <p:ph type="body" idx="4294967295"/>
          </p:nvPr>
        </p:nvSpPr>
        <p:spPr>
          <a:xfrm>
            <a:off x="6260760" y="5058000"/>
            <a:ext cx="2686680" cy="666720"/>
          </a:xfrm>
        </p:spPr>
        <p:txBody>
          <a:bodyPr anchorCtr="1"/>
          <a:lstStyle>
            <a:lvl1pPr marL="0" indent="0" algn="ctr">
              <a:buNone/>
              <a:defRPr sz="1600"/>
            </a:lvl1pPr>
          </a:lstStyle>
          <a:p>
            <a:pPr lvl="0"/>
            <a:r>
              <a:rPr lang="fr-FR"/>
              <a:t>Ajoutez votre texte ici</a:t>
            </a:r>
          </a:p>
        </p:txBody>
      </p:sp>
      <p:sp>
        <p:nvSpPr>
          <p:cNvPr id="19" name="Espace réservé du texte 39"/>
          <p:cNvSpPr txBox="1">
            <a:spLocks noGrp="1"/>
          </p:cNvSpPr>
          <p:nvPr>
            <p:ph type="body" idx="4294967295"/>
          </p:nvPr>
        </p:nvSpPr>
        <p:spPr>
          <a:xfrm>
            <a:off x="9205200" y="4302720"/>
            <a:ext cx="2686680" cy="666720"/>
          </a:xfrm>
        </p:spPr>
        <p:txBody>
          <a:bodyPr anchorCtr="1"/>
          <a:lstStyle>
            <a:lvl1pPr marL="0" indent="0" algn="ctr">
              <a:buNone/>
              <a:defRPr sz="2000" b="1">
                <a:solidFill>
                  <a:srgbClr val="00A09D"/>
                </a:solidFill>
                <a:latin typeface="Calibri"/>
              </a:defRPr>
            </a:lvl1pPr>
          </a:lstStyle>
          <a:p>
            <a:pPr lvl="0"/>
            <a:r>
              <a:rPr lang="fr-FR"/>
              <a:t>Ajoutez votre texte ici</a:t>
            </a:r>
          </a:p>
        </p:txBody>
      </p:sp>
      <p:sp>
        <p:nvSpPr>
          <p:cNvPr id="20" name="Espace réservé du texte 39"/>
          <p:cNvSpPr txBox="1">
            <a:spLocks noGrp="1"/>
          </p:cNvSpPr>
          <p:nvPr>
            <p:ph type="body" idx="4294967295"/>
          </p:nvPr>
        </p:nvSpPr>
        <p:spPr>
          <a:xfrm>
            <a:off x="9205200" y="5058000"/>
            <a:ext cx="2686680" cy="666720"/>
          </a:xfrm>
        </p:spPr>
        <p:txBody>
          <a:bodyPr anchorCtr="1"/>
          <a:lstStyle>
            <a:lvl1pPr marL="0" indent="0" algn="ctr">
              <a:buNone/>
              <a:defRPr sz="1600"/>
            </a:lvl1pPr>
          </a:lstStyle>
          <a:p>
            <a:pPr lvl="0"/>
            <a:r>
              <a:rPr lang="fr-FR"/>
              <a:t>Ajoutez votre texte ici</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1_5f_Titre uniquement">
    <p:spTree>
      <p:nvGrpSpPr>
        <p:cNvPr id="1" name=""/>
        <p:cNvGrpSpPr/>
        <p:nvPr/>
      </p:nvGrpSpPr>
      <p:grpSpPr>
        <a:xfrm>
          <a:off x="0" y="0"/>
          <a:ext cx="0" cy="0"/>
          <a:chOff x="0" y="0"/>
          <a:chExt cx="0" cy="0"/>
        </a:xfrm>
      </p:grpSpPr>
      <p:sp>
        <p:nvSpPr>
          <p:cNvPr id="2" name="Rectangle 22"/>
          <p:cNvSpPr/>
          <p:nvPr/>
        </p:nvSpPr>
        <p:spPr>
          <a:xfrm>
            <a:off x="467280" y="3894840"/>
            <a:ext cx="2494800" cy="206712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25"/>
          <p:cNvSpPr/>
          <p:nvPr/>
        </p:nvSpPr>
        <p:spPr>
          <a:xfrm>
            <a:off x="3412080" y="3894840"/>
            <a:ext cx="2494800" cy="206712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Rectangle 26"/>
          <p:cNvSpPr/>
          <p:nvPr/>
        </p:nvSpPr>
        <p:spPr>
          <a:xfrm>
            <a:off x="6356520" y="3894840"/>
            <a:ext cx="2494800" cy="206712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Rectangle 31"/>
          <p:cNvSpPr/>
          <p:nvPr/>
        </p:nvSpPr>
        <p:spPr>
          <a:xfrm>
            <a:off x="9301320" y="3894840"/>
            <a:ext cx="2494800" cy="206712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Titre 1"/>
          <p:cNvSpPr txBox="1">
            <a:spLocks noGrp="1"/>
          </p:cNvSpPr>
          <p:nvPr>
            <p:ph type="title"/>
          </p:nvPr>
        </p:nvSpPr>
        <p:spPr/>
        <p:txBody>
          <a:bodyPr/>
          <a:lstStyle>
            <a:lvl1pPr>
              <a:defRPr/>
            </a:lvl1pPr>
          </a:lstStyle>
          <a:p>
            <a:pPr lvl="0"/>
            <a:r>
              <a:rPr lang="fr-FR"/>
              <a:t>Cliquez pour modifier le style du titre du masque</a:t>
            </a:r>
          </a:p>
        </p:txBody>
      </p:sp>
      <p:sp>
        <p:nvSpPr>
          <p:cNvPr id="7" name="Espace réservé du numéro de diapositive 4"/>
          <p:cNvSpPr txBox="1">
            <a:spLocks noGrp="1"/>
          </p:cNvSpPr>
          <p:nvPr>
            <p:ph type="sldNum" sz="quarter" idx="8"/>
          </p:nvPr>
        </p:nvSpPr>
        <p:spPr/>
        <p:txBody>
          <a:bodyPr/>
          <a:lstStyle>
            <a:lvl1pPr>
              <a:defRPr/>
            </a:lvl1pPr>
          </a:lstStyle>
          <a:p>
            <a:pPr lvl="0"/>
            <a:fld id="{805BD817-9997-4A20-978D-EF6A4F8B72A2}" type="slidenum">
              <a:rPr/>
              <a:pPr lvl="0"/>
              <a:t>‹#›</a:t>
            </a:fld>
            <a:endParaRPr lang="fr-FR"/>
          </a:p>
        </p:txBody>
      </p:sp>
      <p:cxnSp>
        <p:nvCxnSpPr>
          <p:cNvPr id="8"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9" name="Espace réservé d’image 33"/>
          <p:cNvSpPr txBox="1">
            <a:spLocks noGrp="1"/>
          </p:cNvSpPr>
          <p:nvPr>
            <p:ph type="title" idx="4294967295"/>
          </p:nvPr>
        </p:nvSpPr>
        <p:spPr>
          <a:xfrm>
            <a:off x="467280" y="1522800"/>
            <a:ext cx="2494800" cy="2226239"/>
          </a:xfrm>
        </p:spPr>
        <p:txBody>
          <a:bodyPr anchor="t" anchorCtr="1"/>
          <a:lstStyle>
            <a:lvl1pPr algn="ctr">
              <a:spcBef>
                <a:spcPts val="1001"/>
              </a:spcBef>
              <a:defRPr sz="1600" b="0">
                <a:latin typeface="Calibri Light" pitchFamily="18"/>
              </a:defRPr>
            </a:lvl1pPr>
          </a:lstStyle>
          <a:p>
            <a:pPr lvl="0"/>
            <a:r>
              <a:rPr lang="fr-FR"/>
              <a:t>Cliquez sur l’icône pour ajouter une image</a:t>
            </a:r>
          </a:p>
        </p:txBody>
      </p:sp>
      <p:sp>
        <p:nvSpPr>
          <p:cNvPr id="10" name="Espace réservé d’image 33"/>
          <p:cNvSpPr txBox="1">
            <a:spLocks noGrp="1"/>
          </p:cNvSpPr>
          <p:nvPr>
            <p:ph type="title" idx="4294967295"/>
          </p:nvPr>
        </p:nvSpPr>
        <p:spPr>
          <a:xfrm>
            <a:off x="3412080" y="1522800"/>
            <a:ext cx="2494800" cy="2226239"/>
          </a:xfrm>
        </p:spPr>
        <p:txBody>
          <a:bodyPr anchor="t" anchorCtr="1"/>
          <a:lstStyle>
            <a:lvl1pPr algn="ctr">
              <a:spcBef>
                <a:spcPts val="1001"/>
              </a:spcBef>
              <a:defRPr sz="1600" b="0">
                <a:latin typeface="Calibri Light" pitchFamily="18"/>
              </a:defRPr>
            </a:lvl1pPr>
          </a:lstStyle>
          <a:p>
            <a:pPr lvl="0"/>
            <a:r>
              <a:rPr lang="fr-FR"/>
              <a:t>Cliquez sur l’icône pour ajouter une image</a:t>
            </a:r>
          </a:p>
        </p:txBody>
      </p:sp>
      <p:sp>
        <p:nvSpPr>
          <p:cNvPr id="11" name="Espace réservé d’image 33"/>
          <p:cNvSpPr txBox="1">
            <a:spLocks noGrp="1"/>
          </p:cNvSpPr>
          <p:nvPr>
            <p:ph type="title" idx="4294967295"/>
          </p:nvPr>
        </p:nvSpPr>
        <p:spPr>
          <a:xfrm>
            <a:off x="6356520" y="1522800"/>
            <a:ext cx="2494800" cy="2226239"/>
          </a:xfrm>
        </p:spPr>
        <p:txBody>
          <a:bodyPr anchor="t" anchorCtr="1"/>
          <a:lstStyle>
            <a:lvl1pPr algn="ctr">
              <a:spcBef>
                <a:spcPts val="1001"/>
              </a:spcBef>
              <a:defRPr sz="1600" b="0">
                <a:latin typeface="Calibri Light" pitchFamily="18"/>
              </a:defRPr>
            </a:lvl1pPr>
          </a:lstStyle>
          <a:p>
            <a:pPr lvl="0"/>
            <a:r>
              <a:rPr lang="fr-FR"/>
              <a:t>Cliquez sur l’icône pour ajouter une image</a:t>
            </a:r>
          </a:p>
        </p:txBody>
      </p:sp>
      <p:sp>
        <p:nvSpPr>
          <p:cNvPr id="12" name="Espace réservé d’image 33"/>
          <p:cNvSpPr txBox="1">
            <a:spLocks noGrp="1"/>
          </p:cNvSpPr>
          <p:nvPr>
            <p:ph type="title" idx="4294967295"/>
          </p:nvPr>
        </p:nvSpPr>
        <p:spPr>
          <a:xfrm>
            <a:off x="9301320" y="1522800"/>
            <a:ext cx="2494800" cy="2226239"/>
          </a:xfrm>
        </p:spPr>
        <p:txBody>
          <a:bodyPr anchor="t" anchorCtr="1"/>
          <a:lstStyle>
            <a:lvl1pPr algn="ctr">
              <a:spcBef>
                <a:spcPts val="1001"/>
              </a:spcBef>
              <a:defRPr sz="1600" b="0">
                <a:latin typeface="Calibri Light" pitchFamily="18"/>
              </a:defRPr>
            </a:lvl1pPr>
          </a:lstStyle>
          <a:p>
            <a:pPr lvl="0"/>
            <a:r>
              <a:rPr lang="fr-FR"/>
              <a:t>Cliquez sur l’icône pour ajouter une image</a:t>
            </a:r>
          </a:p>
        </p:txBody>
      </p:sp>
      <p:sp>
        <p:nvSpPr>
          <p:cNvPr id="13" name="Espace réservé du texte 39"/>
          <p:cNvSpPr txBox="1">
            <a:spLocks noGrp="1"/>
          </p:cNvSpPr>
          <p:nvPr>
            <p:ph type="body" idx="4294967295"/>
          </p:nvPr>
        </p:nvSpPr>
        <p:spPr>
          <a:xfrm>
            <a:off x="604440" y="4123800"/>
            <a:ext cx="2220479" cy="666720"/>
          </a:xfrm>
        </p:spPr>
        <p:txBody>
          <a:bodyPr anchorCtr="1"/>
          <a:lstStyle>
            <a:lvl1pPr marL="0" indent="0" algn="ctr">
              <a:buNone/>
              <a:defRPr sz="2000" b="1">
                <a:solidFill>
                  <a:srgbClr val="FFFFFF"/>
                </a:solidFill>
                <a:latin typeface="Calibri"/>
              </a:defRPr>
            </a:lvl1pPr>
          </a:lstStyle>
          <a:p>
            <a:pPr lvl="0"/>
            <a:r>
              <a:rPr lang="fr-FR"/>
              <a:t>Ajoutez votre texte ici</a:t>
            </a:r>
          </a:p>
        </p:txBody>
      </p:sp>
      <p:sp>
        <p:nvSpPr>
          <p:cNvPr id="14" name="Espace réservé du texte 39"/>
          <p:cNvSpPr txBox="1">
            <a:spLocks noGrp="1"/>
          </p:cNvSpPr>
          <p:nvPr>
            <p:ph type="body" idx="4294967295"/>
          </p:nvPr>
        </p:nvSpPr>
        <p:spPr>
          <a:xfrm>
            <a:off x="604440" y="4879080"/>
            <a:ext cx="2220479" cy="666720"/>
          </a:xfrm>
        </p:spPr>
        <p:txBody>
          <a:bodyPr anchorCtr="1"/>
          <a:lstStyle>
            <a:lvl1pPr marL="0" indent="0" algn="ctr">
              <a:buNone/>
              <a:defRPr sz="1600">
                <a:solidFill>
                  <a:srgbClr val="FFFFFF"/>
                </a:solidFill>
              </a:defRPr>
            </a:lvl1pPr>
          </a:lstStyle>
          <a:p>
            <a:pPr lvl="0"/>
            <a:r>
              <a:rPr lang="fr-FR"/>
              <a:t>Ajoutez votre texte ici</a:t>
            </a:r>
          </a:p>
        </p:txBody>
      </p:sp>
      <p:sp>
        <p:nvSpPr>
          <p:cNvPr id="15" name="Espace réservé du texte 39"/>
          <p:cNvSpPr txBox="1">
            <a:spLocks noGrp="1"/>
          </p:cNvSpPr>
          <p:nvPr>
            <p:ph type="body" idx="4294967295"/>
          </p:nvPr>
        </p:nvSpPr>
        <p:spPr>
          <a:xfrm>
            <a:off x="3549240" y="4123800"/>
            <a:ext cx="2220479" cy="666720"/>
          </a:xfrm>
        </p:spPr>
        <p:txBody>
          <a:bodyPr anchorCtr="1"/>
          <a:lstStyle>
            <a:lvl1pPr marL="0" indent="0" algn="ctr">
              <a:buNone/>
              <a:defRPr sz="2000" b="1">
                <a:solidFill>
                  <a:srgbClr val="FFFFFF"/>
                </a:solidFill>
                <a:latin typeface="Calibri"/>
              </a:defRPr>
            </a:lvl1pPr>
          </a:lstStyle>
          <a:p>
            <a:pPr lvl="0"/>
            <a:r>
              <a:rPr lang="fr-FR"/>
              <a:t>Ajoutez votre texte ici</a:t>
            </a:r>
          </a:p>
        </p:txBody>
      </p:sp>
      <p:sp>
        <p:nvSpPr>
          <p:cNvPr id="16" name="Espace réservé du texte 39"/>
          <p:cNvSpPr txBox="1">
            <a:spLocks noGrp="1"/>
          </p:cNvSpPr>
          <p:nvPr>
            <p:ph type="body" idx="4294967295"/>
          </p:nvPr>
        </p:nvSpPr>
        <p:spPr>
          <a:xfrm>
            <a:off x="3549240" y="4879080"/>
            <a:ext cx="2220479" cy="666720"/>
          </a:xfrm>
        </p:spPr>
        <p:txBody>
          <a:bodyPr anchorCtr="1"/>
          <a:lstStyle>
            <a:lvl1pPr marL="0" indent="0" algn="ctr">
              <a:buNone/>
              <a:defRPr sz="1600">
                <a:solidFill>
                  <a:srgbClr val="FFFFFF"/>
                </a:solidFill>
              </a:defRPr>
            </a:lvl1pPr>
          </a:lstStyle>
          <a:p>
            <a:pPr lvl="0"/>
            <a:r>
              <a:rPr lang="fr-FR"/>
              <a:t>Ajoutez votre texte ici</a:t>
            </a:r>
          </a:p>
        </p:txBody>
      </p:sp>
      <p:sp>
        <p:nvSpPr>
          <p:cNvPr id="17" name="Espace réservé du texte 39"/>
          <p:cNvSpPr txBox="1">
            <a:spLocks noGrp="1"/>
          </p:cNvSpPr>
          <p:nvPr>
            <p:ph type="body" idx="4294967295"/>
          </p:nvPr>
        </p:nvSpPr>
        <p:spPr>
          <a:xfrm>
            <a:off x="6493680" y="4123800"/>
            <a:ext cx="2220479" cy="666720"/>
          </a:xfrm>
        </p:spPr>
        <p:txBody>
          <a:bodyPr anchorCtr="1"/>
          <a:lstStyle>
            <a:lvl1pPr marL="0" indent="0" algn="ctr">
              <a:buNone/>
              <a:defRPr sz="2000" b="1">
                <a:solidFill>
                  <a:srgbClr val="FFFFFF"/>
                </a:solidFill>
                <a:latin typeface="Calibri"/>
              </a:defRPr>
            </a:lvl1pPr>
          </a:lstStyle>
          <a:p>
            <a:pPr lvl="0"/>
            <a:r>
              <a:rPr lang="fr-FR"/>
              <a:t>Ajoutez votre texte ici</a:t>
            </a:r>
          </a:p>
        </p:txBody>
      </p:sp>
      <p:sp>
        <p:nvSpPr>
          <p:cNvPr id="18" name="Espace réservé du texte 39"/>
          <p:cNvSpPr txBox="1">
            <a:spLocks noGrp="1"/>
          </p:cNvSpPr>
          <p:nvPr>
            <p:ph type="body" idx="4294967295"/>
          </p:nvPr>
        </p:nvSpPr>
        <p:spPr>
          <a:xfrm>
            <a:off x="6493680" y="4879080"/>
            <a:ext cx="2220479" cy="666720"/>
          </a:xfrm>
        </p:spPr>
        <p:txBody>
          <a:bodyPr anchorCtr="1"/>
          <a:lstStyle>
            <a:lvl1pPr marL="0" indent="0" algn="ctr">
              <a:buNone/>
              <a:defRPr sz="1600">
                <a:solidFill>
                  <a:srgbClr val="FFFFFF"/>
                </a:solidFill>
              </a:defRPr>
            </a:lvl1pPr>
          </a:lstStyle>
          <a:p>
            <a:pPr lvl="0"/>
            <a:r>
              <a:rPr lang="fr-FR"/>
              <a:t>Ajoutez votre texte ici</a:t>
            </a:r>
          </a:p>
        </p:txBody>
      </p:sp>
      <p:sp>
        <p:nvSpPr>
          <p:cNvPr id="19" name="Espace réservé du texte 39"/>
          <p:cNvSpPr txBox="1">
            <a:spLocks noGrp="1"/>
          </p:cNvSpPr>
          <p:nvPr>
            <p:ph type="body" idx="4294967295"/>
          </p:nvPr>
        </p:nvSpPr>
        <p:spPr>
          <a:xfrm>
            <a:off x="9438480" y="4123800"/>
            <a:ext cx="2220479" cy="666720"/>
          </a:xfrm>
        </p:spPr>
        <p:txBody>
          <a:bodyPr anchorCtr="1"/>
          <a:lstStyle>
            <a:lvl1pPr marL="0" indent="0" algn="ctr">
              <a:buNone/>
              <a:defRPr sz="2000" b="1">
                <a:solidFill>
                  <a:srgbClr val="FFFFFF"/>
                </a:solidFill>
                <a:latin typeface="Calibri"/>
              </a:defRPr>
            </a:lvl1pPr>
          </a:lstStyle>
          <a:p>
            <a:pPr lvl="0"/>
            <a:r>
              <a:rPr lang="fr-FR"/>
              <a:t>Ajoutez votre texte ici</a:t>
            </a:r>
          </a:p>
        </p:txBody>
      </p:sp>
      <p:sp>
        <p:nvSpPr>
          <p:cNvPr id="20" name="Espace réservé du texte 39"/>
          <p:cNvSpPr txBox="1">
            <a:spLocks noGrp="1"/>
          </p:cNvSpPr>
          <p:nvPr>
            <p:ph type="body" idx="4294967295"/>
          </p:nvPr>
        </p:nvSpPr>
        <p:spPr>
          <a:xfrm>
            <a:off x="9438480" y="4879080"/>
            <a:ext cx="2220479" cy="666720"/>
          </a:xfrm>
        </p:spPr>
        <p:txBody>
          <a:bodyPr anchorCtr="1"/>
          <a:lstStyle>
            <a:lvl1pPr marL="0" indent="0" algn="ctr">
              <a:buNone/>
              <a:defRPr sz="1600">
                <a:solidFill>
                  <a:srgbClr val="FFFFFF"/>
                </a:solidFill>
              </a:defRPr>
            </a:lvl1pPr>
          </a:lstStyle>
          <a:p>
            <a:pPr lvl="0"/>
            <a:r>
              <a:rPr lang="fr-FR"/>
              <a:t>Ajoutez votre texte ici</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2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A4C331ED-A140-4C6F-83C8-4AC2D89F0167}" type="slidenum">
              <a:rPr/>
              <a:pPr lvl="0"/>
              <a:t>‹#›</a:t>
            </a:fld>
            <a:endParaRPr lang="fr-FR"/>
          </a:p>
        </p:txBody>
      </p:sp>
      <p:cxnSp>
        <p:nvCxnSpPr>
          <p:cNvPr id="4"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5" name="Espace réservé de graphique 3"/>
          <p:cNvSpPr txBox="1">
            <a:spLocks noGrp="1"/>
          </p:cNvSpPr>
          <p:nvPr>
            <p:ph type="title" idx="4294967295"/>
          </p:nvPr>
        </p:nvSpPr>
        <p:spPr>
          <a:xfrm>
            <a:off x="4900680" y="1233360"/>
            <a:ext cx="6991199" cy="4967279"/>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
        <p:nvSpPr>
          <p:cNvPr id="6" name="Rectangle 24"/>
          <p:cNvSpPr/>
          <p:nvPr/>
        </p:nvSpPr>
        <p:spPr>
          <a:xfrm>
            <a:off x="371520" y="1233360"/>
            <a:ext cx="4419360" cy="4967279"/>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Espace réservé du texte 5"/>
          <p:cNvSpPr txBox="1">
            <a:spLocks noGrp="1"/>
          </p:cNvSpPr>
          <p:nvPr>
            <p:ph type="body" idx="4294967295"/>
          </p:nvPr>
        </p:nvSpPr>
        <p:spPr>
          <a:xfrm>
            <a:off x="546120" y="1450800"/>
            <a:ext cx="4065479" cy="4552919"/>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3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0BD5DC7A-C688-48A2-9C45-26D4C684151F}" type="slidenum">
              <a:rPr/>
              <a:pPr lvl="0"/>
              <a:t>‹#›</a:t>
            </a:fld>
            <a:endParaRPr lang="fr-FR"/>
          </a:p>
        </p:txBody>
      </p:sp>
      <p:cxnSp>
        <p:nvCxnSpPr>
          <p:cNvPr id="4"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5" name="Espace réservé de graphique 3"/>
          <p:cNvSpPr txBox="1">
            <a:spLocks noGrp="1"/>
          </p:cNvSpPr>
          <p:nvPr>
            <p:ph type="title" idx="4294967295"/>
          </p:nvPr>
        </p:nvSpPr>
        <p:spPr>
          <a:xfrm>
            <a:off x="371520" y="1233360"/>
            <a:ext cx="11520360" cy="4967279"/>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4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DB0CAF15-065F-4378-8870-2E8B7891F04A}" type="slidenum">
              <a:rPr/>
              <a:pPr lvl="0"/>
              <a:t>‹#›</a:t>
            </a:fld>
            <a:endParaRPr lang="fr-FR"/>
          </a:p>
        </p:txBody>
      </p:sp>
      <p:cxnSp>
        <p:nvCxnSpPr>
          <p:cNvPr id="4"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5" name="Espace réservé de graphique 3"/>
          <p:cNvSpPr txBox="1">
            <a:spLocks noGrp="1"/>
          </p:cNvSpPr>
          <p:nvPr>
            <p:ph type="title" idx="4294967295"/>
          </p:nvPr>
        </p:nvSpPr>
        <p:spPr>
          <a:xfrm>
            <a:off x="371520" y="1233360"/>
            <a:ext cx="7450560" cy="4967279"/>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
        <p:nvSpPr>
          <p:cNvPr id="6" name="Espace réservé d’image 4"/>
          <p:cNvSpPr txBox="1">
            <a:spLocks noGrp="1"/>
          </p:cNvSpPr>
          <p:nvPr>
            <p:ph type="title" idx="4294967295"/>
          </p:nvPr>
        </p:nvSpPr>
        <p:spPr>
          <a:xfrm>
            <a:off x="7940520" y="1233360"/>
            <a:ext cx="3951360" cy="4967279"/>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5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5DA3AFC1-6298-4E3B-B062-43EBF9EAF7F6}" type="slidenum">
              <a:rPr/>
              <a:pPr lvl="0"/>
              <a:t>‹#›</a:t>
            </a:fld>
            <a:endParaRPr lang="fr-FR"/>
          </a:p>
        </p:txBody>
      </p:sp>
      <p:cxnSp>
        <p:nvCxnSpPr>
          <p:cNvPr id="4"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5" name="Espace réservé de graphique 3"/>
          <p:cNvSpPr txBox="1">
            <a:spLocks noGrp="1"/>
          </p:cNvSpPr>
          <p:nvPr>
            <p:ph type="title" idx="4294967295"/>
          </p:nvPr>
        </p:nvSpPr>
        <p:spPr>
          <a:xfrm>
            <a:off x="381240" y="1233360"/>
            <a:ext cx="5512320" cy="4967279"/>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
        <p:nvSpPr>
          <p:cNvPr id="6" name="Espace réservé de graphique 3"/>
          <p:cNvSpPr txBox="1">
            <a:spLocks noGrp="1"/>
          </p:cNvSpPr>
          <p:nvPr>
            <p:ph type="title" idx="4294967295"/>
          </p:nvPr>
        </p:nvSpPr>
        <p:spPr>
          <a:xfrm>
            <a:off x="6379560" y="1233360"/>
            <a:ext cx="5512320" cy="4967279"/>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cxnSp>
        <p:nvCxnSpPr>
          <p:cNvPr id="7" name="Connecteur droit 5"/>
          <p:cNvCxnSpPr/>
          <p:nvPr/>
        </p:nvCxnSpPr>
        <p:spPr>
          <a:xfrm>
            <a:off x="6125760" y="1233360"/>
            <a:ext cx="0" cy="4967280"/>
          </a:xfrm>
          <a:prstGeom prst="straightConnector1">
            <a:avLst/>
          </a:prstGeom>
          <a:noFill/>
          <a:ln w="6480">
            <a:solidFill>
              <a:srgbClr val="2C85AE"/>
            </a:solidFill>
            <a:prstDash val="solid"/>
            <a:miter/>
          </a:ln>
        </p:spPr>
      </p:cxn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6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D6531A86-5558-407B-9386-2F4D9AFEE494}" type="slidenum">
              <a:rPr/>
              <a:pPr lvl="0"/>
              <a:t>‹#›</a:t>
            </a:fld>
            <a:endParaRPr lang="fr-FR"/>
          </a:p>
        </p:txBody>
      </p:sp>
      <p:cxnSp>
        <p:nvCxnSpPr>
          <p:cNvPr id="4"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5" name="Espace réservé de graphique 3"/>
          <p:cNvSpPr txBox="1">
            <a:spLocks noGrp="1"/>
          </p:cNvSpPr>
          <p:nvPr>
            <p:ph type="title" idx="4294967295"/>
          </p:nvPr>
        </p:nvSpPr>
        <p:spPr>
          <a:xfrm>
            <a:off x="510480" y="1362600"/>
            <a:ext cx="5552280" cy="2295000"/>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
        <p:nvSpPr>
          <p:cNvPr id="6" name="Espace réservé de graphique 3"/>
          <p:cNvSpPr txBox="1">
            <a:spLocks noGrp="1"/>
          </p:cNvSpPr>
          <p:nvPr>
            <p:ph type="title" idx="4294967295"/>
          </p:nvPr>
        </p:nvSpPr>
        <p:spPr>
          <a:xfrm>
            <a:off x="500760" y="3781080"/>
            <a:ext cx="5552280" cy="2295000"/>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
        <p:nvSpPr>
          <p:cNvPr id="7" name="Espace réservé de graphique 3"/>
          <p:cNvSpPr txBox="1">
            <a:spLocks noGrp="1"/>
          </p:cNvSpPr>
          <p:nvPr>
            <p:ph type="title" idx="4294967295"/>
          </p:nvPr>
        </p:nvSpPr>
        <p:spPr>
          <a:xfrm>
            <a:off x="6208559" y="1367640"/>
            <a:ext cx="5552280" cy="2295000"/>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
        <p:nvSpPr>
          <p:cNvPr id="8" name="Espace réservé de graphique 3"/>
          <p:cNvSpPr txBox="1">
            <a:spLocks noGrp="1"/>
          </p:cNvSpPr>
          <p:nvPr>
            <p:ph type="title" idx="4294967295"/>
          </p:nvPr>
        </p:nvSpPr>
        <p:spPr>
          <a:xfrm>
            <a:off x="6198840" y="3786120"/>
            <a:ext cx="5552280" cy="2295000"/>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5f_Diapositive de titre">
    <p:spTree>
      <p:nvGrpSpPr>
        <p:cNvPr id="1" name=""/>
        <p:cNvGrpSpPr/>
        <p:nvPr/>
      </p:nvGrpSpPr>
      <p:grpSpPr>
        <a:xfrm>
          <a:off x="0" y="0"/>
          <a:ext cx="0" cy="0"/>
          <a:chOff x="0" y="0"/>
          <a:chExt cx="0" cy="0"/>
        </a:xfrm>
      </p:grpSpPr>
      <p:sp>
        <p:nvSpPr>
          <p:cNvPr id="2" name="Rectangle 6"/>
          <p:cNvSpPr/>
          <p:nvPr/>
        </p:nvSpPr>
        <p:spPr>
          <a:xfrm>
            <a:off x="0" y="0"/>
            <a:ext cx="12192119" cy="685800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4"/>
          <p:cNvSpPr/>
          <p:nvPr/>
        </p:nvSpPr>
        <p:spPr>
          <a:xfrm>
            <a:off x="8991720" y="3965400"/>
            <a:ext cx="3200400" cy="2892600"/>
          </a:xfrm>
          <a:prstGeom prst="rect">
            <a:avLst/>
          </a:prstGeom>
          <a:solidFill>
            <a:srgbClr val="31597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Rectangle 5"/>
          <p:cNvSpPr/>
          <p:nvPr/>
        </p:nvSpPr>
        <p:spPr>
          <a:xfrm>
            <a:off x="0" y="0"/>
            <a:ext cx="3200400" cy="2892600"/>
          </a:xfrm>
          <a:prstGeom prst="rect">
            <a:avLst/>
          </a:prstGeom>
          <a:solidFill>
            <a:srgbClr val="21648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Espace réservé d’image 8"/>
          <p:cNvSpPr txBox="1">
            <a:spLocks noGrp="1"/>
          </p:cNvSpPr>
          <p:nvPr>
            <p:ph type="title"/>
          </p:nvPr>
        </p:nvSpPr>
        <p:spPr>
          <a:xfrm>
            <a:off x="371520" y="278640"/>
            <a:ext cx="11520360" cy="31503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6" name="Rectangle 13"/>
          <p:cNvSpPr/>
          <p:nvPr/>
        </p:nvSpPr>
        <p:spPr>
          <a:xfrm>
            <a:off x="371520" y="3429000"/>
            <a:ext cx="11520360" cy="277164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Titre 1"/>
          <p:cNvSpPr txBox="1">
            <a:spLocks noGrp="1"/>
          </p:cNvSpPr>
          <p:nvPr>
            <p:ph type="title" idx="4294967295"/>
          </p:nvPr>
        </p:nvSpPr>
        <p:spPr>
          <a:xfrm>
            <a:off x="1510560" y="3886200"/>
            <a:ext cx="9242280" cy="1104840"/>
          </a:xfrm>
        </p:spPr>
        <p:txBody>
          <a:bodyPr anchorCtr="1"/>
          <a:lstStyle>
            <a:lvl1pPr algn="ctr">
              <a:defRPr sz="5400">
                <a:solidFill>
                  <a:srgbClr val="2C85AE"/>
                </a:solidFill>
              </a:defRPr>
            </a:lvl1pPr>
          </a:lstStyle>
          <a:p>
            <a:pPr lvl="0"/>
            <a:r>
              <a:rPr lang="fr-FR"/>
              <a:t>Modifiez le style du titre</a:t>
            </a:r>
          </a:p>
        </p:txBody>
      </p:sp>
      <p:sp>
        <p:nvSpPr>
          <p:cNvPr id="8" name="Sous-titre 2"/>
          <p:cNvSpPr txBox="1">
            <a:spLocks noGrp="1"/>
          </p:cNvSpPr>
          <p:nvPr>
            <p:ph type="subTitle" idx="4294967295"/>
          </p:nvPr>
        </p:nvSpPr>
        <p:spPr>
          <a:xfrm>
            <a:off x="1510560" y="5130720"/>
            <a:ext cx="9242280" cy="533520"/>
          </a:xfrm>
        </p:spPr>
        <p:txBody>
          <a:bodyPr anchorCtr="1"/>
          <a:lstStyle>
            <a:lvl1pPr marL="0" indent="0" algn="ctr">
              <a:buNone/>
              <a:defRPr sz="2400">
                <a:ln>
                  <a:noFill/>
                </a:ln>
                <a:latin typeface="Calibri Light" pitchFamily="18"/>
                <a:ea typeface="Microsoft YaHei" pitchFamily="2"/>
                <a:cs typeface="Lucida Sans" pitchFamily="2"/>
              </a:defRPr>
            </a:lvl1pPr>
          </a:lstStyle>
          <a:p>
            <a:pPr lvl="0"/>
            <a:r>
              <a:rPr lang="fr-FR"/>
              <a:t>Modifier le style du sous-titre du masque</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_5f_Diapositive de titre">
    <p:spTree>
      <p:nvGrpSpPr>
        <p:cNvPr id="1" name=""/>
        <p:cNvGrpSpPr/>
        <p:nvPr/>
      </p:nvGrpSpPr>
      <p:grpSpPr>
        <a:xfrm>
          <a:off x="0" y="0"/>
          <a:ext cx="0" cy="0"/>
          <a:chOff x="0" y="0"/>
          <a:chExt cx="0" cy="0"/>
        </a:xfrm>
      </p:grpSpPr>
      <p:sp>
        <p:nvSpPr>
          <p:cNvPr id="2" name="Rectangle 6"/>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8"/>
          <p:cNvSpPr txBox="1">
            <a:spLocks noGrp="1"/>
          </p:cNvSpPr>
          <p:nvPr>
            <p:ph type="title"/>
          </p:nvPr>
        </p:nvSpPr>
        <p:spPr>
          <a:xfrm>
            <a:off x="0" y="0"/>
            <a:ext cx="12192119" cy="68580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Titre 1"/>
          <p:cNvSpPr txBox="1">
            <a:spLocks noGrp="1"/>
          </p:cNvSpPr>
          <p:nvPr>
            <p:ph type="title" idx="4294967295"/>
          </p:nvPr>
        </p:nvSpPr>
        <p:spPr>
          <a:xfrm>
            <a:off x="1727280" y="2337480"/>
            <a:ext cx="8737560" cy="2182680"/>
          </a:xfrm>
        </p:spPr>
        <p:txBody>
          <a:bodyPr anchorCtr="1"/>
          <a:lstStyle>
            <a:lvl1pPr algn="ctr">
              <a:defRPr sz="11500"/>
            </a:lvl1pPr>
          </a:lstStyle>
          <a:p>
            <a:pPr lvl="0"/>
            <a:r>
              <a:rPr lang="fr-FR"/>
              <a:t>Merci</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839879" y="457200"/>
            <a:ext cx="3932280" cy="1600200"/>
          </a:xfrm>
        </p:spPr>
        <p:txBody>
          <a:bodyPr anchor="b"/>
          <a:lstStyle>
            <a:lvl1pPr>
              <a:defRPr sz="3200"/>
            </a:lvl1pPr>
          </a:lstStyle>
          <a:p>
            <a:pPr lvl="0"/>
            <a:r>
              <a:rPr lang="fr-FR"/>
              <a:t>Modifiez le style du titre</a:t>
            </a:r>
          </a:p>
        </p:txBody>
      </p:sp>
      <p:sp>
        <p:nvSpPr>
          <p:cNvPr id="3" name="Espace réservé du contenu 2"/>
          <p:cNvSpPr txBox="1">
            <a:spLocks noGrp="1"/>
          </p:cNvSpPr>
          <p:nvPr>
            <p:ph type="title" idx="4294967295"/>
          </p:nvPr>
        </p:nvSpPr>
        <p:spPr>
          <a:xfrm>
            <a:off x="5183280" y="987480"/>
            <a:ext cx="6172200" cy="4873679"/>
          </a:xfrm>
        </p:spPr>
        <p:txBody>
          <a:bodyPr anchor="t"/>
          <a:lstStyle>
            <a:lvl1pPr marL="228600" indent="-228600">
              <a:spcBef>
                <a:spcPts val="1001"/>
              </a:spcBef>
              <a:buSzPct val="100000"/>
              <a:buFont typeface="Arial" pitchFamily="34"/>
              <a:buChar char="•"/>
              <a:defRPr sz="32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p:cNvSpPr txBox="1">
            <a:spLocks noGrp="1"/>
          </p:cNvSpPr>
          <p:nvPr>
            <p:ph type="body" idx="2"/>
          </p:nvPr>
        </p:nvSpPr>
        <p:spPr>
          <a:xfrm>
            <a:off x="839879" y="2057400"/>
            <a:ext cx="3932280" cy="3811679"/>
          </a:xfrm>
        </p:spPr>
        <p:txBody>
          <a:bodyPr/>
          <a:lstStyle>
            <a:lvl1pPr marL="0" indent="0">
              <a:buNone/>
              <a:defRPr sz="1600"/>
            </a:lvl1pPr>
          </a:lstStyle>
          <a:p>
            <a:pPr lvl="0"/>
            <a:r>
              <a:rPr lang="fr-FR"/>
              <a:t>Modifiez les styles du texte du masque</a:t>
            </a:r>
          </a:p>
        </p:txBody>
      </p:sp>
      <p:sp>
        <p:nvSpPr>
          <p:cNvPr id="5" name="Espace réservé du numéro de diapositive 6"/>
          <p:cNvSpPr txBox="1">
            <a:spLocks noGrp="1"/>
          </p:cNvSpPr>
          <p:nvPr>
            <p:ph type="sldNum" sz="quarter" idx="8"/>
          </p:nvPr>
        </p:nvSpPr>
        <p:spPr/>
        <p:txBody>
          <a:bodyPr/>
          <a:lstStyle>
            <a:lvl1pPr>
              <a:defRPr/>
            </a:lvl1pPr>
          </a:lstStyle>
          <a:p>
            <a:pPr lvl="0"/>
            <a:fld id="{6FBE2237-F4C7-43BD-A28A-04D8EDEC1CD6}" type="slidenum">
              <a:rPr/>
              <a:pPr lvl="0"/>
              <a:t>‹#›</a:t>
            </a:fld>
            <a:endParaRPr lang="fr-F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839879" y="457200"/>
            <a:ext cx="3932280" cy="1600200"/>
          </a:xfrm>
        </p:spPr>
        <p:txBody>
          <a:bodyPr anchor="b"/>
          <a:lstStyle>
            <a:lvl1pPr>
              <a:defRPr sz="3200"/>
            </a:lvl1pPr>
          </a:lstStyle>
          <a:p>
            <a:pPr lvl="0"/>
            <a:r>
              <a:rPr lang="fr-FR"/>
              <a:t>Modifiez le style du titre</a:t>
            </a:r>
          </a:p>
        </p:txBody>
      </p:sp>
      <p:sp>
        <p:nvSpPr>
          <p:cNvPr id="3" name="Espace réservé d’image 2"/>
          <p:cNvSpPr txBox="1">
            <a:spLocks noGrp="1"/>
          </p:cNvSpPr>
          <p:nvPr>
            <p:ph type="title" idx="4294967295"/>
          </p:nvPr>
        </p:nvSpPr>
        <p:spPr>
          <a:xfrm>
            <a:off x="5183280" y="987480"/>
            <a:ext cx="6172200" cy="4873679"/>
          </a:xfrm>
        </p:spPr>
        <p:txBody>
          <a:bodyPr anchor="t"/>
          <a:lstStyle>
            <a:lvl1pPr>
              <a:spcBef>
                <a:spcPts val="1001"/>
              </a:spcBef>
              <a:defRPr sz="3200" b="0">
                <a:latin typeface="Calibri Light" pitchFamily="18"/>
              </a:defRPr>
            </a:lvl1pPr>
          </a:lstStyle>
          <a:p>
            <a:pPr lvl="0"/>
            <a:r>
              <a:rPr lang="fr-FR"/>
              <a:t>Cliquez sur l’icône pour ajouter une image</a:t>
            </a:r>
          </a:p>
        </p:txBody>
      </p:sp>
      <p:sp>
        <p:nvSpPr>
          <p:cNvPr id="4" name="Espace réservé du texte 3"/>
          <p:cNvSpPr txBox="1">
            <a:spLocks noGrp="1"/>
          </p:cNvSpPr>
          <p:nvPr>
            <p:ph type="body" idx="2"/>
          </p:nvPr>
        </p:nvSpPr>
        <p:spPr>
          <a:xfrm>
            <a:off x="839879" y="2057400"/>
            <a:ext cx="3932280" cy="3811679"/>
          </a:xfrm>
        </p:spPr>
        <p:txBody>
          <a:bodyPr/>
          <a:lstStyle>
            <a:lvl1pPr marL="0" indent="0">
              <a:buNone/>
              <a:defRPr sz="1600"/>
            </a:lvl1pPr>
          </a:lstStyle>
          <a:p>
            <a:pPr lvl="0"/>
            <a:r>
              <a:rPr lang="fr-FR"/>
              <a:t>Modifiez les styles du texte du masque</a:t>
            </a:r>
          </a:p>
        </p:txBody>
      </p:sp>
      <p:sp>
        <p:nvSpPr>
          <p:cNvPr id="5" name="Espace réservé du numéro de diapositive 6"/>
          <p:cNvSpPr txBox="1">
            <a:spLocks noGrp="1"/>
          </p:cNvSpPr>
          <p:nvPr>
            <p:ph type="sldNum" sz="quarter" idx="8"/>
          </p:nvPr>
        </p:nvSpPr>
        <p:spPr/>
        <p:txBody>
          <a:bodyPr/>
          <a:lstStyle>
            <a:lvl1pPr>
              <a:defRPr/>
            </a:lvl1pPr>
          </a:lstStyle>
          <a:p>
            <a:pPr lvl="0"/>
            <a:fld id="{B83511C2-625C-4334-BE27-4FFA8604EE60}" type="slidenum">
              <a:rPr/>
              <a:pPr lvl="0"/>
              <a:t>‹#›</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type="title" idx="4294967295"/>
          </p:nvPr>
        </p:nvSpPr>
        <p:spPr>
          <a:xfrm>
            <a:off x="371520" y="1233360"/>
            <a:ext cx="11520360" cy="4943520"/>
          </a:xfrm>
        </p:spPr>
        <p:txBody>
          <a:bodyPr anchor="t"/>
          <a:lstStyle>
            <a:lvl1pPr marL="228600" indent="-228600">
              <a:spcBef>
                <a:spcPts val="1001"/>
              </a:spcBef>
              <a:buSzPct val="100000"/>
              <a:buFont typeface="Arial" pitchFamily="34"/>
              <a:buChar char="•"/>
              <a:defRPr sz="2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numéro de diapositive 5"/>
          <p:cNvSpPr txBox="1">
            <a:spLocks noGrp="1"/>
          </p:cNvSpPr>
          <p:nvPr>
            <p:ph type="sldNum" sz="quarter" idx="8"/>
          </p:nvPr>
        </p:nvSpPr>
        <p:spPr/>
        <p:txBody>
          <a:bodyPr/>
          <a:lstStyle>
            <a:lvl1pPr>
              <a:defRPr/>
            </a:lvl1pPr>
          </a:lstStyle>
          <a:p>
            <a:pPr lvl="0"/>
            <a:fld id="{76DF8DA8-BD7D-4BA5-A140-974BD01DD2AF}" type="slidenum">
              <a:rPr/>
              <a:pPr lvl="0"/>
              <a:t>‹#›</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5f_Titre et contenu">
    <p:spTree>
      <p:nvGrpSpPr>
        <p:cNvPr id="1" name=""/>
        <p:cNvGrpSpPr/>
        <p:nvPr/>
      </p:nvGrpSpPr>
      <p:grpSpPr>
        <a:xfrm>
          <a:off x="0" y="0"/>
          <a:ext cx="0" cy="0"/>
          <a:chOff x="0" y="0"/>
          <a:chExt cx="0" cy="0"/>
        </a:xfrm>
      </p:grpSpPr>
      <p:sp>
        <p:nvSpPr>
          <p:cNvPr id="2" name="Rectangle 4"/>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7"/>
          <p:cNvSpPr/>
          <p:nvPr/>
        </p:nvSpPr>
        <p:spPr>
          <a:xfrm>
            <a:off x="371520" y="1460519"/>
            <a:ext cx="5724360" cy="474012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1244520" y="260280"/>
            <a:ext cx="9702720" cy="973080"/>
          </a:xfrm>
        </p:spPr>
        <p:txBody>
          <a:bodyPr anchorCtr="1"/>
          <a:lstStyle>
            <a:lvl1pPr algn="ctr">
              <a:defRPr sz="4400"/>
            </a:lvl1pPr>
          </a:lstStyle>
          <a:p>
            <a:pPr lvl="0"/>
            <a:r>
              <a:rPr lang="fr-FR"/>
              <a:t>Modifiez le style du titre</a:t>
            </a:r>
          </a:p>
        </p:txBody>
      </p:sp>
      <p:sp>
        <p:nvSpPr>
          <p:cNvPr id="5" name="Espace réservé du contenu 2"/>
          <p:cNvSpPr txBox="1">
            <a:spLocks noGrp="1"/>
          </p:cNvSpPr>
          <p:nvPr>
            <p:ph type="title" idx="4294967295"/>
          </p:nvPr>
        </p:nvSpPr>
        <p:spPr>
          <a:xfrm>
            <a:off x="546120" y="1638360"/>
            <a:ext cx="5346720" cy="4381560"/>
          </a:xfrm>
        </p:spPr>
        <p:txBody>
          <a:bodyPr anchor="t"/>
          <a:lstStyle>
            <a:lvl1pPr marL="228600" indent="-228600">
              <a:spcBef>
                <a:spcPts val="1001"/>
              </a:spcBef>
              <a:buSzPct val="100000"/>
              <a:buFont typeface="Arial" pitchFamily="34"/>
              <a:buChar char="•"/>
              <a:defRPr sz="24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6" name="Espace réservé du numéro de diapositive 5"/>
          <p:cNvSpPr txBox="1">
            <a:spLocks noGrp="1"/>
          </p:cNvSpPr>
          <p:nvPr>
            <p:ph type="sldNum" sz="quarter" idx="8"/>
          </p:nvPr>
        </p:nvSpPr>
        <p:spPr/>
        <p:txBody>
          <a:bodyPr/>
          <a:lstStyle>
            <a:lvl1pPr>
              <a:defRPr/>
            </a:lvl1pPr>
          </a:lstStyle>
          <a:p>
            <a:pPr lvl="0"/>
            <a:fld id="{0BEBD3A9-9A59-4718-BDAB-B88995EAF530}" type="slidenum">
              <a:rPr/>
              <a:pPr lvl="0"/>
              <a:t>‹#›</a:t>
            </a:fld>
            <a:endParaRPr lang="fr-FR"/>
          </a:p>
        </p:txBody>
      </p:sp>
      <p:sp>
        <p:nvSpPr>
          <p:cNvPr id="7" name="Espace réservé d’image 6"/>
          <p:cNvSpPr txBox="1">
            <a:spLocks noGrp="1"/>
          </p:cNvSpPr>
          <p:nvPr>
            <p:ph type="title" idx="4294967295"/>
          </p:nvPr>
        </p:nvSpPr>
        <p:spPr>
          <a:xfrm>
            <a:off x="6095880" y="1460519"/>
            <a:ext cx="5796000" cy="47401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5f_Titre et contenu">
    <p:spTree>
      <p:nvGrpSpPr>
        <p:cNvPr id="1" name=""/>
        <p:cNvGrpSpPr/>
        <p:nvPr/>
      </p:nvGrpSpPr>
      <p:grpSpPr>
        <a:xfrm>
          <a:off x="0" y="0"/>
          <a:ext cx="0" cy="0"/>
          <a:chOff x="0" y="0"/>
          <a:chExt cx="0" cy="0"/>
        </a:xfrm>
      </p:grpSpPr>
      <p:sp>
        <p:nvSpPr>
          <p:cNvPr id="2" name="Rectangle 7"/>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371520" y="260280"/>
            <a:ext cx="5495760" cy="2138400"/>
          </a:xfrm>
        </p:spPr>
        <p:txBody>
          <a:bodyPr anchor="b"/>
          <a:lstStyle>
            <a:lvl1pPr>
              <a:defRPr sz="5400"/>
            </a:lvl1pPr>
          </a:lstStyle>
          <a:p>
            <a:pPr lvl="0"/>
            <a:r>
              <a:rPr lang="fr-FR"/>
              <a:t>Modifiez le style du titre</a:t>
            </a:r>
          </a:p>
        </p:txBody>
      </p:sp>
      <p:sp>
        <p:nvSpPr>
          <p:cNvPr id="4" name="Espace réservé du contenu 2"/>
          <p:cNvSpPr txBox="1">
            <a:spLocks noGrp="1"/>
          </p:cNvSpPr>
          <p:nvPr>
            <p:ph type="title" idx="4294967295"/>
          </p:nvPr>
        </p:nvSpPr>
        <p:spPr>
          <a:xfrm>
            <a:off x="371520" y="2603520"/>
            <a:ext cx="5495760" cy="3573360"/>
          </a:xfrm>
        </p:spPr>
        <p:txBody>
          <a:bodyPr anchor="t"/>
          <a:lstStyle>
            <a:lvl1pPr marL="228600" indent="-228600">
              <a:spcBef>
                <a:spcPts val="1001"/>
              </a:spcBef>
              <a:buSzPct val="100000"/>
              <a:buFont typeface="Arial" pitchFamily="34"/>
              <a:buChar char="•"/>
              <a:defRPr sz="2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au numéro de diapositive 5"/>
          <p:cNvSpPr txBox="1">
            <a:spLocks noGrp="1"/>
          </p:cNvSpPr>
          <p:nvPr>
            <p:ph type="sldNum" sz="quarter" idx="8"/>
          </p:nvPr>
        </p:nvSpPr>
        <p:spPr/>
        <p:txBody>
          <a:bodyPr/>
          <a:lstStyle>
            <a:lvl1pPr>
              <a:defRPr/>
            </a:lvl1pPr>
          </a:lstStyle>
          <a:p>
            <a:pPr lvl="0"/>
            <a:fld id="{CC7B45FE-6B33-4056-8D45-464F50A99359}" type="slidenum">
              <a:rPr/>
              <a:pPr lvl="0"/>
              <a:t>‹#›</a:t>
            </a:fld>
            <a:endParaRPr lang="fr-FR"/>
          </a:p>
        </p:txBody>
      </p:sp>
      <p:sp>
        <p:nvSpPr>
          <p:cNvPr id="6" name="Espace réservé d’image 1"/>
          <p:cNvSpPr txBox="1">
            <a:spLocks noGrp="1"/>
          </p:cNvSpPr>
          <p:nvPr>
            <p:ph type="title" idx="4294967295"/>
          </p:nvPr>
        </p:nvSpPr>
        <p:spPr>
          <a:xfrm>
            <a:off x="9191160" y="637200"/>
            <a:ext cx="2692800" cy="2782440"/>
          </a:xfrm>
          <a:solidFill>
            <a:srgbClr val="F2F2F2"/>
          </a:solidFill>
        </p:spPr>
        <p:txBody>
          <a:bodyPr anchor="t" anchorCtr="1"/>
          <a:lstStyle>
            <a:lvl1pPr algn="ctr">
              <a:spcBef>
                <a:spcPts val="1001"/>
              </a:spcBef>
              <a:defRPr sz="1800" b="0">
                <a:latin typeface="Calibri Light" pitchFamily="18"/>
              </a:defRPr>
            </a:lvl1pPr>
          </a:lstStyle>
          <a:p>
            <a:pPr lvl="0"/>
            <a:r>
              <a:rPr lang="fr-FR"/>
              <a:t>Ajoutez une image ici</a:t>
            </a:r>
          </a:p>
        </p:txBody>
      </p:sp>
      <p:sp>
        <p:nvSpPr>
          <p:cNvPr id="7" name="Espace réservé d’image 2"/>
          <p:cNvSpPr txBox="1">
            <a:spLocks noGrp="1"/>
          </p:cNvSpPr>
          <p:nvPr>
            <p:ph type="title" idx="4294967295"/>
          </p:nvPr>
        </p:nvSpPr>
        <p:spPr>
          <a:xfrm>
            <a:off x="6498360" y="3430079"/>
            <a:ext cx="2692800" cy="2772360"/>
          </a:xfrm>
          <a:solidFill>
            <a:srgbClr val="F2F2F2"/>
          </a:solidFill>
        </p:spPr>
        <p:txBody>
          <a:bodyPr anchor="t" anchorCtr="1"/>
          <a:lstStyle>
            <a:lvl1pPr algn="ctr">
              <a:spcBef>
                <a:spcPts val="1001"/>
              </a:spcBef>
              <a:defRPr sz="1800" b="0">
                <a:latin typeface="Calibri Light" pitchFamily="18"/>
              </a:defRPr>
            </a:lvl1pPr>
          </a:lstStyle>
          <a:p>
            <a:pPr lvl="0"/>
            <a:r>
              <a:rPr lang="fr-FR"/>
              <a:t>Ajoutez une image ici</a:t>
            </a:r>
          </a:p>
        </p:txBody>
      </p:sp>
      <p:sp>
        <p:nvSpPr>
          <p:cNvPr id="8" name="Rectangle 8"/>
          <p:cNvSpPr/>
          <p:nvPr/>
        </p:nvSpPr>
        <p:spPr>
          <a:xfrm>
            <a:off x="9289440" y="3527279"/>
            <a:ext cx="1248120" cy="124812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Rectangle 9"/>
          <p:cNvSpPr/>
          <p:nvPr/>
        </p:nvSpPr>
        <p:spPr>
          <a:xfrm>
            <a:off x="8621640" y="2848320"/>
            <a:ext cx="496440" cy="49644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Rectangle 10"/>
          <p:cNvSpPr/>
          <p:nvPr/>
        </p:nvSpPr>
        <p:spPr>
          <a:xfrm>
            <a:off x="8870760" y="2508120"/>
            <a:ext cx="247320" cy="24732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Rectangle 11"/>
          <p:cNvSpPr/>
          <p:nvPr/>
        </p:nvSpPr>
        <p:spPr>
          <a:xfrm>
            <a:off x="0" y="933480"/>
            <a:ext cx="299880" cy="146520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5f_Titre et contenu">
    <p:spTree>
      <p:nvGrpSpPr>
        <p:cNvPr id="1" name=""/>
        <p:cNvGrpSpPr/>
        <p:nvPr/>
      </p:nvGrpSpPr>
      <p:grpSpPr>
        <a:xfrm>
          <a:off x="0" y="0"/>
          <a:ext cx="0" cy="0"/>
          <a:chOff x="0" y="0"/>
          <a:chExt cx="0" cy="0"/>
        </a:xfrm>
      </p:grpSpPr>
      <p:sp>
        <p:nvSpPr>
          <p:cNvPr id="2" name="Rectangle 7"/>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371520" y="1015919"/>
            <a:ext cx="3997439" cy="2502000"/>
          </a:xfrm>
        </p:spPr>
        <p:txBody>
          <a:bodyPr anchor="b"/>
          <a:lstStyle>
            <a:lvl1pPr>
              <a:defRPr sz="5400"/>
            </a:lvl1pPr>
          </a:lstStyle>
          <a:p>
            <a:pPr lvl="0"/>
            <a:r>
              <a:rPr lang="fr-FR"/>
              <a:t>Modifiez le style du titre</a:t>
            </a:r>
          </a:p>
        </p:txBody>
      </p:sp>
      <p:sp>
        <p:nvSpPr>
          <p:cNvPr id="4" name="Espace réservé du contenu 2"/>
          <p:cNvSpPr txBox="1">
            <a:spLocks noGrp="1"/>
          </p:cNvSpPr>
          <p:nvPr>
            <p:ph type="title" idx="4294967295"/>
          </p:nvPr>
        </p:nvSpPr>
        <p:spPr>
          <a:xfrm>
            <a:off x="371520" y="3619440"/>
            <a:ext cx="3997439" cy="2557439"/>
          </a:xfrm>
        </p:spPr>
        <p:txBody>
          <a:bodyPr anchor="t"/>
          <a:lstStyle>
            <a:lvl1pPr marL="228600" indent="-228600">
              <a:spcBef>
                <a:spcPts val="1001"/>
              </a:spcBef>
              <a:buSzPct val="100000"/>
              <a:buFont typeface="Arial" pitchFamily="34"/>
              <a:buChar char="•"/>
              <a:defRPr sz="20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au numéro de diapositive 5"/>
          <p:cNvSpPr txBox="1">
            <a:spLocks noGrp="1"/>
          </p:cNvSpPr>
          <p:nvPr>
            <p:ph type="sldNum" sz="quarter" idx="8"/>
          </p:nvPr>
        </p:nvSpPr>
        <p:spPr/>
        <p:txBody>
          <a:bodyPr/>
          <a:lstStyle>
            <a:lvl1pPr>
              <a:defRPr/>
            </a:lvl1pPr>
          </a:lstStyle>
          <a:p>
            <a:pPr lvl="0"/>
            <a:fld id="{E03A14CC-9816-4D84-A41E-68B8AB0D9ADE}" type="slidenum">
              <a:rPr/>
              <a:pPr lvl="0"/>
              <a:t>‹#›</a:t>
            </a:fld>
            <a:endParaRPr lang="fr-FR"/>
          </a:p>
        </p:txBody>
      </p:sp>
      <p:sp>
        <p:nvSpPr>
          <p:cNvPr id="6" name="Espace réservé d’image 6"/>
          <p:cNvSpPr txBox="1">
            <a:spLocks noGrp="1"/>
          </p:cNvSpPr>
          <p:nvPr>
            <p:ph type="title" idx="4294967295"/>
          </p:nvPr>
        </p:nvSpPr>
        <p:spPr>
          <a:xfrm>
            <a:off x="4902120" y="619200"/>
            <a:ext cx="3454560" cy="55818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7" name="Espace réservé d’image 6"/>
          <p:cNvSpPr txBox="1">
            <a:spLocks noGrp="1"/>
          </p:cNvSpPr>
          <p:nvPr>
            <p:ph type="title" idx="4294967295"/>
          </p:nvPr>
        </p:nvSpPr>
        <p:spPr>
          <a:xfrm>
            <a:off x="8432640" y="260280"/>
            <a:ext cx="3454560" cy="55818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8" name="Rectangle 14"/>
          <p:cNvSpPr/>
          <p:nvPr/>
        </p:nvSpPr>
        <p:spPr>
          <a:xfrm>
            <a:off x="8432640" y="5842079"/>
            <a:ext cx="3459240" cy="35892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Rectangle 15"/>
          <p:cNvSpPr/>
          <p:nvPr/>
        </p:nvSpPr>
        <p:spPr>
          <a:xfrm>
            <a:off x="4902120" y="239400"/>
            <a:ext cx="3459240" cy="35892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Rectangle 16"/>
          <p:cNvSpPr/>
          <p:nvPr/>
        </p:nvSpPr>
        <p:spPr>
          <a:xfrm>
            <a:off x="0" y="1384200"/>
            <a:ext cx="177840" cy="4457880"/>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371520" y="260280"/>
            <a:ext cx="11520360" cy="758880"/>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3" name="Espace réservé du texte 2"/>
          <p:cNvSpPr txBox="1">
            <a:spLocks noGrp="1"/>
          </p:cNvSpPr>
          <p:nvPr>
            <p:ph type="body" idx="1"/>
          </p:nvPr>
        </p:nvSpPr>
        <p:spPr>
          <a:xfrm>
            <a:off x="371520" y="1233360"/>
            <a:ext cx="11520360" cy="4943520"/>
          </a:xfrm>
          <a:prstGeom prst="rect">
            <a:avLst/>
          </a:prstGeom>
          <a:noFill/>
          <a:ln>
            <a:noFill/>
          </a:ln>
        </p:spPr>
        <p:txBody>
          <a:bodyPr wrap="square" lIns="91440" tIns="45720" rIns="91440" bIns="45720" anchor="t" anchorCtr="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p:nvPr/>
        </p:nvSpPr>
        <p:spPr>
          <a:xfrm>
            <a:off x="11229840" y="6512039"/>
            <a:ext cx="961919" cy="34596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Espace réservé du numéro de diapositive 5"/>
          <p:cNvSpPr txBox="1">
            <a:spLocks noGrp="1"/>
          </p:cNvSpPr>
          <p:nvPr>
            <p:ph type="sldNum" sz="quarter" idx="4"/>
          </p:nvPr>
        </p:nvSpPr>
        <p:spPr>
          <a:xfrm>
            <a:off x="11518920" y="6581879"/>
            <a:ext cx="372960" cy="20628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fr-FR" sz="1200" b="0" i="0" u="none" strike="noStrike" kern="1200" spc="0" baseline="0">
                <a:solidFill>
                  <a:srgbClr val="FFFFFF"/>
                </a:solidFill>
                <a:latin typeface="Calibri Light" pitchFamily="18"/>
                <a:ea typeface="Arial Unicode MS" pitchFamily="2"/>
                <a:cs typeface="Tahoma" pitchFamily="2"/>
              </a:defRPr>
            </a:lvl1pPr>
          </a:lstStyle>
          <a:p>
            <a:pPr lvl="0"/>
            <a:fld id="{4E4DF453-E1FC-4A99-A89B-567ED6886C15}" type="slidenum">
              <a:rPr/>
              <a:pPr lvl="0"/>
              <a:t>‹#›</a:t>
            </a:fld>
            <a:endParaRPr lang="fr-FR"/>
          </a:p>
        </p:txBody>
      </p:sp>
      <p:sp>
        <p:nvSpPr>
          <p:cNvPr id="6" name="Rectangle 7"/>
          <p:cNvSpPr/>
          <p:nvPr/>
        </p:nvSpPr>
        <p:spPr>
          <a:xfrm>
            <a:off x="0" y="260280"/>
            <a:ext cx="299880" cy="755639"/>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transition/>
  <p:txStyles>
    <p:titleStyle>
      <a:lvl1pPr marL="0" marR="0" lvl="0" indent="0" algn="l" rtl="0" hangingPunct="1">
        <a:lnSpc>
          <a:spcPct val="90000"/>
        </a:lnSpc>
        <a:spcBef>
          <a:spcPts val="0"/>
        </a:spcBef>
        <a:spcAft>
          <a:spcPts val="0"/>
        </a:spcAft>
        <a:buNone/>
        <a:tabLst/>
        <a:defRPr lang="fr-FR" sz="3600" b="1" i="0" u="none" strike="noStrike" kern="1200" spc="0" baseline="0">
          <a:ln>
            <a:noFill/>
          </a:ln>
          <a:solidFill>
            <a:srgbClr val="32363F"/>
          </a:solidFill>
          <a:latin typeface="Calibri" pitchFamily="18"/>
          <a:ea typeface="Microsoft YaHei" pitchFamily="2"/>
          <a:cs typeface="Lucida Sans" pitchFamily="2"/>
        </a:defRPr>
      </a:lvl1pPr>
    </p:titleStyle>
    <p:bodyStyle>
      <a:lvl1pPr marL="228600" marR="0" lvl="0" indent="-228600" algn="l" rtl="0" hangingPunct="1">
        <a:lnSpc>
          <a:spcPct val="90000"/>
        </a:lnSpc>
        <a:spcBef>
          <a:spcPts val="1001"/>
        </a:spcBef>
        <a:spcAft>
          <a:spcPts val="0"/>
        </a:spcAft>
        <a:buSzPct val="100000"/>
        <a:buFont typeface="Arial" pitchFamily="34"/>
        <a:buChar char="•"/>
        <a:tabLst/>
        <a:defRPr lang="fr-FR" sz="2800" b="0" i="0" u="none" strike="noStrike" kern="1200" spc="0" baseline="0">
          <a:solidFill>
            <a:srgbClr val="32363F"/>
          </a:solidFill>
          <a:latin typeface="Calibri Light"/>
        </a:defRPr>
      </a:lvl1pPr>
      <a:lvl2pPr marL="685799" marR="0" lvl="1" indent="-228600" algn="l" rtl="0" hangingPunct="1">
        <a:lnSpc>
          <a:spcPct val="90000"/>
        </a:lnSpc>
        <a:spcBef>
          <a:spcPts val="499"/>
        </a:spcBef>
        <a:spcAft>
          <a:spcPts val="0"/>
        </a:spcAft>
        <a:buSzPct val="100000"/>
        <a:buFont typeface="Arial" pitchFamily="34"/>
        <a:buChar char="•"/>
        <a:tabLst/>
        <a:defRPr lang="fr-FR" sz="2400" b="0" i="0" u="none" strike="noStrike" kern="1200" spc="0" baseline="0">
          <a:solidFill>
            <a:srgbClr val="32363F"/>
          </a:solidFill>
          <a:latin typeface="Calibri Light"/>
        </a:defRPr>
      </a:lvl2pPr>
      <a:lvl3pPr marL="1143000" marR="0" lvl="2" indent="-228600" algn="l" rtl="0" hangingPunct="1">
        <a:lnSpc>
          <a:spcPct val="90000"/>
        </a:lnSpc>
        <a:spcBef>
          <a:spcPts val="499"/>
        </a:spcBef>
        <a:spcAft>
          <a:spcPts val="0"/>
        </a:spcAft>
        <a:buSzPct val="100000"/>
        <a:buFont typeface="Arial" pitchFamily="34"/>
        <a:buChar char="•"/>
        <a:tabLst/>
        <a:defRPr lang="fr-FR" sz="2000" b="0" i="0" u="none" strike="noStrike" kern="1200" spc="0" baseline="0">
          <a:solidFill>
            <a:srgbClr val="32363F"/>
          </a:solidFill>
          <a:latin typeface="Calibri Light"/>
        </a:defRPr>
      </a:lvl3pPr>
      <a:lvl4pPr marL="1600200" marR="0" lvl="3" indent="-228600" algn="l" rtl="0" hangingPunct="1">
        <a:lnSpc>
          <a:spcPct val="90000"/>
        </a:lnSpc>
        <a:spcBef>
          <a:spcPts val="499"/>
        </a:spcBef>
        <a:spcAft>
          <a:spcPts val="0"/>
        </a:spcAft>
        <a:buSzPct val="100000"/>
        <a:buFont typeface="Arial" pitchFamily="34"/>
        <a:buChar char="•"/>
        <a:tabLst/>
        <a:defRPr lang="fr-FR" sz="1800" b="0" i="0" u="none" strike="noStrike" kern="1200" spc="0" baseline="0">
          <a:solidFill>
            <a:srgbClr val="32363F"/>
          </a:solidFill>
          <a:latin typeface="Calibri Light"/>
        </a:defRPr>
      </a:lvl4pPr>
      <a:lvl5pPr marL="2057400" marR="0" lvl="4" indent="-228600" algn="l" rtl="0" hangingPunct="1">
        <a:lnSpc>
          <a:spcPct val="90000"/>
        </a:lnSpc>
        <a:spcBef>
          <a:spcPts val="499"/>
        </a:spcBef>
        <a:spcAft>
          <a:spcPts val="0"/>
        </a:spcAft>
        <a:buSzPct val="100000"/>
        <a:buFont typeface="Arial" pitchFamily="34"/>
        <a:buChar char="•"/>
        <a:tabLst/>
        <a:defRPr lang="fr-FR" sz="1800" b="0" i="0" u="none" strike="noStrike" kern="1200" spc="0" baseline="0">
          <a:solidFill>
            <a:srgbClr val="32363F"/>
          </a:solidFill>
          <a:latin typeface="Calibri Light"/>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2qIqoQ9TOBc"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youtu.be/2NdVIeinnWM" TargetMode="External"/><Relationship Id="rId4" Type="http://schemas.openxmlformats.org/officeDocument/2006/relationships/hyperlink" Target="https://youtu.be/ciBqm_XtYV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_T1Zs-TK5ZA" TargetMode="External"/><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youtu.be/eyziox0u7pU" TargetMode="External"/><Relationship Id="rId5" Type="http://schemas.openxmlformats.org/officeDocument/2006/relationships/hyperlink" Target="https://youtu.be/-I-SE6Q9Le0" TargetMode="External"/><Relationship Id="rId4" Type="http://schemas.openxmlformats.org/officeDocument/2006/relationships/hyperlink" Target="https://youtu.be/ZZcLgDUtPxw?t=5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IuRBOcAO8OY" TargetMode="External"/><Relationship Id="rId7"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hyperlink" Target="https://youtu.be/59MsDSChSvM" TargetMode="External"/><Relationship Id="rId4" Type="http://schemas.openxmlformats.org/officeDocument/2006/relationships/hyperlink" Target="https://youtu.be/JItkRLVlf-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youtu.be/PrApF_9Klqo" TargetMode="External"/><Relationship Id="rId5" Type="http://schemas.openxmlformats.org/officeDocument/2006/relationships/hyperlink" Target="https://youtu.be/DPE7J95Jvsc" TargetMode="External"/><Relationship Id="rId4" Type="http://schemas.openxmlformats.org/officeDocument/2006/relationships/hyperlink" Target="https://youtu.be/FM1FYxJy_s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youtu.be/wgblAOzedF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youtu.be/lM9H1eYz-lc"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youtu.be/CByoefokGrA" TargetMode="External"/><Relationship Id="rId5" Type="http://schemas.openxmlformats.org/officeDocument/2006/relationships/hyperlink" Target="https://youtu.be/nJ4CL4VMkYo" TargetMode="External"/><Relationship Id="rId10" Type="http://schemas.openxmlformats.org/officeDocument/2006/relationships/image" Target="../media/image10.png"/><Relationship Id="rId4" Type="http://schemas.openxmlformats.org/officeDocument/2006/relationships/hyperlink" Target="https://youtu.be/trjnakBxZpU"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Sous-titre 3"/>
          <p:cNvSpPr txBox="1">
            <a:spLocks noGrp="1"/>
          </p:cNvSpPr>
          <p:nvPr>
            <p:ph type="subTitle" idx="4294967295"/>
          </p:nvPr>
        </p:nvSpPr>
        <p:spPr>
          <a:xfrm>
            <a:off x="6782760" y="4390920"/>
            <a:ext cx="4986360" cy="97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r">
              <a:spcBef>
                <a:spcPts val="1001"/>
              </a:spcBef>
              <a:spcAft>
                <a:spcPts val="0"/>
              </a:spcAft>
              <a:buNone/>
            </a:pPr>
            <a:r>
              <a:rPr lang="fr-FR" sz="3600" b="1">
                <a:solidFill>
                  <a:srgbClr val="FFFFFF"/>
                </a:solidFill>
                <a:latin typeface="Calibri Light" pitchFamily="18"/>
              </a:rPr>
              <a:t>Journée 1</a:t>
            </a:r>
          </a:p>
          <a:p>
            <a:pPr marL="0" lvl="0" indent="0" algn="r">
              <a:spcBef>
                <a:spcPts val="1001"/>
              </a:spcBef>
              <a:spcAft>
                <a:spcPts val="0"/>
              </a:spcAft>
              <a:buNone/>
            </a:pPr>
            <a:r>
              <a:rPr lang="fr-FR" sz="3600" b="1">
                <a:solidFill>
                  <a:srgbClr val="FFFFFF"/>
                </a:solidFill>
                <a:latin typeface="Calibri Light" pitchFamily="18"/>
              </a:rPr>
              <a:t>LA COMPOSITION</a:t>
            </a:r>
          </a:p>
        </p:txBody>
      </p:sp>
      <p:pic>
        <p:nvPicPr>
          <p:cNvPr id="3" name="Picture 2" descr="Afficher l’image source"/>
          <p:cNvPicPr>
            <a:picLocks noChangeAspect="1"/>
          </p:cNvPicPr>
          <p:nvPr/>
        </p:nvPicPr>
        <p:blipFill>
          <a:blip r:embed="rId3" cstate="print"/>
          <a:srcRect/>
          <a:stretch>
            <a:fillRect/>
          </a:stretch>
        </p:blipFill>
        <p:spPr>
          <a:xfrm>
            <a:off x="882359" y="536040"/>
            <a:ext cx="2857680" cy="2857680"/>
          </a:xfrm>
          <a:prstGeom prst="rect">
            <a:avLst/>
          </a:prstGeom>
          <a:noFill/>
          <a:ln>
            <a:noFill/>
          </a:ln>
        </p:spPr>
      </p:pic>
      <p:sp>
        <p:nvSpPr>
          <p:cNvPr id="4" name="ZoneTexte 6"/>
          <p:cNvSpPr txBox="1"/>
          <p:nvPr/>
        </p:nvSpPr>
        <p:spPr>
          <a:xfrm>
            <a:off x="6356825" y="6039360"/>
            <a:ext cx="5510575" cy="655949"/>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fr-FR" sz="1800" b="0" i="0" u="none" strike="noStrike" kern="1200" spc="0" baseline="0">
                <a:ln>
                  <a:noFill/>
                </a:ln>
                <a:solidFill>
                  <a:srgbClr val="000000"/>
                </a:solidFill>
                <a:latin typeface="Calibri"/>
                <a:ea typeface="Microsoft YaHei"/>
                <a:cs typeface="Lucida Sans" pitchFamily="2"/>
              </a:rPr>
              <a:t>Commission Technique National DANSE </a:t>
            </a:r>
            <a:r>
              <a:rPr lang="fr-FR">
                <a:solidFill>
                  <a:srgbClr val="000000"/>
                </a:solidFill>
                <a:latin typeface="Calibri"/>
                <a:ea typeface="Microsoft YaHei"/>
                <a:cs typeface="Lucida Sans" pitchFamily="2"/>
              </a:rPr>
              <a:t>2024 Màj déc 23</a:t>
            </a:r>
          </a:p>
          <a:p>
            <a:pPr>
              <a:buNone/>
            </a:pPr>
            <a:endParaRPr lang="fr-FR">
              <a:solidFill>
                <a:srgbClr val="000000"/>
              </a:solidFill>
              <a:latin typeface="Calibri"/>
              <a:ea typeface="Microsoft YaHei"/>
              <a:cs typeface="Lucida Sans" pitchFamily="2"/>
            </a:endParaRPr>
          </a:p>
        </p:txBody>
      </p:sp>
      <p:sp>
        <p:nvSpPr>
          <p:cNvPr id="5" name="ZoneTexte 7"/>
          <p:cNvSpPr txBox="1"/>
          <p:nvPr/>
        </p:nvSpPr>
        <p:spPr>
          <a:xfrm>
            <a:off x="4650480" y="830879"/>
            <a:ext cx="7118640" cy="1539000"/>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r>
              <a:rPr lang="fr-FR" sz="4700" b="1" i="0" u="none" strike="noStrike" kern="1200" spc="0" baseline="0">
                <a:ln>
                  <a:noFill/>
                </a:ln>
                <a:solidFill>
                  <a:srgbClr val="002060"/>
                </a:solidFill>
                <a:latin typeface="Calibri" pitchFamily="18"/>
                <a:ea typeface="Microsoft YaHei" pitchFamily="2"/>
                <a:cs typeface="Lucida Sans" pitchFamily="2"/>
              </a:rPr>
              <a:t>FORMATION JEUNES JUGES OFFICIELS EN DANSE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Rectangle 7"/>
          <p:cNvSpPr/>
          <p:nvPr/>
        </p:nvSpPr>
        <p:spPr>
          <a:xfrm>
            <a:off x="7293960" y="711360"/>
            <a:ext cx="4897800" cy="1117440"/>
          </a:xfrm>
          <a:prstGeom prst="rect">
            <a:avLst/>
          </a:prstGeom>
          <a:solidFill>
            <a:srgbClr val="FFFFFF"/>
          </a:solidFill>
          <a:ln w="12600">
            <a:solidFill>
              <a:srgbClr val="FFFFFF"/>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6"/>
          <p:cNvSpPr/>
          <p:nvPr/>
        </p:nvSpPr>
        <p:spPr>
          <a:xfrm>
            <a:off x="0" y="5052600"/>
            <a:ext cx="3742200" cy="1117440"/>
          </a:xfrm>
          <a:prstGeom prst="rect">
            <a:avLst/>
          </a:prstGeom>
          <a:solidFill>
            <a:srgbClr val="FFFFFF"/>
          </a:solidFill>
          <a:ln w="12600">
            <a:solidFill>
              <a:srgbClr val="FFFFFF"/>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371520" y="254160"/>
            <a:ext cx="6960600" cy="10159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Les indicateurs du temps :</a:t>
            </a:r>
          </a:p>
        </p:txBody>
      </p:sp>
      <p:sp>
        <p:nvSpPr>
          <p:cNvPr id="5" name="Espace réservé du contenu 2"/>
          <p:cNvSpPr txBox="1"/>
          <p:nvPr/>
        </p:nvSpPr>
        <p:spPr>
          <a:xfrm>
            <a:off x="371520" y="1367686"/>
            <a:ext cx="5047200" cy="47516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28600" indent="-228600" algn="just">
              <a:lnSpc>
                <a:spcPct val="70000"/>
              </a:lnSpc>
              <a:spcBef>
                <a:spcPts val="1001"/>
              </a:spcBef>
              <a:buSzPct val="100000"/>
              <a:buFont typeface="Arial" pitchFamily="34"/>
              <a:buChar char="•"/>
            </a:pPr>
            <a:r>
              <a:rPr lang="fr-FR" sz="2800" b="0" i="0" u="sng" strike="noStrike" kern="1200" spc="0" baseline="0">
                <a:ln>
                  <a:noFill/>
                </a:ln>
                <a:solidFill>
                  <a:srgbClr val="32363F"/>
                </a:solidFill>
                <a:uFillTx/>
                <a:latin typeface="Calibri Light"/>
                <a:ea typeface="Microsoft YaHei"/>
                <a:cs typeface="Lucida Sans" pitchFamily="2"/>
              </a:rPr>
              <a:t>Temps Métrique</a:t>
            </a:r>
            <a:r>
              <a:rPr lang="fr-FR" sz="2800" u="sng">
                <a:solidFill>
                  <a:srgbClr val="32363F"/>
                </a:solidFill>
                <a:latin typeface="Calibri Light"/>
                <a:ea typeface="Microsoft YaHei"/>
                <a:cs typeface="Lucida Sans" pitchFamily="2"/>
              </a:rPr>
              <a:t> </a:t>
            </a:r>
            <a:r>
              <a:rPr lang="fr-FR" sz="2800" b="0" i="0" u="none" strike="noStrike" kern="1200" spc="0" baseline="0">
                <a:ln>
                  <a:noFill/>
                </a:ln>
                <a:solidFill>
                  <a:srgbClr val="32363F"/>
                </a:solidFill>
                <a:latin typeface="Calibri Light"/>
                <a:ea typeface="Microsoft YaHei"/>
                <a:cs typeface="Lucida Sans" pitchFamily="2"/>
              </a:rPr>
              <a:t>:</a:t>
            </a:r>
            <a:endParaRPr lang="fr-FR">
              <a:cs typeface="Calibri"/>
            </a:endParaRPr>
          </a:p>
          <a:p>
            <a:pPr marL="685165" lvl="1" indent="-228600">
              <a:lnSpc>
                <a:spcPct val="70000"/>
              </a:lnSpc>
              <a:spcBef>
                <a:spcPts val="499"/>
              </a:spcBef>
              <a:buSzPct val="100000"/>
              <a:buFont typeface="Arial" pitchFamily="34"/>
              <a:buChar char="•"/>
            </a:pPr>
            <a:endParaRPr lang="fr-FR" sz="2400">
              <a:solidFill>
                <a:srgbClr val="32363F"/>
              </a:solidFill>
              <a:latin typeface="Calibri Light"/>
              <a:ea typeface="Microsoft YaHei"/>
              <a:cs typeface="Lucida Sans" pitchFamily="2"/>
            </a:endParaRPr>
          </a:p>
          <a:p>
            <a:pPr marL="685165" lvl="1" indent="-228600">
              <a:lnSpc>
                <a:spcPct val="70000"/>
              </a:lnSpc>
              <a:spcBef>
                <a:spcPts val="499"/>
              </a:spcBef>
              <a:buSzPct val="100000"/>
              <a:buFont typeface="Arial" pitchFamily="34"/>
              <a:buChar char="•"/>
            </a:pPr>
            <a:r>
              <a:rPr lang="fr-FR" sz="2400" b="0" i="0" u="none" strike="noStrike" kern="1200" spc="0" baseline="0">
                <a:ln>
                  <a:noFill/>
                </a:ln>
                <a:solidFill>
                  <a:srgbClr val="32363F"/>
                </a:solidFill>
                <a:latin typeface="Calibri Light"/>
                <a:ea typeface="Microsoft YaHei"/>
                <a:cs typeface="Lucida Sans" pitchFamily="2"/>
              </a:rPr>
              <a:t>La pulsation</a:t>
            </a:r>
            <a:r>
              <a:rPr lang="fr-FR" sz="2400">
                <a:solidFill>
                  <a:srgbClr val="32363F"/>
                </a:solidFill>
                <a:latin typeface="Calibri Light"/>
                <a:ea typeface="Microsoft YaHei"/>
                <a:cs typeface="Lucida Sans" pitchFamily="2"/>
              </a:rPr>
              <a:t> </a:t>
            </a:r>
            <a:r>
              <a:rPr lang="fr-FR" sz="2400" b="0" i="0" u="none" strike="noStrike" kern="1200" spc="0" baseline="0">
                <a:ln>
                  <a:noFill/>
                </a:ln>
                <a:solidFill>
                  <a:srgbClr val="32363F"/>
                </a:solidFill>
                <a:latin typeface="Calibri Light"/>
                <a:ea typeface="Microsoft YaHei"/>
                <a:cs typeface="Lucida Sans" pitchFamily="2"/>
              </a:rPr>
              <a:t>:</a:t>
            </a:r>
            <a:r>
              <a:rPr lang="fr-FR" sz="2400">
                <a:solidFill>
                  <a:srgbClr val="32363F"/>
                </a:solidFill>
                <a:latin typeface="Calibri Light"/>
                <a:ea typeface="Microsoft YaHei"/>
                <a:cs typeface="Lucida Sans" pitchFamily="2"/>
              </a:rPr>
              <a:t> </a:t>
            </a:r>
            <a:r>
              <a:rPr lang="fr-FR" sz="2400" b="0" i="0" u="none" strike="noStrike" kern="1200" spc="0" baseline="0">
                <a:ln>
                  <a:noFill/>
                </a:ln>
                <a:solidFill>
                  <a:srgbClr val="32363F"/>
                </a:solidFill>
                <a:latin typeface="Calibri Light"/>
                <a:ea typeface="Microsoft YaHei"/>
                <a:cs typeface="Lucida Sans" pitchFamily="2"/>
              </a:rPr>
              <a:t>battement régulier continu et uniforme</a:t>
            </a:r>
            <a:endParaRPr lang="fr-FR"/>
          </a:p>
          <a:p>
            <a:pPr marL="685165" marR="0" lvl="1" indent="-228600" rtl="0" hangingPunct="1">
              <a:lnSpc>
                <a:spcPct val="70000"/>
              </a:lnSpc>
              <a:spcBef>
                <a:spcPts val="499"/>
              </a:spcBef>
              <a:spcAft>
                <a:spcPts val="0"/>
              </a:spcAft>
              <a:buSzPct val="100000"/>
              <a:buFont typeface="Arial" pitchFamily="34"/>
              <a:buChar char="•"/>
              <a:tabLst/>
            </a:pPr>
            <a:r>
              <a:rPr lang="fr-FR" sz="2400" b="0" i="0" u="none" strike="noStrike" kern="1200" spc="0" baseline="0">
                <a:ln>
                  <a:noFill/>
                </a:ln>
                <a:solidFill>
                  <a:srgbClr val="32363F"/>
                </a:solidFill>
                <a:latin typeface="Calibri Light" pitchFamily="18"/>
                <a:ea typeface="Microsoft YaHei" pitchFamily="2"/>
                <a:cs typeface="Lucida Sans" pitchFamily="2"/>
              </a:rPr>
              <a:t>L’accent : il se greffe à une pulsation et vient l’accentuer</a:t>
            </a:r>
          </a:p>
          <a:p>
            <a:pPr marL="685165" marR="0" lvl="1" indent="-228600" rtl="0" hangingPunct="1">
              <a:lnSpc>
                <a:spcPct val="70000"/>
              </a:lnSpc>
              <a:spcBef>
                <a:spcPts val="499"/>
              </a:spcBef>
              <a:spcAft>
                <a:spcPts val="0"/>
              </a:spcAft>
              <a:buSzPct val="100000"/>
              <a:buFont typeface="Arial" pitchFamily="34"/>
              <a:buChar char="•"/>
              <a:tabLst/>
            </a:pPr>
            <a:r>
              <a:rPr lang="fr-FR" sz="2400" b="0" i="0" u="none" strike="noStrike" kern="1200" spc="0" baseline="0">
                <a:ln>
                  <a:noFill/>
                </a:ln>
                <a:solidFill>
                  <a:srgbClr val="32363F"/>
                </a:solidFill>
                <a:latin typeface="Calibri Light" pitchFamily="18"/>
                <a:ea typeface="Microsoft YaHei" pitchFamily="2"/>
                <a:cs typeface="Lucida Sans" pitchFamily="2"/>
              </a:rPr>
              <a:t>La mesure : regroupement d’un certain nombre de pulsations autour d’un accent principal</a:t>
            </a:r>
          </a:p>
          <a:p>
            <a:pPr marL="685165" marR="0" lvl="1" indent="-228600" rtl="0" hangingPunct="1">
              <a:lnSpc>
                <a:spcPct val="70000"/>
              </a:lnSpc>
              <a:spcBef>
                <a:spcPts val="499"/>
              </a:spcBef>
              <a:spcAft>
                <a:spcPts val="0"/>
              </a:spcAft>
              <a:buSzPct val="100000"/>
              <a:buFont typeface="Arial" pitchFamily="34"/>
              <a:buChar char="•"/>
              <a:tabLst/>
            </a:pPr>
            <a:r>
              <a:rPr lang="fr-FR" sz="2400" b="0" i="0" u="none" strike="noStrike" kern="1200" spc="0" baseline="0">
                <a:ln>
                  <a:noFill/>
                </a:ln>
                <a:solidFill>
                  <a:srgbClr val="32363F"/>
                </a:solidFill>
                <a:latin typeface="Calibri Light" pitchFamily="18"/>
                <a:ea typeface="Microsoft YaHei" pitchFamily="2"/>
                <a:cs typeface="Lucida Sans" pitchFamily="2"/>
              </a:rPr>
              <a:t>Le rythme : il joue sur l’organisation et la modification de la pulsation, des accents et de la mesure</a:t>
            </a:r>
          </a:p>
          <a:p>
            <a:pPr marL="685165" lvl="1" indent="-228600">
              <a:lnSpc>
                <a:spcPct val="70000"/>
              </a:lnSpc>
              <a:spcBef>
                <a:spcPts val="499"/>
              </a:spcBef>
              <a:buSzPct val="100000"/>
              <a:buFont typeface="Arial" pitchFamily="34"/>
              <a:buChar char="•"/>
            </a:pPr>
            <a:r>
              <a:rPr lang="fr-FR" sz="2400" b="0" i="0" u="none" strike="noStrike" kern="1200" spc="0" baseline="0">
                <a:ln>
                  <a:noFill/>
                </a:ln>
                <a:solidFill>
                  <a:srgbClr val="32363F"/>
                </a:solidFill>
                <a:latin typeface="Calibri Light"/>
                <a:ea typeface="Microsoft YaHei"/>
                <a:cs typeface="Lucida Sans" pitchFamily="2"/>
              </a:rPr>
              <a:t>Le tempo</a:t>
            </a:r>
            <a:r>
              <a:rPr lang="fr-FR" sz="2400">
                <a:solidFill>
                  <a:srgbClr val="32363F"/>
                </a:solidFill>
                <a:latin typeface="Calibri Light"/>
                <a:ea typeface="Microsoft YaHei"/>
                <a:cs typeface="Lucida Sans" pitchFamily="2"/>
              </a:rPr>
              <a:t> </a:t>
            </a:r>
            <a:r>
              <a:rPr lang="fr-FR" sz="2400" b="0" i="0" u="none" strike="noStrike" kern="1200" spc="0" baseline="0">
                <a:ln>
                  <a:noFill/>
                </a:ln>
                <a:solidFill>
                  <a:srgbClr val="32363F"/>
                </a:solidFill>
                <a:latin typeface="Calibri Light"/>
                <a:ea typeface="Microsoft YaHei"/>
                <a:cs typeface="Lucida Sans" pitchFamily="2"/>
              </a:rPr>
              <a:t>: vitesse de déroulement du rythme lent ou rapide</a:t>
            </a:r>
          </a:p>
        </p:txBody>
      </p:sp>
      <p:sp>
        <p:nvSpPr>
          <p:cNvPr id="6" name="Espace réservé du contenu 3"/>
          <p:cNvSpPr txBox="1"/>
          <p:nvPr/>
        </p:nvSpPr>
        <p:spPr>
          <a:xfrm>
            <a:off x="7293960" y="1344240"/>
            <a:ext cx="4038479" cy="44348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28600" indent="-228600">
              <a:lnSpc>
                <a:spcPct val="90000"/>
              </a:lnSpc>
              <a:spcBef>
                <a:spcPts val="1001"/>
              </a:spcBef>
              <a:buSzPct val="100000"/>
              <a:buFont typeface="Arial" pitchFamily="34"/>
              <a:buChar char="•"/>
            </a:pPr>
            <a:r>
              <a:rPr lang="fr-FR" sz="2800" b="0" i="0" u="sng" strike="noStrike" kern="1200" spc="0" baseline="0">
                <a:ln>
                  <a:noFill/>
                </a:ln>
                <a:solidFill>
                  <a:srgbClr val="32363F"/>
                </a:solidFill>
                <a:uFillTx/>
                <a:latin typeface="Calibri Light"/>
                <a:ea typeface="Microsoft YaHei"/>
                <a:cs typeface="Lucida Sans" pitchFamily="2"/>
              </a:rPr>
              <a:t>Temps non-métrique</a:t>
            </a:r>
            <a:r>
              <a:rPr lang="fr-FR" sz="2800" u="sng">
                <a:solidFill>
                  <a:srgbClr val="32363F"/>
                </a:solidFill>
                <a:latin typeface="Calibri Light"/>
                <a:ea typeface="Microsoft YaHei"/>
                <a:cs typeface="Lucida Sans" pitchFamily="2"/>
              </a:rPr>
              <a:t> </a:t>
            </a:r>
            <a:r>
              <a:rPr lang="fr-FR" sz="2800" b="0" i="0" u="none" strike="noStrike" kern="1200" spc="0" baseline="0">
                <a:ln>
                  <a:noFill/>
                </a:ln>
                <a:solidFill>
                  <a:srgbClr val="32363F"/>
                </a:solidFill>
                <a:latin typeface="Calibri Light"/>
                <a:ea typeface="Microsoft YaHei"/>
                <a:cs typeface="Lucida Sans" pitchFamily="2"/>
              </a:rPr>
              <a:t>:</a:t>
            </a:r>
          </a:p>
          <a:p>
            <a:pPr marL="685165" lvl="1" indent="-228600">
              <a:lnSpc>
                <a:spcPct val="90000"/>
              </a:lnSpc>
              <a:spcBef>
                <a:spcPts val="499"/>
              </a:spcBef>
              <a:buSzPct val="100000"/>
              <a:buFont typeface="Arial" pitchFamily="34"/>
              <a:buChar char="•"/>
            </a:pPr>
            <a:endParaRPr lang="fr-FR" sz="2400">
              <a:solidFill>
                <a:srgbClr val="32363F"/>
              </a:solidFill>
              <a:latin typeface="Calibri Light"/>
              <a:ea typeface="Microsoft YaHei"/>
              <a:cs typeface="Lucida Sans" pitchFamily="2"/>
            </a:endParaRPr>
          </a:p>
          <a:p>
            <a:pPr marL="685165" marR="0" lvl="1" indent="-228600" algn="l">
              <a:lnSpc>
                <a:spcPct val="90000"/>
              </a:lnSpc>
              <a:spcBef>
                <a:spcPts val="499"/>
              </a:spcBef>
              <a:spcAft>
                <a:spcPts val="0"/>
              </a:spcAft>
              <a:buSzPct val="100000"/>
              <a:buFont typeface="Arial" pitchFamily="34"/>
              <a:buChar char="•"/>
              <a:tabLst/>
            </a:pPr>
            <a:r>
              <a:rPr lang="fr-FR" sz="2400" b="0" i="0" u="none" strike="noStrike" kern="1200" spc="0" baseline="0">
                <a:ln>
                  <a:noFill/>
                </a:ln>
                <a:solidFill>
                  <a:srgbClr val="32363F"/>
                </a:solidFill>
                <a:latin typeface="Calibri Light"/>
                <a:ea typeface="Microsoft YaHei"/>
                <a:cs typeface="Lucida Sans" pitchFamily="2"/>
              </a:rPr>
              <a:t>Vite/lent</a:t>
            </a:r>
            <a:endParaRPr lang="fr-FR"/>
          </a:p>
          <a:p>
            <a:pPr marL="685165" marR="0" lvl="1" indent="-228600" algn="l" rtl="0" hangingPunct="1">
              <a:lnSpc>
                <a:spcPct val="90000"/>
              </a:lnSpc>
              <a:spcBef>
                <a:spcPts val="499"/>
              </a:spcBef>
              <a:spcAft>
                <a:spcPts val="0"/>
              </a:spcAft>
              <a:buSzPct val="100000"/>
              <a:buFont typeface="Arial" pitchFamily="34"/>
              <a:buChar char="•"/>
              <a:tabLst/>
            </a:pPr>
            <a:r>
              <a:rPr lang="fr-FR" sz="2400" b="0" i="0" u="none" strike="noStrike" kern="1200" spc="0" baseline="0">
                <a:ln>
                  <a:noFill/>
                </a:ln>
                <a:solidFill>
                  <a:srgbClr val="32363F"/>
                </a:solidFill>
                <a:latin typeface="Calibri Light"/>
                <a:ea typeface="Microsoft YaHei"/>
                <a:cs typeface="Lucida Sans" pitchFamily="2"/>
              </a:rPr>
              <a:t>Accéléré/décéléré</a:t>
            </a:r>
          </a:p>
          <a:p>
            <a:pPr marL="685165" marR="0" lvl="1" indent="-228600" algn="l" rtl="0" hangingPunct="1">
              <a:lnSpc>
                <a:spcPct val="90000"/>
              </a:lnSpc>
              <a:spcBef>
                <a:spcPts val="499"/>
              </a:spcBef>
              <a:spcAft>
                <a:spcPts val="0"/>
              </a:spcAft>
              <a:buSzPct val="100000"/>
              <a:buFont typeface="Arial" pitchFamily="34"/>
              <a:buChar char="•"/>
              <a:tabLst/>
            </a:pPr>
            <a:endParaRPr lang="fr-FR" sz="2400" b="0" i="0" u="none" strike="noStrike" kern="1200" spc="0" baseline="0">
              <a:ln>
                <a:noFill/>
              </a:ln>
              <a:solidFill>
                <a:srgbClr val="32363F"/>
              </a:solidFill>
              <a:latin typeface="Calibri Light" pitchFamily="18"/>
              <a:ea typeface="Microsoft YaHei" pitchFamily="2"/>
              <a:cs typeface="Lucida Sans" pitchFamily="2"/>
            </a:endParaRPr>
          </a:p>
        </p:txBody>
      </p:sp>
      <p:sp>
        <p:nvSpPr>
          <p:cNvPr id="7" name="Rectangle 6"/>
          <p:cNvSpPr/>
          <p:nvPr/>
        </p:nvSpPr>
        <p:spPr>
          <a:xfrm>
            <a:off x="11568608" y="6488668"/>
            <a:ext cx="418704" cy="369332"/>
          </a:xfrm>
          <a:prstGeom prst="rect">
            <a:avLst/>
          </a:prstGeom>
        </p:spPr>
        <p:txBody>
          <a:bodyPr wrap="none">
            <a:spAutoFit/>
          </a:bodyPr>
          <a:lstStyle/>
          <a:p>
            <a:fld id="{2B7990D8-BF9D-49B2-A02C-EFF7625ACF52}" type="slidenum">
              <a:rPr lang="fr-FR" smtClean="0"/>
              <a:pPr/>
              <a:t>10</a:t>
            </a:fld>
            <a:endParaRPr lang="fr-F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name="Slide74">
    <p:spTree>
      <p:nvGrpSpPr>
        <p:cNvPr id="1" name=""/>
        <p:cNvGrpSpPr/>
        <p:nvPr/>
      </p:nvGrpSpPr>
      <p:grpSpPr>
        <a:xfrm>
          <a:off x="0" y="0"/>
          <a:ext cx="0" cy="0"/>
          <a:chOff x="0" y="0"/>
          <a:chExt cx="0" cy="0"/>
        </a:xfrm>
      </p:grpSpPr>
      <p:sp>
        <p:nvSpPr>
          <p:cNvPr id="2" name="Titre 1"/>
          <p:cNvSpPr txBox="1">
            <a:spLocks noGrp="1"/>
          </p:cNvSpPr>
          <p:nvPr>
            <p:ph type="title"/>
          </p:nvPr>
        </p:nvSpPr>
        <p:spPr>
          <a:xfrm>
            <a:off x="430560" y="216720"/>
            <a:ext cx="11520360" cy="758880"/>
          </a:xfrm>
          <a:noFill/>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Bef>
                <a:spcPts val="0"/>
              </a:spcBef>
              <a:buNone/>
              <a:tabLst>
                <a:tab pos="3224160" algn="l"/>
              </a:tabLst>
            </a:pPr>
            <a:r>
              <a:rPr lang="fr-FR" sz="4800" b="1">
                <a:solidFill>
                  <a:srgbClr val="000000"/>
                </a:solidFill>
                <a:latin typeface="Calibri" pitchFamily="18"/>
              </a:rPr>
              <a:t>VIDEOS SUPPORTS:</a:t>
            </a:r>
          </a:p>
        </p:txBody>
      </p:sp>
      <p:sp>
        <p:nvSpPr>
          <p:cNvPr id="3" name="Espace réservé du contenu 2"/>
          <p:cNvSpPr txBox="1"/>
          <p:nvPr/>
        </p:nvSpPr>
        <p:spPr>
          <a:xfrm>
            <a:off x="623392" y="1628800"/>
            <a:ext cx="5560200" cy="2736304"/>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0000"/>
              </a:lnSpc>
              <a:spcBef>
                <a:spcPts val="1001"/>
              </a:spcBef>
              <a:spcAft>
                <a:spcPts val="0"/>
              </a:spcAft>
              <a:buNone/>
              <a:tabLst/>
            </a:pPr>
            <a:r>
              <a:rPr lang="fr-FR" sz="2000" b="0" i="0" u="none" strike="noStrike" kern="1200" spc="0" baseline="0" err="1">
                <a:ln>
                  <a:noFill/>
                </a:ln>
                <a:solidFill>
                  <a:srgbClr val="32363F"/>
                </a:solidFill>
                <a:latin typeface="Calibri Light" pitchFamily="18"/>
                <a:ea typeface="Microsoft YaHei" pitchFamily="2"/>
                <a:cs typeface="Lucida Sans" pitchFamily="2"/>
              </a:rPr>
              <a:t>Murmuration</a:t>
            </a:r>
            <a:r>
              <a:rPr lang="fr-FR" sz="2000" b="0" i="0" u="none" strike="noStrike" kern="1200" spc="0" baseline="0">
                <a:ln>
                  <a:noFill/>
                </a:ln>
                <a:solidFill>
                  <a:srgbClr val="32363F"/>
                </a:solidFill>
                <a:latin typeface="Calibri Light" pitchFamily="18"/>
                <a:ea typeface="Microsoft YaHei" pitchFamily="2"/>
                <a:cs typeface="Lucida Sans" pitchFamily="2"/>
              </a:rPr>
              <a:t> </a:t>
            </a:r>
            <a:r>
              <a:rPr lang="fr-FR" sz="2000" b="0" i="0" u="none" strike="noStrike" kern="1200" spc="0" baseline="0" err="1">
                <a:ln>
                  <a:noFill/>
                </a:ln>
                <a:solidFill>
                  <a:srgbClr val="32363F"/>
                </a:solidFill>
                <a:latin typeface="Calibri Light" pitchFamily="18"/>
                <a:ea typeface="Microsoft YaHei" pitchFamily="2"/>
                <a:cs typeface="Lucida Sans" pitchFamily="2"/>
              </a:rPr>
              <a:t>project</a:t>
            </a:r>
            <a:r>
              <a:rPr lang="fr-FR" sz="2000" b="0" i="0" u="none" strike="noStrike" kern="1200" spc="0" baseline="0">
                <a:ln>
                  <a:noFill/>
                </a:ln>
                <a:solidFill>
                  <a:srgbClr val="32363F"/>
                </a:solidFill>
                <a:latin typeface="Calibri Light" pitchFamily="18"/>
                <a:ea typeface="Microsoft YaHei" pitchFamily="2"/>
                <a:cs typeface="Lucida Sans" pitchFamily="2"/>
              </a:rPr>
              <a:t> 64 </a:t>
            </a:r>
            <a:r>
              <a:rPr lang="fr-FR" sz="1800" b="0" i="1" u="none" strike="noStrike" kern="1200" spc="0" baseline="0">
                <a:ln>
                  <a:noFill/>
                </a:ln>
                <a:solidFill>
                  <a:srgbClr val="203864"/>
                </a:solidFill>
                <a:latin typeface="Calibri Light" pitchFamily="18"/>
                <a:ea typeface="Microsoft YaHei" pitchFamily="2"/>
                <a:cs typeface="Lucida Sans" pitchFamily="2"/>
              </a:rPr>
              <a:t>utilisation de la pulsation et de tous les procédés : unisson, cascade, …</a:t>
            </a:r>
          </a:p>
          <a:p>
            <a:pPr marL="0" marR="0" lvl="0" indent="0" algn="l" rtl="0" hangingPunct="1">
              <a:lnSpc>
                <a:spcPct val="90000"/>
              </a:lnSpc>
              <a:spcBef>
                <a:spcPts val="1001"/>
              </a:spcBef>
              <a:spcAft>
                <a:spcPts val="0"/>
              </a:spcAft>
              <a:buNone/>
              <a:tabLst/>
            </a:pPr>
            <a:r>
              <a:rPr lang="fr-FR" sz="2000" b="0" i="0" u="none" strike="noStrike" kern="1200" spc="0" baseline="0">
                <a:ln>
                  <a:noFill/>
                </a:ln>
                <a:solidFill>
                  <a:srgbClr val="32363F"/>
                </a:solidFill>
                <a:latin typeface="Calibri Light" pitchFamily="18"/>
                <a:ea typeface="Microsoft YaHei" pitchFamily="2"/>
                <a:cs typeface="Lucida Sans" pitchFamily="2"/>
                <a:hlinkClick r:id="rId3"/>
              </a:rPr>
              <a:t>https://youtu.be/2qIqoQ9TOBc</a:t>
            </a:r>
          </a:p>
          <a:p>
            <a:pPr marL="0" marR="0" lvl="0" indent="0" algn="l" rtl="0" hangingPunct="1">
              <a:lnSpc>
                <a:spcPct val="90000"/>
              </a:lnSpc>
              <a:spcBef>
                <a:spcPts val="1001"/>
              </a:spcBef>
              <a:spcAft>
                <a:spcPts val="0"/>
              </a:spcAft>
              <a:buNone/>
              <a:tabLst/>
            </a:pPr>
            <a:endParaRPr lang="fr-FR" sz="20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r>
              <a:rPr lang="fr-FR" sz="2000" b="0" i="0" u="none" strike="noStrike" kern="1200" spc="0" baseline="0">
                <a:ln>
                  <a:noFill/>
                </a:ln>
                <a:solidFill>
                  <a:srgbClr val="32363F"/>
                </a:solidFill>
                <a:latin typeface="Calibri Light" pitchFamily="18"/>
                <a:ea typeface="Microsoft YaHei" pitchFamily="2"/>
                <a:cs typeface="Lucida Sans" pitchFamily="2"/>
              </a:rPr>
              <a:t>Merce Cunningham </a:t>
            </a:r>
            <a:r>
              <a:rPr lang="fr-FR" sz="1800" b="0" i="1" u="none" strike="noStrike" kern="1200" spc="0" baseline="0">
                <a:ln>
                  <a:noFill/>
                </a:ln>
                <a:solidFill>
                  <a:srgbClr val="203864"/>
                </a:solidFill>
                <a:latin typeface="Calibri Light" pitchFamily="18"/>
                <a:ea typeface="Microsoft YaHei" pitchFamily="2"/>
                <a:cs typeface="Lucida Sans" pitchFamily="2"/>
              </a:rPr>
              <a:t>temps non-métrique la rencontre entre le mouvement et la musique est aléatoire</a:t>
            </a:r>
          </a:p>
          <a:p>
            <a:pPr marL="0" marR="0" lvl="0" indent="0" algn="l" rtl="0" hangingPunct="1">
              <a:lnSpc>
                <a:spcPct val="90000"/>
              </a:lnSpc>
              <a:spcBef>
                <a:spcPts val="1001"/>
              </a:spcBef>
              <a:spcAft>
                <a:spcPts val="0"/>
              </a:spcAft>
              <a:buNone/>
              <a:tabLst/>
            </a:pPr>
            <a:r>
              <a:rPr lang="fr-FR" sz="2000" b="0" i="0" u="none" strike="noStrike" kern="1200" spc="0" baseline="0">
                <a:ln>
                  <a:noFill/>
                </a:ln>
                <a:solidFill>
                  <a:srgbClr val="32363F"/>
                </a:solidFill>
                <a:latin typeface="Calibri Light" pitchFamily="18"/>
                <a:ea typeface="Microsoft YaHei" pitchFamily="2"/>
                <a:cs typeface="Lucida Sans" pitchFamily="2"/>
                <a:hlinkClick r:id="rId4"/>
              </a:rPr>
              <a:t>https://youtu.be/ciBqm_XtYVE</a:t>
            </a:r>
          </a:p>
          <a:p>
            <a:pPr marL="0" marR="0" lvl="0" indent="0" algn="l" rtl="0" hangingPunct="1">
              <a:lnSpc>
                <a:spcPct val="90000"/>
              </a:lnSpc>
              <a:spcBef>
                <a:spcPts val="1001"/>
              </a:spcBef>
              <a:spcAft>
                <a:spcPts val="0"/>
              </a:spcAft>
              <a:buNone/>
              <a:tabLst/>
            </a:pPr>
            <a:endParaRPr lang="fr-FR" sz="20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endParaRPr lang="fr-FR" sz="20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endParaRPr lang="fr-FR" sz="20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endParaRPr lang="fr-FR" sz="20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endParaRPr lang="fr-FR" sz="28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endParaRPr lang="fr-FR" sz="28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endParaRPr lang="fr-FR" sz="28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endParaRPr lang="fr-FR" sz="2800" b="0" i="0" u="none" strike="noStrike" kern="1200" spc="0" baseline="0">
              <a:ln>
                <a:noFill/>
              </a:ln>
              <a:solidFill>
                <a:srgbClr val="32363F"/>
              </a:solidFill>
              <a:latin typeface="Calibri Light" pitchFamily="18"/>
              <a:ea typeface="Microsoft YaHei" pitchFamily="2"/>
              <a:cs typeface="Lucida Sans" pitchFamily="2"/>
            </a:endParaRPr>
          </a:p>
          <a:p>
            <a:pPr marL="393120" marR="0" lvl="1" indent="0" algn="l" rtl="0" hangingPunct="1">
              <a:lnSpc>
                <a:spcPct val="90000"/>
              </a:lnSpc>
              <a:spcBef>
                <a:spcPts val="499"/>
              </a:spcBef>
              <a:spcAft>
                <a:spcPts val="0"/>
              </a:spcAft>
              <a:buNone/>
              <a:tabLst/>
            </a:pPr>
            <a:endParaRPr lang="fr-FR" sz="2400" b="0" i="0" u="none" strike="noStrike" kern="1200" spc="0" baseline="0">
              <a:ln>
                <a:noFill/>
              </a:ln>
              <a:solidFill>
                <a:srgbClr val="32363F"/>
              </a:solidFill>
              <a:latin typeface="Calibri Light" pitchFamily="18"/>
              <a:ea typeface="Microsoft YaHei" pitchFamily="2"/>
              <a:cs typeface="Lucida Sans" pitchFamily="2"/>
            </a:endParaRPr>
          </a:p>
          <a:p>
            <a:pPr marL="685799" marR="0" lvl="1" indent="-228600" algn="l" rtl="0" hangingPunct="1">
              <a:lnSpc>
                <a:spcPct val="90000"/>
              </a:lnSpc>
              <a:spcBef>
                <a:spcPts val="499"/>
              </a:spcBef>
              <a:spcAft>
                <a:spcPts val="0"/>
              </a:spcAft>
              <a:buSzPct val="100000"/>
              <a:buFont typeface="Arial" pitchFamily="34"/>
              <a:buChar char="•"/>
              <a:tabLst/>
            </a:pPr>
            <a:endParaRPr lang="fr-FR" sz="2400" b="0" i="0" u="none" strike="noStrike" kern="1200" spc="0" baseline="0">
              <a:ln>
                <a:noFill/>
              </a:ln>
              <a:solidFill>
                <a:srgbClr val="32363F"/>
              </a:solidFill>
              <a:latin typeface="Calibri Light" pitchFamily="18"/>
              <a:ea typeface="Microsoft YaHei" pitchFamily="2"/>
              <a:cs typeface="Lucida Sans" pitchFamily="2"/>
            </a:endParaRPr>
          </a:p>
          <a:p>
            <a:pPr marL="393120" marR="0" lvl="1" indent="0" algn="l" rtl="0" hangingPunct="1">
              <a:lnSpc>
                <a:spcPct val="90000"/>
              </a:lnSpc>
              <a:spcBef>
                <a:spcPts val="499"/>
              </a:spcBef>
              <a:spcAft>
                <a:spcPts val="0"/>
              </a:spcAft>
              <a:buNone/>
              <a:tabLst/>
            </a:pPr>
            <a:endParaRPr lang="fr-FR" sz="2400" b="0" i="0" u="none" strike="noStrike" kern="1200" spc="0" baseline="0">
              <a:ln>
                <a:noFill/>
              </a:ln>
              <a:solidFill>
                <a:srgbClr val="32363F"/>
              </a:solidFill>
              <a:latin typeface="Calibri Light"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endParaRPr lang="fr-FR" sz="2800" b="0" i="0" u="none" strike="noStrike" kern="1200" spc="0" baseline="0">
              <a:ln>
                <a:noFill/>
              </a:ln>
              <a:solidFill>
                <a:srgbClr val="32363F"/>
              </a:solidFill>
              <a:latin typeface="Calibri Light" pitchFamily="18"/>
              <a:ea typeface="Microsoft YaHei" pitchFamily="2"/>
              <a:cs typeface="Lucida Sans" pitchFamily="2"/>
            </a:endParaRPr>
          </a:p>
        </p:txBody>
      </p:sp>
      <p:sp>
        <p:nvSpPr>
          <p:cNvPr id="5" name="ZoneTexte 4"/>
          <p:cNvSpPr txBox="1"/>
          <p:nvPr/>
        </p:nvSpPr>
        <p:spPr>
          <a:xfrm>
            <a:off x="6816080" y="2708920"/>
            <a:ext cx="4824536" cy="968470"/>
          </a:xfrm>
          <a:prstGeom prst="rect">
            <a:avLst/>
          </a:prstGeom>
          <a:noFill/>
        </p:spPr>
        <p:txBody>
          <a:bodyPr wrap="square" rtlCol="0">
            <a:spAutoFit/>
          </a:bodyPr>
          <a:lstStyle/>
          <a:p>
            <a:pPr lvl="0">
              <a:lnSpc>
                <a:spcPct val="90000"/>
              </a:lnSpc>
              <a:spcBef>
                <a:spcPts val="1001"/>
              </a:spcBef>
            </a:pPr>
            <a:r>
              <a:rPr lang="fr-FR">
                <a:solidFill>
                  <a:srgbClr val="32363F"/>
                </a:solidFill>
                <a:latin typeface="Calibri Light" pitchFamily="18"/>
                <a:ea typeface="Microsoft YaHei" pitchFamily="2"/>
                <a:cs typeface="Lucida Sans" pitchFamily="2"/>
              </a:rPr>
              <a:t>Georges </a:t>
            </a:r>
            <a:r>
              <a:rPr lang="fr-FR" err="1">
                <a:solidFill>
                  <a:srgbClr val="32363F"/>
                </a:solidFill>
                <a:latin typeface="Calibri Light" pitchFamily="18"/>
                <a:ea typeface="Microsoft YaHei" pitchFamily="2"/>
                <a:cs typeface="Lucida Sans" pitchFamily="2"/>
              </a:rPr>
              <a:t>Appaix</a:t>
            </a:r>
            <a:r>
              <a:rPr lang="fr-FR">
                <a:solidFill>
                  <a:srgbClr val="32363F"/>
                </a:solidFill>
                <a:latin typeface="Calibri Light" pitchFamily="18"/>
                <a:ea typeface="Microsoft YaHei" pitchFamily="2"/>
                <a:cs typeface="Lucida Sans" pitchFamily="2"/>
              </a:rPr>
              <a:t> XYZ… </a:t>
            </a:r>
            <a:r>
              <a:rPr lang="fr-FR" i="1">
                <a:solidFill>
                  <a:srgbClr val="203864"/>
                </a:solidFill>
                <a:latin typeface="Calibri Light" pitchFamily="18"/>
                <a:ea typeface="Microsoft YaHei" pitchFamily="2"/>
                <a:cs typeface="Lucida Sans" pitchFamily="2"/>
              </a:rPr>
              <a:t>danse sur des mots, du silence, de la musique</a:t>
            </a:r>
          </a:p>
          <a:p>
            <a:pPr lvl="0">
              <a:lnSpc>
                <a:spcPct val="90000"/>
              </a:lnSpc>
              <a:spcBef>
                <a:spcPts val="1001"/>
              </a:spcBef>
            </a:pPr>
            <a:r>
              <a:rPr lang="fr-FR">
                <a:solidFill>
                  <a:srgbClr val="32363F"/>
                </a:solidFill>
                <a:latin typeface="Calibri Light" pitchFamily="18"/>
                <a:ea typeface="Microsoft YaHei" pitchFamily="2"/>
                <a:cs typeface="Lucida Sans" pitchFamily="2"/>
                <a:hlinkClick r:id="rId5"/>
              </a:rPr>
              <a:t>https://youtu.be/2NdVIeinnWM</a:t>
            </a:r>
          </a:p>
        </p:txBody>
      </p:sp>
      <p:pic>
        <p:nvPicPr>
          <p:cNvPr id="6" name="Image 5" descr="BIPED-©-Stephanie-Berger.jpg"/>
          <p:cNvPicPr>
            <a:picLocks noChangeAspect="1"/>
          </p:cNvPicPr>
          <p:nvPr/>
        </p:nvPicPr>
        <p:blipFill>
          <a:blip r:embed="rId6" cstate="print"/>
          <a:stretch>
            <a:fillRect/>
          </a:stretch>
        </p:blipFill>
        <p:spPr>
          <a:xfrm>
            <a:off x="4151784" y="4653136"/>
            <a:ext cx="3961051" cy="1944216"/>
          </a:xfrm>
          <a:prstGeom prst="rect">
            <a:avLst/>
          </a:prstGeom>
        </p:spPr>
      </p:pic>
      <p:sp>
        <p:nvSpPr>
          <p:cNvPr id="7" name="Rectangle 6"/>
          <p:cNvSpPr/>
          <p:nvPr/>
        </p:nvSpPr>
        <p:spPr>
          <a:xfrm>
            <a:off x="11496600" y="6309320"/>
            <a:ext cx="418704" cy="369332"/>
          </a:xfrm>
          <a:prstGeom prst="rect">
            <a:avLst/>
          </a:prstGeom>
        </p:spPr>
        <p:txBody>
          <a:bodyPr wrap="none">
            <a:spAutoFit/>
          </a:bodyPr>
          <a:lstStyle/>
          <a:p>
            <a:fld id="{2B7990D8-BF9D-49B2-A02C-EFF7625ACF52}" type="slidenum">
              <a:rPr lang="fr-FR" smtClean="0"/>
              <a:pPr/>
              <a:t>11</a:t>
            </a:fld>
            <a:endParaRPr lang="fr-F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Titre 8"/>
          <p:cNvSpPr txBox="1">
            <a:spLocks noGrp="1"/>
          </p:cNvSpPr>
          <p:nvPr>
            <p:ph type="title"/>
          </p:nvPr>
        </p:nvSpPr>
        <p:spPr>
          <a:xfrm>
            <a:off x="2999656" y="764704"/>
            <a:ext cx="5616624" cy="7556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800"/>
              <a:t>ENERGIE</a:t>
            </a:r>
          </a:p>
        </p:txBody>
      </p:sp>
      <p:sp>
        <p:nvSpPr>
          <p:cNvPr id="3" name="Espace réservé du numéro de diapositive 2"/>
          <p:cNvSpPr txBox="1"/>
          <p:nvPr/>
        </p:nvSpPr>
        <p:spPr>
          <a:xfrm>
            <a:off x="11352584" y="6453336"/>
            <a:ext cx="623392" cy="404664"/>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2B7990D8-BF9D-49B2-A02C-EFF7625ACF52}" type="slidenum">
              <a:rPr/>
              <a:pPr marL="0" marR="0" lvl="0" indent="0" algn="r" rtl="0" hangingPunct="1">
                <a:lnSpc>
                  <a:spcPct val="100000"/>
                </a:lnSpc>
                <a:spcBef>
                  <a:spcPts val="0"/>
                </a:spcBef>
                <a:spcAft>
                  <a:spcPts val="0"/>
                </a:spcAft>
                <a:buNone/>
                <a:tabLst/>
              </a:pPr>
              <a:t>12</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sp>
        <p:nvSpPr>
          <p:cNvPr id="4" name="Espace réservé du texte 9"/>
          <p:cNvSpPr txBox="1">
            <a:spLocks noGrp="1"/>
          </p:cNvSpPr>
          <p:nvPr>
            <p:ph type="body" idx="4294967295"/>
          </p:nvPr>
        </p:nvSpPr>
        <p:spPr>
          <a:xfrm>
            <a:off x="335880" y="2526840"/>
            <a:ext cx="11492280" cy="2696760"/>
          </a:xfrm>
        </p:spPr>
        <p:txBody>
          <a:bodyPr anchor="ct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spcBef>
                <a:spcPts val="1001"/>
              </a:spcBef>
              <a:spcAft>
                <a:spcPts val="0"/>
              </a:spcAft>
              <a:buNone/>
            </a:pPr>
            <a:r>
              <a:rPr lang="fr-FR" sz="2800" u="sng">
                <a:latin typeface="Calibri Light"/>
              </a:rPr>
              <a:t>Définition </a:t>
            </a:r>
            <a:r>
              <a:rPr lang="fr-FR" sz="2800">
                <a:latin typeface="Calibri Light"/>
              </a:rPr>
              <a:t>:</a:t>
            </a:r>
          </a:p>
          <a:p>
            <a:pPr marL="685799" lvl="1" indent="-228600">
              <a:spcBef>
                <a:spcPts val="499"/>
              </a:spcBef>
              <a:spcAft>
                <a:spcPts val="0"/>
              </a:spcAft>
              <a:buSzPct val="100000"/>
              <a:buFont typeface="Arial" pitchFamily="34"/>
              <a:buChar char="•"/>
            </a:pPr>
            <a:r>
              <a:rPr lang="fr-FR" sz="2400">
                <a:latin typeface="Calibri Light"/>
              </a:rPr>
              <a:t>L’énergie en danse se traduit par la </a:t>
            </a:r>
            <a:r>
              <a:rPr lang="fr-FR" sz="2400" b="1">
                <a:latin typeface="Calibri Light"/>
              </a:rPr>
              <a:t>maitrise des tensions musculaires </a:t>
            </a:r>
            <a:r>
              <a:rPr lang="fr-FR" sz="2400">
                <a:latin typeface="Calibri Light"/>
              </a:rPr>
              <a:t>et par la </a:t>
            </a:r>
            <a:r>
              <a:rPr lang="fr-FR" sz="2400" b="1">
                <a:latin typeface="Calibri Light"/>
              </a:rPr>
              <a:t>quantité</a:t>
            </a:r>
            <a:r>
              <a:rPr lang="fr-FR" sz="2400">
                <a:latin typeface="Calibri Light"/>
              </a:rPr>
              <a:t> et la </a:t>
            </a:r>
            <a:r>
              <a:rPr lang="fr-FR" sz="2400" b="1">
                <a:latin typeface="Calibri Light"/>
              </a:rPr>
              <a:t>qualité de l’énergie </a:t>
            </a:r>
            <a:r>
              <a:rPr lang="fr-FR" sz="2400">
                <a:latin typeface="Calibri Light"/>
              </a:rPr>
              <a:t>utilisée.</a:t>
            </a:r>
          </a:p>
          <a:p>
            <a:pPr marL="685165" lvl="1" indent="-228600">
              <a:spcBef>
                <a:spcPts val="499"/>
              </a:spcBef>
              <a:spcAft>
                <a:spcPts val="0"/>
              </a:spcAft>
              <a:buSzPct val="100000"/>
              <a:buFont typeface="Arial" pitchFamily="34"/>
              <a:buChar char="•"/>
            </a:pPr>
            <a:r>
              <a:rPr lang="fr-FR" sz="2400">
                <a:latin typeface="Calibri Light"/>
                <a:ea typeface="Microsoft YaHei"/>
              </a:rPr>
              <a:t>L’énergie </a:t>
            </a:r>
            <a:r>
              <a:rPr lang="fr-FR" sz="2400" b="1">
                <a:latin typeface="Calibri Light"/>
                <a:ea typeface="Microsoft YaHei"/>
              </a:rPr>
              <a:t>colore le mouvement </a:t>
            </a:r>
            <a:r>
              <a:rPr lang="fr-FR" sz="2400">
                <a:latin typeface="Calibri Light"/>
                <a:ea typeface="Microsoft YaHei"/>
              </a:rPr>
              <a:t>par ses contrastes et </a:t>
            </a:r>
            <a:r>
              <a:rPr lang="fr-FR" sz="2400" b="1">
                <a:latin typeface="Calibri Light"/>
                <a:ea typeface="Microsoft YaHei"/>
              </a:rPr>
              <a:t>renvoie à la qualité </a:t>
            </a:r>
            <a:r>
              <a:rPr lang="fr-FR" sz="2400">
                <a:latin typeface="Calibri Light"/>
                <a:ea typeface="Microsoft YaHei"/>
              </a:rPr>
              <a:t>du mouvement.</a:t>
            </a:r>
          </a:p>
          <a:p>
            <a:pPr marL="685165" lvl="1" indent="-228600">
              <a:spcBef>
                <a:spcPts val="499"/>
              </a:spcBef>
              <a:spcAft>
                <a:spcPts val="0"/>
              </a:spcAft>
              <a:buSzPct val="100000"/>
              <a:buFont typeface="Arial" pitchFamily="34"/>
              <a:buChar char="•"/>
            </a:pPr>
            <a:endParaRPr lang="fr-FR" sz="2400">
              <a:latin typeface="Calibri Light"/>
            </a:endParaRPr>
          </a:p>
          <a:p>
            <a:pPr marL="0" lvl="0" indent="0">
              <a:spcBef>
                <a:spcPts val="1001"/>
              </a:spcBef>
              <a:spcAft>
                <a:spcPts val="0"/>
              </a:spcAft>
              <a:buNone/>
            </a:pPr>
            <a:endParaRPr lang="fr-FR" sz="2800">
              <a:latin typeface="Calibri Light"/>
            </a:endParaRPr>
          </a:p>
          <a:p>
            <a:pPr marL="0" indent="0">
              <a:spcBef>
                <a:spcPts val="1001"/>
              </a:spcBef>
              <a:spcAft>
                <a:spcPts val="0"/>
              </a:spcAft>
              <a:buNone/>
            </a:pPr>
            <a:endParaRPr lang="fr-FR" sz="2000" b="1">
              <a:latin typeface="Calibri"/>
            </a:endParaRPr>
          </a:p>
        </p:txBody>
      </p:sp>
      <p:pic>
        <p:nvPicPr>
          <p:cNvPr id="5" name="Picture 2" descr="Afficher l’image source"/>
          <p:cNvPicPr>
            <a:picLocks noChangeAspect="1"/>
          </p:cNvPicPr>
          <p:nvPr/>
        </p:nvPicPr>
        <p:blipFill>
          <a:blip r:embed="rId3" cstate="print"/>
          <a:srcRect/>
          <a:stretch>
            <a:fillRect/>
          </a:stretch>
        </p:blipFill>
        <p:spPr>
          <a:xfrm>
            <a:off x="114480" y="140760"/>
            <a:ext cx="936360" cy="936360"/>
          </a:xfrm>
          <a:prstGeom prst="rect">
            <a:avLst/>
          </a:prstGeom>
          <a:noFill/>
          <a:ln>
            <a:noFill/>
          </a:ln>
        </p:spPr>
      </p:pic>
      <p:pic>
        <p:nvPicPr>
          <p:cNvPr id="6" name="Image 5" descr="desh_c_richard_haughton_2_0.jpg"/>
          <p:cNvPicPr>
            <a:picLocks noChangeAspect="1"/>
          </p:cNvPicPr>
          <p:nvPr/>
        </p:nvPicPr>
        <p:blipFill>
          <a:blip r:embed="rId4" cstate="print"/>
          <a:stretch>
            <a:fillRect/>
          </a:stretch>
        </p:blipFill>
        <p:spPr>
          <a:xfrm>
            <a:off x="5231904" y="4365104"/>
            <a:ext cx="5735960" cy="2150985"/>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3" name="ZoneTexte 1"/>
          <p:cNvSpPr txBox="1"/>
          <p:nvPr/>
        </p:nvSpPr>
        <p:spPr>
          <a:xfrm>
            <a:off x="2061719" y="353880"/>
            <a:ext cx="7706689" cy="718466"/>
          </a:xfrm>
          <a:prstGeom prst="rect">
            <a:avLst/>
          </a:prstGeom>
          <a:noFill/>
          <a:ln>
            <a:noFill/>
          </a:ln>
        </p:spPr>
        <p:txBody>
          <a:bodyPr vert="horz" wrap="square" lIns="91440" tIns="45720" rIns="91440" bIns="4572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4000" b="0" i="0" u="none" strike="noStrike" kern="1200" spc="0" baseline="0">
                <a:ln>
                  <a:noFill/>
                </a:ln>
                <a:solidFill>
                  <a:srgbClr val="000000"/>
                </a:solidFill>
                <a:latin typeface="Calibri" pitchFamily="18"/>
                <a:ea typeface="Microsoft YaHei" pitchFamily="2"/>
                <a:cs typeface="Lucida Sans" pitchFamily="2"/>
              </a:rPr>
              <a:t>Les indicateurs de l’énergie</a:t>
            </a:r>
          </a:p>
        </p:txBody>
      </p:sp>
      <p:graphicFrame>
        <p:nvGraphicFramePr>
          <p:cNvPr id="5" name="Tableau 4">
            <a:extLst>
              <a:ext uri="{FF2B5EF4-FFF2-40B4-BE49-F238E27FC236}">
                <a16:creationId xmlns:a16="http://schemas.microsoft.com/office/drawing/2014/main" id="{42C3BF42-A217-EAE4-6594-DC37B4BD194D}"/>
              </a:ext>
            </a:extLst>
          </p:cNvPr>
          <p:cNvGraphicFramePr>
            <a:graphicFrameLocks noGrp="1"/>
          </p:cNvGraphicFramePr>
          <p:nvPr>
            <p:extLst>
              <p:ext uri="{D42A27DB-BD31-4B8C-83A1-F6EECF244321}">
                <p14:modId xmlns:p14="http://schemas.microsoft.com/office/powerpoint/2010/main" val="2284408171"/>
              </p:ext>
            </p:extLst>
          </p:nvPr>
        </p:nvGraphicFramePr>
        <p:xfrm>
          <a:off x="911424" y="1628800"/>
          <a:ext cx="10441160" cy="3600400"/>
        </p:xfrm>
        <a:graphic>
          <a:graphicData uri="http://schemas.openxmlformats.org/drawingml/2006/table">
            <a:tbl>
              <a:tblPr firstRow="1" bandRow="1">
                <a:tableStyleId>{8FD4443E-F989-4FC4-A0C8-D5A2AF1F390B}</a:tableStyleId>
              </a:tblPr>
              <a:tblGrid>
                <a:gridCol w="3253405">
                  <a:extLst>
                    <a:ext uri="{9D8B030D-6E8A-4147-A177-3AD203B41FA5}">
                      <a16:colId xmlns:a16="http://schemas.microsoft.com/office/drawing/2014/main" val="20000"/>
                    </a:ext>
                  </a:extLst>
                </a:gridCol>
                <a:gridCol w="4019403">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tblGrid>
              <a:tr h="433155">
                <a:tc>
                  <a:txBody>
                    <a:bodyPr/>
                    <a:lstStyle/>
                    <a:p>
                      <a:pPr algn="ctr"/>
                      <a:r>
                        <a:rPr lang="fr-FR"/>
                        <a:t>Poids</a:t>
                      </a:r>
                      <a:endParaRPr lang="fr-FR">
                        <a:latin typeface="+mj-lt"/>
                      </a:endParaRPr>
                    </a:p>
                  </a:txBody>
                  <a:tcPr anchor="ctr"/>
                </a:tc>
                <a:tc>
                  <a:txBody>
                    <a:bodyPr/>
                    <a:lstStyle/>
                    <a:p>
                      <a:pPr algn="ctr"/>
                      <a:r>
                        <a:rPr lang="fr-FR"/>
                        <a:t>Temps</a:t>
                      </a:r>
                      <a:endParaRPr lang="fr-FR">
                        <a:latin typeface="+mj-lt"/>
                      </a:endParaRPr>
                    </a:p>
                  </a:txBody>
                  <a:tcPr anchor="ctr"/>
                </a:tc>
                <a:tc>
                  <a:txBody>
                    <a:bodyPr/>
                    <a:lstStyle/>
                    <a:p>
                      <a:pPr algn="ctr"/>
                      <a:r>
                        <a:rPr lang="fr-FR"/>
                        <a:t>Espace</a:t>
                      </a:r>
                      <a:r>
                        <a:rPr lang="fr-FR" baseline="0"/>
                        <a:t> </a:t>
                      </a:r>
                      <a:endParaRPr lang="fr-FR">
                        <a:latin typeface="+mj-lt"/>
                      </a:endParaRPr>
                    </a:p>
                  </a:txBody>
                  <a:tcPr anchor="ctr"/>
                </a:tc>
                <a:extLst>
                  <a:ext uri="{0D108BD9-81ED-4DB2-BD59-A6C34878D82A}">
                    <a16:rowId xmlns:a16="http://schemas.microsoft.com/office/drawing/2014/main" val="10000"/>
                  </a:ext>
                </a:extLst>
              </a:tr>
              <a:tr h="3167245">
                <a:tc>
                  <a:txBody>
                    <a:bodyPr/>
                    <a:lstStyle/>
                    <a:p>
                      <a:pPr algn="ctr"/>
                      <a:r>
                        <a:rPr lang="fr-FR"/>
                        <a:t>Fort : le</a:t>
                      </a:r>
                      <a:r>
                        <a:rPr lang="fr-FR" baseline="0"/>
                        <a:t> mouvement est ferme, énergique accompagné d’une tension musculaire</a:t>
                      </a:r>
                    </a:p>
                    <a:p>
                      <a:pPr algn="ctr"/>
                      <a:endParaRPr lang="fr-FR" baseline="0"/>
                    </a:p>
                    <a:p>
                      <a:pPr algn="ctr"/>
                      <a:r>
                        <a:rPr lang="fr-FR" baseline="0"/>
                        <a:t>Léger : le geste est détendu, impression de légèreté, faible tension musculaire</a:t>
                      </a:r>
                      <a:endParaRPr lang="fr-FR">
                        <a:latin typeface="+mj-lt"/>
                      </a:endParaRPr>
                    </a:p>
                  </a:txBody>
                  <a:tcPr anchor="ctr"/>
                </a:tc>
                <a:tc>
                  <a:txBody>
                    <a:bodyPr/>
                    <a:lstStyle/>
                    <a:p>
                      <a:pPr algn="ctr"/>
                      <a:r>
                        <a:rPr lang="fr-FR"/>
                        <a:t>Soudain</a:t>
                      </a:r>
                      <a:r>
                        <a:rPr lang="fr-FR" baseline="0"/>
                        <a:t> : temps très court ( l’énergie est libérée à l’intérieur du mouvement dans un temps très court, différent de vite )</a:t>
                      </a:r>
                    </a:p>
                    <a:p>
                      <a:pPr algn="ctr"/>
                      <a:endParaRPr lang="fr-FR" baseline="0"/>
                    </a:p>
                    <a:p>
                      <a:pPr algn="ctr"/>
                      <a:r>
                        <a:rPr lang="fr-FR" baseline="0"/>
                        <a:t>Maintenu : période longue, l’énergie est répartie uniformément sur une période longue. mouvement soutenu</a:t>
                      </a:r>
                      <a:endParaRPr lang="fr-FR">
                        <a:latin typeface="+mj-lt"/>
                      </a:endParaRPr>
                    </a:p>
                  </a:txBody>
                  <a:tcPr anchor="ctr"/>
                </a:tc>
                <a:tc>
                  <a:txBody>
                    <a:bodyPr/>
                    <a:lstStyle/>
                    <a:p>
                      <a:pPr algn="ctr"/>
                      <a:r>
                        <a:rPr lang="fr-FR"/>
                        <a:t>Direct : ligne droite et nette</a:t>
                      </a:r>
                    </a:p>
                    <a:p>
                      <a:pPr algn="ctr"/>
                      <a:endParaRPr lang="fr-FR"/>
                    </a:p>
                    <a:p>
                      <a:pPr algn="ctr"/>
                      <a:r>
                        <a:rPr lang="fr-FR"/>
                        <a:t>Indirect : l’orientation n’apparait pas clairement,</a:t>
                      </a:r>
                      <a:r>
                        <a:rPr lang="fr-FR" baseline="0"/>
                        <a:t> ligne qui ondule</a:t>
                      </a:r>
                      <a:endParaRPr lang="fr-FR">
                        <a:latin typeface="+mj-lt"/>
                      </a:endParaRPr>
                    </a:p>
                  </a:txBody>
                  <a:tcPr anchor="ct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acre du printemps.jpg">
            <a:extLst>
              <a:ext uri="{FF2B5EF4-FFF2-40B4-BE49-F238E27FC236}">
                <a16:creationId xmlns:a16="http://schemas.microsoft.com/office/drawing/2014/main" id="{4358F601-1CE8-CE8E-16F0-8D99028ECD9C}"/>
              </a:ext>
            </a:extLst>
          </p:cNvPr>
          <p:cNvPicPr>
            <a:picLocks noChangeAspect="1"/>
          </p:cNvPicPr>
          <p:nvPr/>
        </p:nvPicPr>
        <p:blipFill>
          <a:blip r:embed="rId2" cstate="print"/>
          <a:stretch>
            <a:fillRect/>
          </a:stretch>
        </p:blipFill>
        <p:spPr>
          <a:xfrm>
            <a:off x="2836721" y="1376772"/>
            <a:ext cx="6156684" cy="4104456"/>
          </a:xfrm>
          <a:prstGeom prst="rect">
            <a:avLst/>
          </a:prstGeom>
        </p:spPr>
      </p:pic>
    </p:spTree>
    <p:extLst>
      <p:ext uri="{BB962C8B-B14F-4D97-AF65-F5344CB8AC3E}">
        <p14:creationId xmlns:p14="http://schemas.microsoft.com/office/powerpoint/2010/main" val="5911598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name="Slide75">
    <p:spTree>
      <p:nvGrpSpPr>
        <p:cNvPr id="1" name=""/>
        <p:cNvGrpSpPr/>
        <p:nvPr/>
      </p:nvGrpSpPr>
      <p:grpSpPr>
        <a:xfrm>
          <a:off x="0" y="0"/>
          <a:ext cx="0" cy="0"/>
          <a:chOff x="0" y="0"/>
          <a:chExt cx="0" cy="0"/>
        </a:xfrm>
      </p:grpSpPr>
      <p:sp>
        <p:nvSpPr>
          <p:cNvPr id="2" name="Titre 1"/>
          <p:cNvSpPr txBox="1">
            <a:spLocks noGrp="1"/>
          </p:cNvSpPr>
          <p:nvPr>
            <p:ph type="title"/>
          </p:nvPr>
        </p:nvSpPr>
        <p:spPr>
          <a:xfrm>
            <a:off x="430560" y="216720"/>
            <a:ext cx="11520360" cy="758880"/>
          </a:xfrm>
          <a:noFill/>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Bef>
                <a:spcPts val="0"/>
              </a:spcBef>
              <a:buNone/>
              <a:tabLst>
                <a:tab pos="3224160" algn="l"/>
              </a:tabLst>
            </a:pPr>
            <a:r>
              <a:rPr lang="fr-FR" sz="4800" b="1">
                <a:solidFill>
                  <a:srgbClr val="000000"/>
                </a:solidFill>
                <a:latin typeface="Calibri" pitchFamily="18"/>
              </a:rPr>
              <a:t>VIDEOS SUPPORTS:</a:t>
            </a:r>
          </a:p>
        </p:txBody>
      </p:sp>
      <p:sp>
        <p:nvSpPr>
          <p:cNvPr id="3" name="ZoneTexte 3"/>
          <p:cNvSpPr txBox="1"/>
          <p:nvPr/>
        </p:nvSpPr>
        <p:spPr>
          <a:xfrm>
            <a:off x="308845" y="980662"/>
            <a:ext cx="11520360" cy="3474028"/>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fr-FR">
                <a:solidFill>
                  <a:srgbClr val="000000"/>
                </a:solidFill>
                <a:latin typeface="Calibri"/>
                <a:ea typeface="Microsoft YaHei"/>
                <a:cs typeface="Lucida Sans" pitchFamily="2"/>
              </a:rPr>
              <a:t>Technique Graham</a:t>
            </a:r>
            <a:r>
              <a:rPr lang="fr-FR" sz="1800" b="0" i="0" u="none" strike="noStrike" kern="1200" spc="0" baseline="0">
                <a:ln>
                  <a:noFill/>
                </a:ln>
                <a:solidFill>
                  <a:srgbClr val="000000"/>
                </a:solidFill>
                <a:latin typeface="Calibri"/>
                <a:ea typeface="Microsoft YaHei"/>
                <a:cs typeface="Lucida Sans" pitchFamily="2"/>
              </a:rPr>
              <a:t> </a:t>
            </a:r>
            <a:r>
              <a:rPr lang="fr-FR" sz="1800" b="0" i="1" u="none" strike="noStrike" kern="1200" spc="0" baseline="0">
                <a:ln>
                  <a:noFill/>
                </a:ln>
                <a:solidFill>
                  <a:srgbClr val="203864"/>
                </a:solidFill>
                <a:latin typeface="Calibri"/>
                <a:ea typeface="Microsoft YaHei"/>
                <a:cs typeface="Lucida Sans" pitchFamily="2"/>
              </a:rPr>
              <a:t>contracter/relâcher</a:t>
            </a:r>
            <a:r>
              <a:rPr lang="fr-FR" i="1">
                <a:solidFill>
                  <a:srgbClr val="203864"/>
                </a:solidFill>
                <a:latin typeface="Calibri"/>
                <a:ea typeface="Microsoft YaHei"/>
                <a:cs typeface="Lucida Sans" pitchFamily="2"/>
              </a:rPr>
              <a:t>  ( 0 à 30'' )</a:t>
            </a:r>
            <a:endParaRPr lang="fr-FR" sz="1800" b="0" i="1" u="none" strike="noStrike" kern="1200" spc="0" baseline="0">
              <a:ln>
                <a:noFill/>
              </a:ln>
              <a:solidFill>
                <a:srgbClr val="203864"/>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hlinkClick r:id="rId3"/>
              </a:rPr>
              <a:t>https://youtu.be/_T1Zs-TK5ZA</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a:ea typeface="Microsoft YaHei"/>
                <a:cs typeface="Lucida Sans" pitchFamily="2"/>
              </a:rPr>
              <a:t>Hip-Hop et Classique </a:t>
            </a:r>
            <a:r>
              <a:rPr lang="fr-FR" sz="1800" b="0" i="1" u="none" strike="noStrike" kern="1200" spc="0" baseline="0">
                <a:ln>
                  <a:noFill/>
                </a:ln>
                <a:solidFill>
                  <a:srgbClr val="203864"/>
                </a:solidFill>
                <a:latin typeface="Calibri"/>
                <a:ea typeface="Microsoft YaHei"/>
                <a:cs typeface="Lucida Sans" pitchFamily="2"/>
              </a:rPr>
              <a:t>duo contemporain et </a:t>
            </a:r>
            <a:r>
              <a:rPr lang="fr-FR" i="1" err="1">
                <a:solidFill>
                  <a:srgbClr val="203864"/>
                </a:solidFill>
                <a:latin typeface="Calibri"/>
                <a:ea typeface="Microsoft YaHei"/>
                <a:cs typeface="Lucida Sans" pitchFamily="2"/>
              </a:rPr>
              <a:t>popping</a:t>
            </a:r>
            <a:endParaRPr lang="fr-FR" sz="1800" b="0" i="1" u="none" strike="noStrike" kern="1200" spc="0" baseline="0" err="1">
              <a:ln>
                <a:noFill/>
              </a:ln>
              <a:solidFill>
                <a:srgbClr val="203864"/>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hlinkClick r:id="rId4"/>
              </a:rPr>
              <a:t>https://youtu.be/ZZcLgDUtPxw?t=52</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a:ea typeface="Microsoft YaHei"/>
                <a:cs typeface="Lucida Sans" pitchFamily="2"/>
              </a:rPr>
              <a:t>Andrew </a:t>
            </a:r>
            <a:r>
              <a:rPr lang="fr-FR" sz="1800" b="0" i="0" u="none" strike="noStrike" kern="1200" spc="0" baseline="0" err="1">
                <a:ln>
                  <a:noFill/>
                </a:ln>
                <a:solidFill>
                  <a:srgbClr val="000000"/>
                </a:solidFill>
                <a:latin typeface="Calibri"/>
                <a:ea typeface="Microsoft YaHei"/>
                <a:cs typeface="Lucida Sans" pitchFamily="2"/>
              </a:rPr>
              <a:t>Winghart</a:t>
            </a:r>
            <a:r>
              <a:rPr lang="fr-FR" sz="1800" b="0" i="0" u="none" strike="noStrike" kern="1200" spc="0" baseline="0">
                <a:ln>
                  <a:noFill/>
                </a:ln>
                <a:solidFill>
                  <a:srgbClr val="000000"/>
                </a:solidFill>
                <a:latin typeface="Calibri"/>
                <a:ea typeface="Microsoft YaHei"/>
                <a:cs typeface="Lucida Sans" pitchFamily="2"/>
              </a:rPr>
              <a:t> Cry me a river </a:t>
            </a:r>
            <a:r>
              <a:rPr lang="fr-FR" sz="1800" b="0" i="1" u="none" strike="noStrike" kern="1200" spc="0" baseline="0">
                <a:ln>
                  <a:noFill/>
                </a:ln>
                <a:solidFill>
                  <a:srgbClr val="203864"/>
                </a:solidFill>
                <a:latin typeface="Calibri"/>
                <a:ea typeface="Microsoft YaHei"/>
                <a:cs typeface="Lucida Sans" pitchFamily="2"/>
              </a:rPr>
              <a:t>utilisation des </a:t>
            </a:r>
            <a:r>
              <a:rPr lang="fr-FR" i="1">
                <a:solidFill>
                  <a:srgbClr val="203864"/>
                </a:solidFill>
                <a:latin typeface="Calibri"/>
                <a:ea typeface="Microsoft YaHei"/>
                <a:cs typeface="Lucida Sans" pitchFamily="2"/>
              </a:rPr>
              <a:t>différents</a:t>
            </a:r>
            <a:r>
              <a:rPr lang="fr-FR" sz="1800" b="0" i="1" u="none" strike="noStrike" kern="1200" spc="0" baseline="0">
                <a:ln>
                  <a:noFill/>
                </a:ln>
                <a:solidFill>
                  <a:srgbClr val="203864"/>
                </a:solidFill>
                <a:latin typeface="Calibri"/>
                <a:ea typeface="Microsoft YaHei"/>
                <a:cs typeface="Lucida Sans" pitchFamily="2"/>
              </a:rPr>
              <a:t> types d’énergie</a:t>
            </a: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hlinkClick r:id="rId5"/>
              </a:rPr>
              <a:t>https://youtu.be/-I-SE6Q9Le0</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a:buNone/>
            </a:pPr>
            <a:r>
              <a:rPr lang="fr-FR" sz="1800" b="0" i="0" u="none" strike="noStrike" kern="1200" spc="0" baseline="0">
                <a:ln>
                  <a:noFill/>
                </a:ln>
                <a:solidFill>
                  <a:srgbClr val="000000"/>
                </a:solidFill>
                <a:latin typeface="Calibri"/>
                <a:ea typeface="Microsoft YaHei"/>
                <a:cs typeface="Lucida Sans" pitchFamily="2"/>
              </a:rPr>
              <a:t>Cie ACCRORAP – Kader </a:t>
            </a:r>
            <a:r>
              <a:rPr lang="fr-FR" sz="1800" b="0" i="0" u="none" strike="noStrike" kern="1200" spc="0" baseline="0" err="1">
                <a:ln>
                  <a:noFill/>
                </a:ln>
                <a:solidFill>
                  <a:srgbClr val="000000"/>
                </a:solidFill>
                <a:latin typeface="Calibri"/>
                <a:ea typeface="Microsoft YaHei"/>
                <a:cs typeface="Lucida Sans" pitchFamily="2"/>
              </a:rPr>
              <a:t>Attou</a:t>
            </a:r>
            <a:r>
              <a:rPr lang="fr-FR">
                <a:solidFill>
                  <a:srgbClr val="000000"/>
                </a:solidFill>
                <a:latin typeface="Calibri"/>
                <a:ea typeface="Microsoft YaHei"/>
                <a:cs typeface="Lucida Sans" pitchFamily="2"/>
              </a:rPr>
              <a:t> THE ROOTS </a:t>
            </a:r>
            <a:r>
              <a:rPr lang="fr-FR" i="1">
                <a:solidFill>
                  <a:srgbClr val="203864"/>
                </a:solidFill>
                <a:latin typeface="Calibri"/>
                <a:ea typeface="Microsoft YaHei"/>
                <a:cs typeface="Lucida Sans" pitchFamily="2"/>
              </a:rPr>
              <a:t>énergies</a:t>
            </a:r>
            <a:r>
              <a:rPr lang="fr-FR" sz="1800" b="0" i="1" u="none" strike="noStrike" kern="1200" spc="0" baseline="0">
                <a:ln>
                  <a:noFill/>
                </a:ln>
                <a:solidFill>
                  <a:srgbClr val="203864"/>
                </a:solidFill>
                <a:latin typeface="Calibri"/>
                <a:ea typeface="Microsoft YaHei"/>
                <a:cs typeface="Lucida Sans" pitchFamily="2"/>
              </a:rPr>
              <a:t> différentes</a:t>
            </a:r>
            <a:endParaRPr lang="fr-FR" i="1">
              <a:solidFill>
                <a:srgbClr val="203864"/>
              </a:solidFill>
              <a:latin typeface="Calibri"/>
              <a:ea typeface="Microsoft YaHei"/>
              <a:cs typeface="Lucida Sans" pitchFamily="2"/>
            </a:endParaRPr>
          </a:p>
          <a:p>
            <a:pPr>
              <a:buNone/>
            </a:pPr>
            <a:r>
              <a:rPr lang="fr-FR" i="1">
                <a:solidFill>
                  <a:srgbClr val="203864"/>
                </a:solidFill>
                <a:latin typeface="Calibri"/>
                <a:ea typeface="Microsoft YaHei"/>
                <a:cs typeface="Lucida Sans" pitchFamily="2"/>
              </a:rPr>
              <a:t> </a:t>
            </a:r>
            <a:r>
              <a:rPr lang="fr-FR" sz="1800" b="0" i="1" u="none" strike="noStrike" kern="1200" spc="0" baseline="0">
                <a:ln>
                  <a:noFill/>
                </a:ln>
                <a:solidFill>
                  <a:srgbClr val="203864"/>
                </a:solidFill>
                <a:latin typeface="Calibri"/>
                <a:ea typeface="Microsoft YaHei"/>
                <a:cs typeface="Lucida Sans" pitchFamily="2"/>
              </a:rPr>
              <a:t>hip hop</a:t>
            </a:r>
            <a:r>
              <a:rPr lang="fr-FR" i="1">
                <a:solidFill>
                  <a:srgbClr val="203864"/>
                </a:solidFill>
                <a:latin typeface="Calibri"/>
                <a:ea typeface="Microsoft YaHei"/>
                <a:cs typeface="Lucida Sans" pitchFamily="2"/>
              </a:rPr>
              <a:t> ( de 2'50 à 5'30mn )</a:t>
            </a:r>
            <a:endParaRPr lang="fr-F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hlinkClick r:id="rId6"/>
              </a:rPr>
              <a:t>https://youtu.be/eyziox0u7pU</a:t>
            </a:r>
            <a:endParaRPr lang="fr-FR" sz="1800" b="0" i="0" u="none" strike="noStrike" kern="1200" spc="0" baseline="0">
              <a:ln>
                <a:noFill/>
              </a:ln>
              <a:solidFill>
                <a:srgbClr val="000000"/>
              </a:solidFill>
              <a:latin typeface="Calibri" pitchFamily="18"/>
              <a:ea typeface="Microsoft YaHei" pitchFamily="2"/>
              <a:cs typeface="Lucida Sans" pitchFamily="2"/>
            </a:endParaRPr>
          </a:p>
        </p:txBody>
      </p:sp>
      <p:pic>
        <p:nvPicPr>
          <p:cNvPr id="4" name="Image 3" descr="bandeau_allegria.jpg"/>
          <p:cNvPicPr>
            <a:picLocks noChangeAspect="1"/>
          </p:cNvPicPr>
          <p:nvPr/>
        </p:nvPicPr>
        <p:blipFill>
          <a:blip r:embed="rId7" cstate="print"/>
          <a:stretch>
            <a:fillRect/>
          </a:stretch>
        </p:blipFill>
        <p:spPr>
          <a:xfrm>
            <a:off x="6096000" y="3284984"/>
            <a:ext cx="5818255" cy="3016873"/>
          </a:xfrm>
          <a:prstGeom prst="rect">
            <a:avLst/>
          </a:prstGeom>
        </p:spPr>
      </p:pic>
      <p:sp>
        <p:nvSpPr>
          <p:cNvPr id="5" name="Rectangle 4"/>
          <p:cNvSpPr/>
          <p:nvPr/>
        </p:nvSpPr>
        <p:spPr>
          <a:xfrm>
            <a:off x="11424592" y="6309320"/>
            <a:ext cx="418704" cy="369332"/>
          </a:xfrm>
          <a:prstGeom prst="rect">
            <a:avLst/>
          </a:prstGeom>
        </p:spPr>
        <p:txBody>
          <a:bodyPr wrap="none">
            <a:spAutoFit/>
          </a:bodyPr>
          <a:lstStyle/>
          <a:p>
            <a:fld id="{AD419AEF-0018-4993-A630-4F575D562CDC}" type="slidenum">
              <a:rPr lang="fr-FR" smtClean="0"/>
              <a:pPr/>
              <a:t>15</a:t>
            </a:fld>
            <a:endParaRPr lang="fr-F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Titre 8"/>
          <p:cNvSpPr txBox="1">
            <a:spLocks noGrp="1"/>
          </p:cNvSpPr>
          <p:nvPr>
            <p:ph type="title"/>
          </p:nvPr>
        </p:nvSpPr>
        <p:spPr>
          <a:xfrm>
            <a:off x="335880" y="704160"/>
            <a:ext cx="11520360" cy="7556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800"/>
              <a:t>CORPS</a:t>
            </a:r>
          </a:p>
        </p:txBody>
      </p:sp>
      <p:sp>
        <p:nvSpPr>
          <p:cNvPr id="3" name="Espace réservé du numéro de diapositive 2"/>
          <p:cNvSpPr txBox="1"/>
          <p:nvPr/>
        </p:nvSpPr>
        <p:spPr>
          <a:xfrm>
            <a:off x="11280576" y="6525344"/>
            <a:ext cx="611304" cy="262815"/>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AD419AEF-0018-4993-A630-4F575D562CDC}" type="slidenum">
              <a:rPr/>
              <a:pPr marL="0" marR="0" lvl="0" indent="0" algn="r" rtl="0" hangingPunct="1">
                <a:lnSpc>
                  <a:spcPct val="100000"/>
                </a:lnSpc>
                <a:spcBef>
                  <a:spcPts val="0"/>
                </a:spcBef>
                <a:spcAft>
                  <a:spcPts val="0"/>
                </a:spcAft>
                <a:buNone/>
                <a:tabLst/>
              </a:pPr>
              <a:t>16</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sp>
        <p:nvSpPr>
          <p:cNvPr id="4" name="Espace réservé du texte 9"/>
          <p:cNvSpPr txBox="1">
            <a:spLocks noGrp="1"/>
          </p:cNvSpPr>
          <p:nvPr>
            <p:ph type="body" idx="4294967295"/>
          </p:nvPr>
        </p:nvSpPr>
        <p:spPr>
          <a:xfrm>
            <a:off x="213120" y="2763000"/>
            <a:ext cx="11492280" cy="2772720"/>
          </a:xfrm>
        </p:spPr>
        <p:txBody>
          <a:bodyPr anchor="ct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nSpc>
                <a:spcPct val="80000"/>
              </a:lnSpc>
              <a:spcBef>
                <a:spcPts val="1001"/>
              </a:spcBef>
              <a:spcAft>
                <a:spcPts val="0"/>
              </a:spcAft>
              <a:buNone/>
            </a:pPr>
            <a:r>
              <a:rPr lang="fr-FR" sz="2800" u="sng">
                <a:latin typeface="Calibri Light"/>
                <a:ea typeface="Microsoft YaHei"/>
              </a:rPr>
              <a:t>Définition</a:t>
            </a:r>
            <a:r>
              <a:rPr lang="fr-FR" sz="2800">
                <a:latin typeface="Calibri Light"/>
                <a:ea typeface="Microsoft YaHei"/>
              </a:rPr>
              <a:t> : Le corps est l’outil, l’instrument du danseur:</a:t>
            </a:r>
          </a:p>
          <a:p>
            <a:pPr marL="0" lvl="0" indent="0">
              <a:lnSpc>
                <a:spcPct val="80000"/>
              </a:lnSpc>
              <a:spcBef>
                <a:spcPts val="1001"/>
              </a:spcBef>
              <a:spcAft>
                <a:spcPts val="0"/>
              </a:spcAft>
              <a:buNone/>
            </a:pPr>
            <a:r>
              <a:rPr lang="fr-FR" sz="2800">
                <a:latin typeface="Calibri Light"/>
                <a:ea typeface="Microsoft YaHei"/>
              </a:rPr>
              <a:t>Mobiliser le corps c’est entretenir des rapports avec les éléments suivants :</a:t>
            </a:r>
          </a:p>
          <a:p>
            <a:pPr marL="685165" lvl="1" indent="-228600">
              <a:lnSpc>
                <a:spcPct val="80000"/>
              </a:lnSpc>
              <a:spcBef>
                <a:spcPts val="499"/>
              </a:spcBef>
              <a:spcAft>
                <a:spcPts val="0"/>
              </a:spcAft>
              <a:buSzPct val="100000"/>
              <a:buFont typeface="Arial" pitchFamily="34"/>
              <a:buChar char="•"/>
            </a:pPr>
            <a:r>
              <a:rPr lang="fr-FR" sz="2400">
                <a:latin typeface="Calibri Light"/>
                <a:ea typeface="Microsoft YaHei"/>
              </a:rPr>
              <a:t>Perception de l’espace intérieur</a:t>
            </a:r>
          </a:p>
          <a:p>
            <a:pPr marL="685165" lvl="1" indent="-228600">
              <a:lnSpc>
                <a:spcPct val="80000"/>
              </a:lnSpc>
              <a:spcBef>
                <a:spcPts val="499"/>
              </a:spcBef>
              <a:spcAft>
                <a:spcPts val="0"/>
              </a:spcAft>
              <a:buSzPct val="100000"/>
              <a:buFont typeface="Arial" pitchFamily="34"/>
              <a:buChar char="•"/>
            </a:pPr>
            <a:r>
              <a:rPr lang="fr-FR" sz="2400">
                <a:latin typeface="Calibri Light"/>
                <a:ea typeface="Microsoft YaHei"/>
              </a:rPr>
              <a:t>Le regard</a:t>
            </a:r>
          </a:p>
          <a:p>
            <a:pPr marL="685165" lvl="1" indent="-228600">
              <a:lnSpc>
                <a:spcPct val="80000"/>
              </a:lnSpc>
              <a:spcBef>
                <a:spcPts val="499"/>
              </a:spcBef>
              <a:spcAft>
                <a:spcPts val="0"/>
              </a:spcAft>
              <a:buSzPct val="100000"/>
              <a:buFont typeface="Arial" pitchFamily="34"/>
              <a:buChar char="•"/>
            </a:pPr>
            <a:r>
              <a:rPr lang="fr-FR" sz="2400">
                <a:latin typeface="Calibri Light"/>
                <a:ea typeface="Microsoft YaHei"/>
              </a:rPr>
              <a:t>Perception de la gravité</a:t>
            </a:r>
          </a:p>
          <a:p>
            <a:pPr marL="685165" lvl="1" indent="-228600">
              <a:lnSpc>
                <a:spcPct val="80000"/>
              </a:lnSpc>
              <a:spcBef>
                <a:spcPts val="499"/>
              </a:spcBef>
              <a:spcAft>
                <a:spcPts val="0"/>
              </a:spcAft>
              <a:buSzPct val="100000"/>
              <a:buFont typeface="Arial" pitchFamily="34"/>
              <a:buChar char="•"/>
            </a:pPr>
            <a:r>
              <a:rPr lang="fr-FR" sz="2400">
                <a:latin typeface="Calibri Light"/>
                <a:ea typeface="Microsoft YaHei"/>
              </a:rPr>
              <a:t>Mobilisation partielle des parties du corps</a:t>
            </a:r>
          </a:p>
          <a:p>
            <a:pPr marL="685165" lvl="1" indent="-228600">
              <a:lnSpc>
                <a:spcPct val="80000"/>
              </a:lnSpc>
              <a:spcBef>
                <a:spcPts val="499"/>
              </a:spcBef>
              <a:spcAft>
                <a:spcPts val="0"/>
              </a:spcAft>
              <a:buSzPct val="100000"/>
              <a:buFont typeface="Arial" pitchFamily="34"/>
              <a:buChar char="•"/>
            </a:pPr>
            <a:r>
              <a:rPr lang="fr-FR" sz="2400">
                <a:latin typeface="Calibri Light"/>
                <a:ea typeface="Microsoft YaHei"/>
              </a:rPr>
              <a:t>Mobilisation globale</a:t>
            </a:r>
          </a:p>
          <a:p>
            <a:pPr marL="0" lvl="0" indent="0">
              <a:lnSpc>
                <a:spcPct val="80000"/>
              </a:lnSpc>
              <a:spcBef>
                <a:spcPts val="1001"/>
              </a:spcBef>
              <a:spcAft>
                <a:spcPts val="0"/>
              </a:spcAft>
              <a:buNone/>
            </a:pPr>
            <a:endParaRPr lang="fr-FR" sz="2800">
              <a:latin typeface="Calibri Light"/>
            </a:endParaRPr>
          </a:p>
          <a:p>
            <a:pPr marL="0" lvl="0" indent="0">
              <a:lnSpc>
                <a:spcPct val="80000"/>
              </a:lnSpc>
              <a:spcBef>
                <a:spcPts val="1001"/>
              </a:spcBef>
              <a:spcAft>
                <a:spcPts val="0"/>
              </a:spcAft>
              <a:buNone/>
            </a:pPr>
            <a:endParaRPr lang="fr-FR" sz="2000" b="1">
              <a:latin typeface="Calibri"/>
            </a:endParaRPr>
          </a:p>
        </p:txBody>
      </p:sp>
      <p:pic>
        <p:nvPicPr>
          <p:cNvPr id="5" name="Picture 2" descr="Afficher l’image source"/>
          <p:cNvPicPr>
            <a:picLocks noChangeAspect="1"/>
          </p:cNvPicPr>
          <p:nvPr/>
        </p:nvPicPr>
        <p:blipFill>
          <a:blip r:embed="rId3" cstate="print"/>
          <a:srcRect/>
          <a:stretch>
            <a:fillRect/>
          </a:stretch>
        </p:blipFill>
        <p:spPr>
          <a:xfrm>
            <a:off x="114480" y="140760"/>
            <a:ext cx="936360" cy="936360"/>
          </a:xfrm>
          <a:prstGeom prst="rect">
            <a:avLst/>
          </a:prstGeom>
          <a:noFill/>
          <a:ln>
            <a:noFill/>
          </a:ln>
        </p:spPr>
      </p:pic>
      <p:pic>
        <p:nvPicPr>
          <p:cNvPr id="6" name="Image 5" descr="danseuse.jpg"/>
          <p:cNvPicPr>
            <a:picLocks noChangeAspect="1"/>
          </p:cNvPicPr>
          <p:nvPr/>
        </p:nvPicPr>
        <p:blipFill>
          <a:blip r:embed="rId4" cstate="print"/>
          <a:srcRect l="8893" t="12579" r="11728" b="14846"/>
          <a:stretch>
            <a:fillRect/>
          </a:stretch>
        </p:blipFill>
        <p:spPr>
          <a:xfrm>
            <a:off x="7392144" y="3356992"/>
            <a:ext cx="2646294" cy="30243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ZoneTexte 1"/>
          <p:cNvSpPr txBox="1"/>
          <p:nvPr/>
        </p:nvSpPr>
        <p:spPr>
          <a:xfrm>
            <a:off x="2061719" y="131040"/>
            <a:ext cx="8068680" cy="707760"/>
          </a:xfrm>
          <a:prstGeom prst="rect">
            <a:avLst/>
          </a:prstGeom>
          <a:noFill/>
          <a:ln>
            <a:noFill/>
          </a:ln>
        </p:spPr>
        <p:txBody>
          <a:bodyPr vert="horz" wrap="square" lIns="91440" tIns="45720" rIns="91440" bIns="4572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4000" b="0" i="0" u="none" strike="noStrike" kern="1200" spc="0" baseline="0">
                <a:ln>
                  <a:noFill/>
                </a:ln>
                <a:solidFill>
                  <a:srgbClr val="000000"/>
                </a:solidFill>
                <a:latin typeface="Calibri" pitchFamily="18"/>
                <a:ea typeface="Microsoft YaHei" pitchFamily="2"/>
                <a:cs typeface="Lucida Sans" pitchFamily="2"/>
              </a:rPr>
              <a:t>Les indicateurs du corps</a:t>
            </a:r>
          </a:p>
        </p:txBody>
      </p:sp>
      <p:sp>
        <p:nvSpPr>
          <p:cNvPr id="7" name="Rectangle 6"/>
          <p:cNvSpPr/>
          <p:nvPr/>
        </p:nvSpPr>
        <p:spPr>
          <a:xfrm>
            <a:off x="11496600" y="6488668"/>
            <a:ext cx="418704" cy="369332"/>
          </a:xfrm>
          <a:prstGeom prst="rect">
            <a:avLst/>
          </a:prstGeom>
        </p:spPr>
        <p:txBody>
          <a:bodyPr wrap="none">
            <a:spAutoFit/>
          </a:bodyPr>
          <a:lstStyle/>
          <a:p>
            <a:fld id="{AD419AEF-0018-4993-A630-4F575D562CDC}" type="slidenum">
              <a:rPr lang="fr-FR" smtClean="0"/>
              <a:pPr/>
              <a:t>17</a:t>
            </a:fld>
            <a:endParaRPr lang="fr-FR"/>
          </a:p>
        </p:txBody>
      </p:sp>
      <p:graphicFrame>
        <p:nvGraphicFramePr>
          <p:cNvPr id="3" name="Tableau 2">
            <a:extLst>
              <a:ext uri="{FF2B5EF4-FFF2-40B4-BE49-F238E27FC236}">
                <a16:creationId xmlns:a16="http://schemas.microsoft.com/office/drawing/2014/main" id="{7A33C45A-DDF6-5162-C495-1A14235A66FC}"/>
              </a:ext>
            </a:extLst>
          </p:cNvPr>
          <p:cNvGraphicFramePr>
            <a:graphicFrameLocks noGrp="1"/>
          </p:cNvGraphicFramePr>
          <p:nvPr>
            <p:extLst>
              <p:ext uri="{D42A27DB-BD31-4B8C-83A1-F6EECF244321}">
                <p14:modId xmlns:p14="http://schemas.microsoft.com/office/powerpoint/2010/main" val="2797112997"/>
              </p:ext>
            </p:extLst>
          </p:nvPr>
        </p:nvGraphicFramePr>
        <p:xfrm>
          <a:off x="767409" y="855592"/>
          <a:ext cx="10725405" cy="4445616"/>
        </p:xfrm>
        <a:graphic>
          <a:graphicData uri="http://schemas.openxmlformats.org/drawingml/2006/table">
            <a:tbl>
              <a:tblPr firstRow="1" bandRow="1">
                <a:tableStyleId>{3C2FFA5D-87B4-456A-9821-1D502468CF0F}</a:tableStyleId>
              </a:tblPr>
              <a:tblGrid>
                <a:gridCol w="4248471">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3236574">
                  <a:extLst>
                    <a:ext uri="{9D8B030D-6E8A-4147-A177-3AD203B41FA5}">
                      <a16:colId xmlns:a16="http://schemas.microsoft.com/office/drawing/2014/main" val="20002"/>
                    </a:ext>
                  </a:extLst>
                </a:gridCol>
              </a:tblGrid>
              <a:tr h="464337">
                <a:tc>
                  <a:txBody>
                    <a:bodyPr/>
                    <a:lstStyle/>
                    <a:p>
                      <a:pPr algn="ctr"/>
                      <a:r>
                        <a:rPr lang="fr-FR"/>
                        <a:t>Espace intérieur</a:t>
                      </a:r>
                      <a:endParaRPr lang="fr-FR">
                        <a:latin typeface="+mj-lt"/>
                      </a:endParaRPr>
                    </a:p>
                  </a:txBody>
                  <a:tcPr anchor="ctr"/>
                </a:tc>
                <a:tc>
                  <a:txBody>
                    <a:bodyPr/>
                    <a:lstStyle/>
                    <a:p>
                      <a:pPr algn="ctr"/>
                      <a:r>
                        <a:rPr lang="fr-FR"/>
                        <a:t>Regard</a:t>
                      </a:r>
                      <a:endParaRPr lang="fr-FR">
                        <a:latin typeface="+mj-lt"/>
                      </a:endParaRPr>
                    </a:p>
                  </a:txBody>
                  <a:tcPr anchor="ctr"/>
                </a:tc>
                <a:tc>
                  <a:txBody>
                    <a:bodyPr/>
                    <a:lstStyle/>
                    <a:p>
                      <a:pPr algn="ctr"/>
                      <a:r>
                        <a:rPr lang="fr-FR"/>
                        <a:t>Gravité</a:t>
                      </a:r>
                      <a:endParaRPr lang="fr-FR">
                        <a:latin typeface="+mj-lt"/>
                      </a:endParaRPr>
                    </a:p>
                  </a:txBody>
                  <a:tcPr anchor="ctr"/>
                </a:tc>
                <a:extLst>
                  <a:ext uri="{0D108BD9-81ED-4DB2-BD59-A6C34878D82A}">
                    <a16:rowId xmlns:a16="http://schemas.microsoft.com/office/drawing/2014/main" val="10000"/>
                  </a:ext>
                </a:extLst>
              </a:tr>
              <a:tr h="3981279">
                <a:tc>
                  <a:txBody>
                    <a:bodyPr/>
                    <a:lstStyle/>
                    <a:p>
                      <a:pPr algn="ctr"/>
                      <a:r>
                        <a:rPr lang="fr-FR"/>
                        <a:t>Lié à l’imaginaire, permet de donner du sens.</a:t>
                      </a:r>
                    </a:p>
                    <a:p>
                      <a:pPr algn="ctr"/>
                      <a:r>
                        <a:rPr lang="fr-FR"/>
                        <a:t>Perception des sensations (5 sens, kinesthésie)</a:t>
                      </a:r>
                    </a:p>
                    <a:p>
                      <a:pPr algn="ctr"/>
                      <a:endParaRPr lang="fr-FR"/>
                    </a:p>
                    <a:p>
                      <a:pPr algn="ctr"/>
                      <a:r>
                        <a:rPr lang="fr-FR"/>
                        <a:t>Prise de conscience de l’architecture corporelle : squelette, masses musculaires, articulations…</a:t>
                      </a:r>
                    </a:p>
                    <a:p>
                      <a:pPr algn="ctr"/>
                      <a:endParaRPr lang="fr-FR"/>
                    </a:p>
                    <a:p>
                      <a:pPr algn="ctr"/>
                      <a:r>
                        <a:rPr lang="fr-FR"/>
                        <a:t>Perception des sensations tactiles</a:t>
                      </a:r>
                      <a:r>
                        <a:rPr lang="fr-FR" baseline="0"/>
                        <a:t> (la peau enveloppe et frontière)</a:t>
                      </a:r>
                    </a:p>
                    <a:p>
                      <a:pPr algn="ctr"/>
                      <a:endParaRPr lang="fr-FR" baseline="0"/>
                    </a:p>
                    <a:p>
                      <a:pPr algn="ctr"/>
                      <a:r>
                        <a:rPr lang="fr-FR" baseline="0"/>
                        <a:t>Prise de conscience de la respiration</a:t>
                      </a:r>
                      <a:endParaRPr lang="fr-FR"/>
                    </a:p>
                    <a:p>
                      <a:pPr algn="ctr"/>
                      <a:endParaRPr lang="fr-FR">
                        <a:latin typeface="+mj-lt"/>
                      </a:endParaRPr>
                    </a:p>
                  </a:txBody>
                  <a:tcPr anchor="ctr"/>
                </a:tc>
                <a:tc>
                  <a:txBody>
                    <a:bodyPr/>
                    <a:lstStyle/>
                    <a:p>
                      <a:pPr algn="ctr"/>
                      <a:r>
                        <a:rPr lang="fr-FR"/>
                        <a:t>Ouvrir et placer le regard sur l’espace :</a:t>
                      </a:r>
                    </a:p>
                    <a:p>
                      <a:pPr algn="ctr"/>
                      <a:endParaRPr lang="fr-FR"/>
                    </a:p>
                    <a:p>
                      <a:pPr marL="285750" indent="-285750" algn="ctr">
                        <a:buFontTx/>
                        <a:buChar char="-"/>
                      </a:pPr>
                      <a:r>
                        <a:rPr lang="fr-FR"/>
                        <a:t>Projection dans le mouvement</a:t>
                      </a:r>
                    </a:p>
                    <a:p>
                      <a:pPr marL="285750" indent="-285750" algn="ctr">
                        <a:buFontTx/>
                        <a:buChar char="-"/>
                      </a:pPr>
                      <a:r>
                        <a:rPr lang="fr-FR"/>
                        <a:t>Jouer sur le regard qui accompagne ou s’oppose au mouvement pour une plus grande précision du trajet</a:t>
                      </a:r>
                    </a:p>
                    <a:p>
                      <a:pPr marL="285750" indent="-285750" algn="ctr">
                        <a:buFontTx/>
                        <a:buChar char="-"/>
                      </a:pPr>
                      <a:endParaRPr lang="fr-FR">
                        <a:latin typeface="+mj-lt"/>
                      </a:endParaRPr>
                    </a:p>
                  </a:txBody>
                  <a:tcPr/>
                </a:tc>
                <a:tc>
                  <a:txBody>
                    <a:bodyPr/>
                    <a:lstStyle/>
                    <a:p>
                      <a:pPr algn="ctr"/>
                      <a:r>
                        <a:rPr lang="fr-FR"/>
                        <a:t>Prise de conscience de la verticalité, poids</a:t>
                      </a:r>
                      <a:r>
                        <a:rPr lang="fr-FR" baseline="0"/>
                        <a:t> du corps sur les appuis</a:t>
                      </a:r>
                    </a:p>
                    <a:p>
                      <a:pPr algn="ctr"/>
                      <a:endParaRPr lang="fr-FR" baseline="0"/>
                    </a:p>
                    <a:p>
                      <a:pPr algn="ctr"/>
                      <a:r>
                        <a:rPr lang="fr-FR" baseline="0"/>
                        <a:t>Jouer avec le déséquilibre pieds ou une autre partie du corps jusqu’à la chute puis retour à la verticalité</a:t>
                      </a:r>
                      <a:endParaRPr lang="fr-FR">
                        <a:latin typeface="+mj-lt"/>
                      </a:endParaRPr>
                    </a:p>
                  </a:txBody>
                  <a:tcPr/>
                </a:tc>
                <a:extLst>
                  <a:ext uri="{0D108BD9-81ED-4DB2-BD59-A6C34878D82A}">
                    <a16:rowId xmlns:a16="http://schemas.microsoft.com/office/drawing/2014/main" val="10001"/>
                  </a:ext>
                </a:extLst>
              </a:tr>
            </a:tbl>
          </a:graphicData>
        </a:graphic>
      </p:graphicFrame>
      <p:pic>
        <p:nvPicPr>
          <p:cNvPr id="6" name="Image 5" descr="danseur.jpg"/>
          <p:cNvPicPr>
            <a:picLocks noChangeAspect="1"/>
          </p:cNvPicPr>
          <p:nvPr/>
        </p:nvPicPr>
        <p:blipFill>
          <a:blip r:embed="rId3" cstate="print"/>
          <a:stretch>
            <a:fillRect/>
          </a:stretch>
        </p:blipFill>
        <p:spPr>
          <a:xfrm>
            <a:off x="7536160" y="4112999"/>
            <a:ext cx="3621586" cy="2410001"/>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BFA1EF5-C5DC-5BAE-3C72-821A168737AB}"/>
              </a:ext>
            </a:extLst>
          </p:cNvPr>
          <p:cNvGraphicFramePr>
            <a:graphicFrameLocks noGrp="1"/>
          </p:cNvGraphicFramePr>
          <p:nvPr>
            <p:extLst>
              <p:ext uri="{D42A27DB-BD31-4B8C-83A1-F6EECF244321}">
                <p14:modId xmlns:p14="http://schemas.microsoft.com/office/powerpoint/2010/main" val="3740900766"/>
              </p:ext>
            </p:extLst>
          </p:nvPr>
        </p:nvGraphicFramePr>
        <p:xfrm>
          <a:off x="2639616" y="836712"/>
          <a:ext cx="7272808" cy="3832200"/>
        </p:xfrm>
        <a:graphic>
          <a:graphicData uri="http://schemas.openxmlformats.org/drawingml/2006/table">
            <a:tbl>
              <a:tblPr firstRow="1" bandRow="1">
                <a:tableStyleId>{3C2FFA5D-87B4-456A-9821-1D502468CF0F}</a:tableStyleId>
              </a:tblPr>
              <a:tblGrid>
                <a:gridCol w="3636404">
                  <a:extLst>
                    <a:ext uri="{9D8B030D-6E8A-4147-A177-3AD203B41FA5}">
                      <a16:colId xmlns:a16="http://schemas.microsoft.com/office/drawing/2014/main" val="20000"/>
                    </a:ext>
                  </a:extLst>
                </a:gridCol>
                <a:gridCol w="3636404">
                  <a:extLst>
                    <a:ext uri="{9D8B030D-6E8A-4147-A177-3AD203B41FA5}">
                      <a16:colId xmlns:a16="http://schemas.microsoft.com/office/drawing/2014/main" val="20001"/>
                    </a:ext>
                  </a:extLst>
                </a:gridCol>
              </a:tblGrid>
              <a:tr h="534896">
                <a:tc>
                  <a:txBody>
                    <a:bodyPr/>
                    <a:lstStyle/>
                    <a:p>
                      <a:pPr algn="ctr"/>
                      <a:r>
                        <a:rPr lang="fr-FR"/>
                        <a:t>Mobilisation partielle</a:t>
                      </a:r>
                      <a:endParaRPr lang="fr-FR">
                        <a:latin typeface="+mj-lt"/>
                      </a:endParaRPr>
                    </a:p>
                  </a:txBody>
                  <a:tcPr anchor="ctr"/>
                </a:tc>
                <a:tc>
                  <a:txBody>
                    <a:bodyPr/>
                    <a:lstStyle/>
                    <a:p>
                      <a:pPr algn="ctr"/>
                      <a:r>
                        <a:rPr lang="fr-FR"/>
                        <a:t>Mobilisation globale</a:t>
                      </a:r>
                      <a:endParaRPr lang="fr-FR">
                        <a:latin typeface="+mj-lt"/>
                      </a:endParaRPr>
                    </a:p>
                  </a:txBody>
                  <a:tcPr anchor="ctr"/>
                </a:tc>
                <a:extLst>
                  <a:ext uri="{0D108BD9-81ED-4DB2-BD59-A6C34878D82A}">
                    <a16:rowId xmlns:a16="http://schemas.microsoft.com/office/drawing/2014/main" val="10000"/>
                  </a:ext>
                </a:extLst>
              </a:tr>
              <a:tr h="3297304">
                <a:tc>
                  <a:txBody>
                    <a:bodyPr/>
                    <a:lstStyle/>
                    <a:p>
                      <a:pPr algn="ctr"/>
                      <a:r>
                        <a:rPr lang="fr-FR"/>
                        <a:t>Explorer les possibilités articulaires</a:t>
                      </a:r>
                    </a:p>
                    <a:p>
                      <a:pPr algn="ctr"/>
                      <a:r>
                        <a:rPr lang="fr-FR"/>
                        <a:t>Coordonner différentes parties du corps</a:t>
                      </a:r>
                    </a:p>
                    <a:p>
                      <a:pPr algn="ctr"/>
                      <a:endParaRPr lang="fr-FR"/>
                    </a:p>
                    <a:p>
                      <a:pPr algn="ctr"/>
                      <a:r>
                        <a:rPr lang="fr-FR"/>
                        <a:t>Dissocier ou initier un mouvement à partir d’une partie du corps</a:t>
                      </a:r>
                    </a:p>
                    <a:p>
                      <a:pPr algn="ctr"/>
                      <a:r>
                        <a:rPr lang="fr-FR"/>
                        <a:t>Isoler une partie du corps</a:t>
                      </a:r>
                      <a:endParaRPr lang="fr-FR">
                        <a:latin typeface="+mj-lt"/>
                      </a:endParaRPr>
                    </a:p>
                  </a:txBody>
                  <a:tcPr/>
                </a:tc>
                <a:tc>
                  <a:txBody>
                    <a:bodyPr/>
                    <a:lstStyle/>
                    <a:p>
                      <a:pPr algn="ctr"/>
                      <a:r>
                        <a:rPr lang="fr-FR"/>
                        <a:t>Les déplacements : de tous types et niveaux</a:t>
                      </a:r>
                    </a:p>
                    <a:p>
                      <a:pPr algn="ctr"/>
                      <a:endParaRPr lang="fr-FR"/>
                    </a:p>
                    <a:p>
                      <a:pPr algn="ctr"/>
                      <a:r>
                        <a:rPr lang="fr-FR"/>
                        <a:t>Les sauts : 5 types de sauts en fonction de l’impulsion et la réception</a:t>
                      </a:r>
                    </a:p>
                    <a:p>
                      <a:pPr algn="ctr"/>
                      <a:r>
                        <a:rPr lang="fr-FR"/>
                        <a:t>Les tours : changer d’orientation, d’appui, d’axe</a:t>
                      </a:r>
                    </a:p>
                    <a:p>
                      <a:pPr algn="ctr"/>
                      <a:endParaRPr lang="fr-FR">
                        <a:latin typeface="+mj-lt"/>
                      </a:endParaRPr>
                    </a:p>
                  </a:txBody>
                  <a:tcPr anchor="ctr"/>
                </a:tc>
                <a:extLst>
                  <a:ext uri="{0D108BD9-81ED-4DB2-BD59-A6C34878D82A}">
                    <a16:rowId xmlns:a16="http://schemas.microsoft.com/office/drawing/2014/main" val="10001"/>
                  </a:ext>
                </a:extLst>
              </a:tr>
            </a:tbl>
          </a:graphicData>
        </a:graphic>
      </p:graphicFrame>
      <p:pic>
        <p:nvPicPr>
          <p:cNvPr id="6" name="Image 5" descr="coude au sols.jpg">
            <a:extLst>
              <a:ext uri="{FF2B5EF4-FFF2-40B4-BE49-F238E27FC236}">
                <a16:creationId xmlns:a16="http://schemas.microsoft.com/office/drawing/2014/main" id="{1D8954A0-E889-4F7B-7378-851010AAB041}"/>
              </a:ext>
            </a:extLst>
          </p:cNvPr>
          <p:cNvPicPr>
            <a:picLocks noChangeAspect="1"/>
          </p:cNvPicPr>
          <p:nvPr/>
        </p:nvPicPr>
        <p:blipFill>
          <a:blip r:embed="rId2" cstate="print"/>
          <a:stretch>
            <a:fillRect/>
          </a:stretch>
        </p:blipFill>
        <p:spPr>
          <a:xfrm>
            <a:off x="695400" y="3645024"/>
            <a:ext cx="4244880" cy="2824775"/>
          </a:xfrm>
          <a:prstGeom prst="rect">
            <a:avLst/>
          </a:prstGeom>
        </p:spPr>
      </p:pic>
    </p:spTree>
    <p:extLst>
      <p:ext uri="{BB962C8B-B14F-4D97-AF65-F5344CB8AC3E}">
        <p14:creationId xmlns:p14="http://schemas.microsoft.com/office/powerpoint/2010/main" val="16000427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pic>
        <p:nvPicPr>
          <p:cNvPr id="2" name="Tableau 3"/>
          <p:cNvPicPr>
            <a:picLocks noChangeAspect="1"/>
          </p:cNvPicPr>
          <p:nvPr/>
        </p:nvPicPr>
        <p:blipFill>
          <a:blip r:embed="rId3" cstate="print"/>
          <a:stretch>
            <a:fillRect/>
          </a:stretch>
        </p:blipFill>
        <p:spPr>
          <a:xfrm>
            <a:off x="2644920" y="1513080"/>
            <a:ext cx="6907320" cy="3831839"/>
          </a:xfrm>
          <a:prstGeom prst="rect">
            <a:avLst/>
          </a:prstGeom>
          <a:solidFill>
            <a:srgbClr val="CFE7F5"/>
          </a:solidFill>
          <a:ln w="0">
            <a:solidFill>
              <a:srgbClr val="808080"/>
            </a:solidFill>
            <a:prstDash val="solid"/>
            <a:miter/>
          </a:ln>
        </p:spPr>
      </p:pic>
      <p:pic>
        <p:nvPicPr>
          <p:cNvPr id="3" name="Image 2" descr="tabularasa.jpg"/>
          <p:cNvPicPr>
            <a:picLocks noChangeAspect="1"/>
          </p:cNvPicPr>
          <p:nvPr/>
        </p:nvPicPr>
        <p:blipFill>
          <a:blip r:embed="rId4" cstate="print"/>
          <a:stretch>
            <a:fillRect/>
          </a:stretch>
        </p:blipFill>
        <p:spPr>
          <a:xfrm>
            <a:off x="2286000" y="885825"/>
            <a:ext cx="7620000" cy="5086350"/>
          </a:xfrm>
          <a:prstGeom prst="rect">
            <a:avLst/>
          </a:prstGeom>
        </p:spPr>
      </p:pic>
      <p:sp>
        <p:nvSpPr>
          <p:cNvPr id="4" name="Rectangle 3"/>
          <p:cNvSpPr/>
          <p:nvPr/>
        </p:nvSpPr>
        <p:spPr>
          <a:xfrm>
            <a:off x="11496600" y="6488668"/>
            <a:ext cx="418704" cy="369332"/>
          </a:xfrm>
          <a:prstGeom prst="rect">
            <a:avLst/>
          </a:prstGeom>
        </p:spPr>
        <p:txBody>
          <a:bodyPr wrap="none">
            <a:spAutoFit/>
          </a:bodyPr>
          <a:lstStyle/>
          <a:p>
            <a:fld id="{AD419AEF-0018-4993-A630-4F575D562CDC}" type="slidenum">
              <a:rPr lang="fr-FR" smtClean="0"/>
              <a:pPr/>
              <a:t>19</a:t>
            </a:fld>
            <a:endParaRPr lang="fr-F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re 5"/>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Objectif de la formation</a:t>
            </a:r>
          </a:p>
        </p:txBody>
      </p:sp>
      <p:sp>
        <p:nvSpPr>
          <p:cNvPr id="3" name="Espace réservé du contenu 6"/>
          <p:cNvSpPr txBox="1">
            <a:spLocks noGrp="1"/>
          </p:cNvSpPr>
          <p:nvPr>
            <p:ph type="body" idx="4294967295"/>
          </p:nvPr>
        </p:nvSpPr>
        <p:spPr>
          <a:xfrm>
            <a:off x="6619320" y="3074040"/>
            <a:ext cx="5272919" cy="2557439"/>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228600" lvl="0" indent="-228600">
              <a:spcBef>
                <a:spcPts val="1001"/>
              </a:spcBef>
              <a:spcAft>
                <a:spcPts val="0"/>
              </a:spcAft>
              <a:buSzPct val="100000"/>
              <a:buFont typeface="Arial" pitchFamily="34"/>
              <a:buChar char="•"/>
            </a:pPr>
            <a:r>
              <a:rPr lang="fr-FR" sz="2400">
                <a:latin typeface="Calibri Light"/>
              </a:rPr>
              <a:t>Identification et appropriation des indicateurs de la composition.</a:t>
            </a:r>
          </a:p>
          <a:p>
            <a:pPr marL="228600" lvl="0" indent="-228600">
              <a:spcBef>
                <a:spcPts val="1001"/>
              </a:spcBef>
              <a:spcAft>
                <a:spcPts val="0"/>
              </a:spcAft>
              <a:buSzPct val="100000"/>
              <a:buFont typeface="Arial" pitchFamily="34"/>
              <a:buChar char="•"/>
            </a:pPr>
            <a:r>
              <a:rPr lang="fr-FR" sz="2400">
                <a:latin typeface="Calibri Light"/>
              </a:rPr>
              <a:t>Être capable de juger la composition présentée dans une chorégraphie.</a:t>
            </a:r>
          </a:p>
        </p:txBody>
      </p:sp>
      <p:sp>
        <p:nvSpPr>
          <p:cNvPr id="4" name="Espace réservé du numéro de diapositive 3"/>
          <p:cNvSpPr txBox="1"/>
          <p:nvPr/>
        </p:nvSpPr>
        <p:spPr>
          <a:xfrm>
            <a:off x="11518920" y="6581879"/>
            <a:ext cx="372960" cy="20628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FBEDA7CA-402A-4929-8E11-9F4B24202A64}" type="slidenum">
              <a:rPr/>
              <a:pPr marL="0" marR="0" lvl="0" indent="0" algn="r" rtl="0" hangingPunct="1">
                <a:lnSpc>
                  <a:spcPct val="100000"/>
                </a:lnSpc>
                <a:spcBef>
                  <a:spcPts val="0"/>
                </a:spcBef>
                <a:spcAft>
                  <a:spcPts val="0"/>
                </a:spcAft>
                <a:buNone/>
                <a:tabLst/>
              </a:pPr>
              <a:t>2</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pic>
        <p:nvPicPr>
          <p:cNvPr id="5" name="Image 7" descr="Une image contenant plancher, sport, danseur, nature&#10;&#10;Description générée automatiquement"/>
          <p:cNvPicPr>
            <a:picLocks noChangeAspect="1"/>
          </p:cNvPicPr>
          <p:nvPr/>
        </p:nvPicPr>
        <p:blipFill>
          <a:blip r:embed="rId3" cstate="print"/>
          <a:stretch>
            <a:fillRect/>
          </a:stretch>
        </p:blipFill>
        <p:spPr>
          <a:xfrm>
            <a:off x="1061640" y="1008719"/>
            <a:ext cx="5191200" cy="3893400"/>
          </a:xfrm>
          <a:prstGeom prst="rect">
            <a:avLst/>
          </a:prstGeom>
          <a:noFill/>
          <a:ln>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name="Slide76">
    <p:spTree>
      <p:nvGrpSpPr>
        <p:cNvPr id="1" name=""/>
        <p:cNvGrpSpPr/>
        <p:nvPr/>
      </p:nvGrpSpPr>
      <p:grpSpPr>
        <a:xfrm>
          <a:off x="0" y="0"/>
          <a:ext cx="0" cy="0"/>
          <a:chOff x="0" y="0"/>
          <a:chExt cx="0" cy="0"/>
        </a:xfrm>
      </p:grpSpPr>
      <p:sp>
        <p:nvSpPr>
          <p:cNvPr id="2" name="Titre 1"/>
          <p:cNvSpPr txBox="1">
            <a:spLocks noGrp="1"/>
          </p:cNvSpPr>
          <p:nvPr>
            <p:ph type="title"/>
          </p:nvPr>
        </p:nvSpPr>
        <p:spPr>
          <a:xfrm>
            <a:off x="430560" y="216720"/>
            <a:ext cx="11520360" cy="758880"/>
          </a:xfrm>
          <a:noFill/>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Bef>
                <a:spcPts val="0"/>
              </a:spcBef>
              <a:buNone/>
              <a:tabLst>
                <a:tab pos="3224160" algn="l"/>
              </a:tabLst>
            </a:pPr>
            <a:r>
              <a:rPr lang="fr-FR" sz="4800" b="1">
                <a:solidFill>
                  <a:srgbClr val="000000"/>
                </a:solidFill>
                <a:latin typeface="Calibri" pitchFamily="18"/>
              </a:rPr>
              <a:t>VIDEOS SUPPORTS:</a:t>
            </a:r>
          </a:p>
        </p:txBody>
      </p:sp>
      <p:sp>
        <p:nvSpPr>
          <p:cNvPr id="3" name="ZoneTexte 3"/>
          <p:cNvSpPr txBox="1"/>
          <p:nvPr/>
        </p:nvSpPr>
        <p:spPr>
          <a:xfrm>
            <a:off x="479376" y="1556792"/>
            <a:ext cx="9483840" cy="2346796"/>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0" i="0" u="none" strike="noStrike" kern="1200" spc="0" baseline="0" err="1">
                <a:ln>
                  <a:noFill/>
                </a:ln>
                <a:solidFill>
                  <a:srgbClr val="000000"/>
                </a:solidFill>
                <a:latin typeface="Calibri"/>
                <a:ea typeface="Microsoft YaHei"/>
                <a:cs typeface="Lucida Sans" pitchFamily="2"/>
              </a:rPr>
              <a:t>Dx</a:t>
            </a:r>
            <a:r>
              <a:rPr lang="fr-FR" sz="1800" b="0" i="0" u="none" strike="noStrike" kern="1200" spc="0" baseline="0">
                <a:ln>
                  <a:noFill/>
                </a:ln>
                <a:solidFill>
                  <a:srgbClr val="000000"/>
                </a:solidFill>
                <a:latin typeface="Calibri"/>
                <a:ea typeface="Microsoft YaHei"/>
                <a:cs typeface="Lucida Sans" pitchFamily="2"/>
              </a:rPr>
              <a:t> on spotlight </a:t>
            </a:r>
            <a:r>
              <a:rPr lang="fr-FR" sz="1800" b="0" i="1" u="none" strike="noStrike" kern="1200" spc="0" baseline="0">
                <a:ln>
                  <a:noFill/>
                </a:ln>
                <a:solidFill>
                  <a:srgbClr val="203864"/>
                </a:solidFill>
                <a:latin typeface="Calibri"/>
                <a:ea typeface="Microsoft YaHei"/>
                <a:cs typeface="Lucida Sans" pitchFamily="2"/>
              </a:rPr>
              <a:t>performances danseurs, virtuosité, technique</a:t>
            </a: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hlinkClick r:id="rId3"/>
              </a:rPr>
              <a:t>https://youtu.be/IuRBOcAO8OY</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rPr>
              <a:t>The spider Milena SIDOROVA </a:t>
            </a:r>
            <a:r>
              <a:rPr lang="fr-FR" sz="1800" b="0" i="1" u="none" strike="noStrike" kern="1200" spc="0" baseline="0">
                <a:ln>
                  <a:noFill/>
                </a:ln>
                <a:solidFill>
                  <a:srgbClr val="203864"/>
                </a:solidFill>
                <a:latin typeface="Calibri" pitchFamily="18"/>
                <a:ea typeface="Microsoft YaHei" pitchFamily="2"/>
                <a:cs typeface="Lucida Sans" pitchFamily="2"/>
              </a:rPr>
              <a:t>utilisation du corps  </a:t>
            </a: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hlinkClick r:id="rId4"/>
              </a:rPr>
              <a:t>https://youtu.be/JItkRLVlf-c</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a:buNone/>
            </a:pPr>
            <a:r>
              <a:rPr lang="fr-FR" sz="1800" b="0" i="0" u="none" strike="noStrike" kern="1200" spc="0" baseline="0" err="1">
                <a:ln>
                  <a:noFill/>
                </a:ln>
                <a:solidFill>
                  <a:srgbClr val="000000"/>
                </a:solidFill>
                <a:latin typeface="Calibri"/>
                <a:ea typeface="Microsoft YaHei"/>
                <a:cs typeface="Lucida Sans" pitchFamily="2"/>
              </a:rPr>
              <a:t>Desh</a:t>
            </a:r>
            <a:r>
              <a:rPr lang="fr-FR" sz="1800" b="0" i="0" u="none" strike="noStrike" kern="1200" spc="0" baseline="0">
                <a:ln>
                  <a:noFill/>
                </a:ln>
                <a:solidFill>
                  <a:srgbClr val="000000"/>
                </a:solidFill>
                <a:latin typeface="Calibri"/>
                <a:ea typeface="Microsoft YaHei"/>
                <a:cs typeface="Lucida Sans" pitchFamily="2"/>
              </a:rPr>
              <a:t> Akram Khan </a:t>
            </a:r>
            <a:r>
              <a:rPr lang="fr-FR" sz="1800" b="0" i="1" u="none" strike="noStrike" kern="1200" spc="0" baseline="0">
                <a:ln>
                  <a:noFill/>
                </a:ln>
                <a:solidFill>
                  <a:srgbClr val="203864"/>
                </a:solidFill>
                <a:latin typeface="Calibri"/>
                <a:ea typeface="Microsoft YaHei"/>
                <a:cs typeface="Lucida Sans" pitchFamily="2"/>
              </a:rPr>
              <a:t>corps poétique</a:t>
            </a:r>
            <a:r>
              <a:rPr lang="fr-FR" i="1">
                <a:solidFill>
                  <a:srgbClr val="203864"/>
                </a:solidFill>
                <a:latin typeface="Calibri"/>
                <a:ea typeface="Microsoft YaHei"/>
                <a:cs typeface="Lucida Sans" pitchFamily="2"/>
              </a:rPr>
              <a:t> ( 0 à 2'mn )</a:t>
            </a:r>
            <a:endParaRPr lang="fr-FR" sz="1800" b="0" i="1" u="none" strike="noStrike" kern="1200" spc="0" baseline="0">
              <a:ln>
                <a:noFill/>
              </a:ln>
              <a:solidFill>
                <a:srgbClr val="203864"/>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hlinkClick r:id="rId5"/>
              </a:rPr>
              <a:t>https://youtu.be/59MsDSChSvM</a:t>
            </a:r>
            <a:endParaRPr lang="fr-FR" sz="1800" b="0" i="0" u="none" strike="noStrike" kern="1200" spc="0" baseline="0">
              <a:ln>
                <a:noFill/>
              </a:ln>
              <a:solidFill>
                <a:srgbClr val="000000"/>
              </a:solidFill>
              <a:latin typeface="Calibri" pitchFamily="18"/>
              <a:ea typeface="Microsoft YaHei" pitchFamily="2"/>
              <a:cs typeface="Lucida Sans" pitchFamily="2"/>
            </a:endParaRPr>
          </a:p>
        </p:txBody>
      </p:sp>
      <p:sp>
        <p:nvSpPr>
          <p:cNvPr id="4" name="Rectangle 3"/>
          <p:cNvSpPr/>
          <p:nvPr/>
        </p:nvSpPr>
        <p:spPr>
          <a:xfrm>
            <a:off x="11568608" y="6488668"/>
            <a:ext cx="418704" cy="369332"/>
          </a:xfrm>
          <a:prstGeom prst="rect">
            <a:avLst/>
          </a:prstGeom>
        </p:spPr>
        <p:txBody>
          <a:bodyPr wrap="none">
            <a:spAutoFit/>
          </a:bodyPr>
          <a:lstStyle/>
          <a:p>
            <a:fld id="{AD419AEF-0018-4993-A630-4F575D562CDC}" type="slidenum">
              <a:rPr lang="fr-FR" smtClean="0"/>
              <a:pPr/>
              <a:t>20</a:t>
            </a:fld>
            <a:endParaRPr lang="fr-FR"/>
          </a:p>
        </p:txBody>
      </p:sp>
      <p:pic>
        <p:nvPicPr>
          <p:cNvPr id="6" name="Image 5" descr="08KHAN2-superJumbo.jpg"/>
          <p:cNvPicPr>
            <a:picLocks noChangeAspect="1"/>
          </p:cNvPicPr>
          <p:nvPr/>
        </p:nvPicPr>
        <p:blipFill>
          <a:blip r:embed="rId6" cstate="print"/>
          <a:stretch>
            <a:fillRect/>
          </a:stretch>
        </p:blipFill>
        <p:spPr>
          <a:xfrm>
            <a:off x="8688288" y="1052736"/>
            <a:ext cx="2635170" cy="3950825"/>
          </a:xfrm>
          <a:prstGeom prst="rect">
            <a:avLst/>
          </a:prstGeom>
        </p:spPr>
      </p:pic>
      <p:pic>
        <p:nvPicPr>
          <p:cNvPr id="7" name="Image 6" descr="maxresdefault.jpg"/>
          <p:cNvPicPr>
            <a:picLocks noChangeAspect="1"/>
          </p:cNvPicPr>
          <p:nvPr/>
        </p:nvPicPr>
        <p:blipFill>
          <a:blip r:embed="rId7" cstate="print"/>
          <a:srcRect t="15069"/>
          <a:stretch>
            <a:fillRect/>
          </a:stretch>
        </p:blipFill>
        <p:spPr>
          <a:xfrm>
            <a:off x="2063552" y="4221088"/>
            <a:ext cx="4464496" cy="2132856"/>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Titre 8"/>
          <p:cNvSpPr txBox="1">
            <a:spLocks noGrp="1"/>
          </p:cNvSpPr>
          <p:nvPr>
            <p:ph type="title"/>
          </p:nvPr>
        </p:nvSpPr>
        <p:spPr>
          <a:xfrm>
            <a:off x="335360" y="980728"/>
            <a:ext cx="11520360" cy="7556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800"/>
              <a:t>RELATIONS ENTRE DANSEURS</a:t>
            </a:r>
          </a:p>
        </p:txBody>
      </p:sp>
      <p:sp>
        <p:nvSpPr>
          <p:cNvPr id="3" name="Espace réservé du numéro de diapositive 2"/>
          <p:cNvSpPr txBox="1"/>
          <p:nvPr/>
        </p:nvSpPr>
        <p:spPr>
          <a:xfrm>
            <a:off x="11280576" y="6525344"/>
            <a:ext cx="611304" cy="262815"/>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FEDF17F1-E10C-472F-B06C-91E17771CF96}" type="slidenum">
              <a:rPr/>
              <a:pPr marL="0" marR="0" lvl="0" indent="0" algn="r" rtl="0" hangingPunct="1">
                <a:lnSpc>
                  <a:spcPct val="100000"/>
                </a:lnSpc>
                <a:spcBef>
                  <a:spcPts val="0"/>
                </a:spcBef>
                <a:spcAft>
                  <a:spcPts val="0"/>
                </a:spcAft>
                <a:buNone/>
                <a:tabLst/>
              </a:pPr>
              <a:t>21</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sp>
        <p:nvSpPr>
          <p:cNvPr id="4" name="Espace réservé du texte 9"/>
          <p:cNvSpPr txBox="1">
            <a:spLocks noGrp="1"/>
          </p:cNvSpPr>
          <p:nvPr>
            <p:ph type="body" idx="4294967295"/>
          </p:nvPr>
        </p:nvSpPr>
        <p:spPr>
          <a:xfrm>
            <a:off x="213120" y="2531160"/>
            <a:ext cx="11492280" cy="4050720"/>
          </a:xfrm>
        </p:spPr>
        <p:txBody>
          <a:bodyPr anchor="ct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nSpc>
                <a:spcPct val="70000"/>
              </a:lnSpc>
              <a:spcBef>
                <a:spcPts val="1001"/>
              </a:spcBef>
              <a:spcAft>
                <a:spcPts val="0"/>
              </a:spcAft>
              <a:buNone/>
            </a:pPr>
            <a:r>
              <a:rPr lang="fr-FR" sz="2800" u="sng">
                <a:latin typeface="Calibri Light"/>
              </a:rPr>
              <a:t>Définition :</a:t>
            </a:r>
          </a:p>
          <a:p>
            <a:pPr marL="0" lvl="0" indent="0">
              <a:lnSpc>
                <a:spcPct val="70000"/>
              </a:lnSpc>
              <a:spcBef>
                <a:spcPts val="1001"/>
              </a:spcBef>
              <a:spcAft>
                <a:spcPts val="0"/>
              </a:spcAft>
              <a:buNone/>
            </a:pPr>
            <a:r>
              <a:rPr lang="fr-FR" sz="2400">
                <a:latin typeface="Calibri Light"/>
              </a:rPr>
              <a:t>Il est possible de jouer avec le corps de l’autre considéré comme un volume, un support à l’action.</a:t>
            </a:r>
          </a:p>
          <a:p>
            <a:pPr marL="0" lvl="0" indent="0">
              <a:lnSpc>
                <a:spcPct val="70000"/>
              </a:lnSpc>
              <a:spcBef>
                <a:spcPts val="1001"/>
              </a:spcBef>
              <a:spcAft>
                <a:spcPts val="0"/>
              </a:spcAft>
              <a:buNone/>
            </a:pPr>
            <a:r>
              <a:rPr lang="fr-FR" sz="2400">
                <a:latin typeface="Calibri Light"/>
              </a:rPr>
              <a:t>Ce dialogue corporel suppose une </a:t>
            </a:r>
            <a:r>
              <a:rPr lang="fr-FR" sz="2400" b="1">
                <a:latin typeface="Calibri Light"/>
              </a:rPr>
              <a:t>adaptation mutuelle au poids de l’autre</a:t>
            </a:r>
            <a:r>
              <a:rPr lang="fr-FR" sz="2400">
                <a:latin typeface="Calibri Light"/>
              </a:rPr>
              <a:t>, </a:t>
            </a:r>
            <a:r>
              <a:rPr lang="fr-FR" sz="2400" b="1">
                <a:latin typeface="Calibri Light"/>
              </a:rPr>
              <a:t>à l’énergie de l’autre</a:t>
            </a:r>
            <a:r>
              <a:rPr lang="fr-FR" sz="2400">
                <a:latin typeface="Calibri Light"/>
              </a:rPr>
              <a:t>…Ce corps « matériau » ne doit pas nous faire oublier l’engagement affectif mis en jeu quand les corps se rencontrent.</a:t>
            </a:r>
          </a:p>
          <a:p>
            <a:pPr marL="0" lvl="0" indent="0">
              <a:lnSpc>
                <a:spcPct val="70000"/>
              </a:lnSpc>
              <a:spcBef>
                <a:spcPts val="1001"/>
              </a:spcBef>
              <a:spcAft>
                <a:spcPts val="0"/>
              </a:spcAft>
              <a:buNone/>
            </a:pPr>
            <a:r>
              <a:rPr lang="fr-FR" sz="2400">
                <a:latin typeface="Calibri Light"/>
              </a:rPr>
              <a:t>Ces relations sont organisées en fonction de :</a:t>
            </a:r>
          </a:p>
          <a:p>
            <a:pPr marL="0" lvl="0" indent="0">
              <a:lnSpc>
                <a:spcPct val="70000"/>
              </a:lnSpc>
              <a:spcBef>
                <a:spcPts val="1001"/>
              </a:spcBef>
              <a:spcAft>
                <a:spcPts val="0"/>
              </a:spcAft>
              <a:buNone/>
            </a:pPr>
            <a:r>
              <a:rPr lang="fr-FR" sz="2400">
                <a:latin typeface="Calibri Light"/>
              </a:rPr>
              <a:t> - l’espace</a:t>
            </a:r>
          </a:p>
          <a:p>
            <a:pPr marL="228600" lvl="0" indent="-228600">
              <a:lnSpc>
                <a:spcPct val="70000"/>
              </a:lnSpc>
              <a:spcBef>
                <a:spcPts val="1001"/>
              </a:spcBef>
              <a:spcAft>
                <a:spcPts val="0"/>
              </a:spcAft>
              <a:buSzPct val="100000"/>
              <a:buChar char="-"/>
            </a:pPr>
            <a:r>
              <a:rPr lang="fr-FR" sz="2400">
                <a:latin typeface="Calibri Light"/>
              </a:rPr>
              <a:t>Le temps</a:t>
            </a:r>
          </a:p>
          <a:p>
            <a:pPr marL="228600" lvl="0" indent="-228600">
              <a:lnSpc>
                <a:spcPct val="70000"/>
              </a:lnSpc>
              <a:spcBef>
                <a:spcPts val="1001"/>
              </a:spcBef>
              <a:spcAft>
                <a:spcPts val="0"/>
              </a:spcAft>
              <a:buSzPct val="100000"/>
              <a:buChar char="-"/>
            </a:pPr>
            <a:r>
              <a:rPr lang="fr-FR" sz="2400">
                <a:latin typeface="Calibri Light"/>
              </a:rPr>
              <a:t>Les rôles</a:t>
            </a:r>
          </a:p>
          <a:p>
            <a:pPr marL="228600" lvl="0" indent="-228600">
              <a:lnSpc>
                <a:spcPct val="70000"/>
              </a:lnSpc>
              <a:spcBef>
                <a:spcPts val="1001"/>
              </a:spcBef>
              <a:spcAft>
                <a:spcPts val="0"/>
              </a:spcAft>
              <a:buSzPct val="100000"/>
              <a:buChar char="-"/>
            </a:pPr>
            <a:r>
              <a:rPr lang="fr-FR" sz="2400">
                <a:latin typeface="Calibri Light"/>
              </a:rPr>
              <a:t>Le corps des autres danseurs</a:t>
            </a:r>
          </a:p>
          <a:p>
            <a:pPr marL="0" lvl="0" indent="0">
              <a:lnSpc>
                <a:spcPct val="70000"/>
              </a:lnSpc>
              <a:spcBef>
                <a:spcPts val="1001"/>
              </a:spcBef>
              <a:spcAft>
                <a:spcPts val="0"/>
              </a:spcAft>
              <a:buNone/>
            </a:pPr>
            <a:endParaRPr lang="fr-FR" sz="2400">
              <a:latin typeface="Calibri Light"/>
            </a:endParaRPr>
          </a:p>
          <a:p>
            <a:pPr marL="0" lvl="0" indent="0">
              <a:lnSpc>
                <a:spcPct val="70000"/>
              </a:lnSpc>
              <a:spcBef>
                <a:spcPts val="1001"/>
              </a:spcBef>
              <a:spcAft>
                <a:spcPts val="0"/>
              </a:spcAft>
              <a:buNone/>
            </a:pPr>
            <a:endParaRPr lang="fr-FR" sz="1700" b="1">
              <a:latin typeface="Calibri"/>
            </a:endParaRPr>
          </a:p>
        </p:txBody>
      </p:sp>
      <p:pic>
        <p:nvPicPr>
          <p:cNvPr id="5" name="Picture 2" descr="Afficher l’image source"/>
          <p:cNvPicPr>
            <a:picLocks noChangeAspect="1"/>
          </p:cNvPicPr>
          <p:nvPr/>
        </p:nvPicPr>
        <p:blipFill>
          <a:blip r:embed="rId3" cstate="print"/>
          <a:srcRect/>
          <a:stretch>
            <a:fillRect/>
          </a:stretch>
        </p:blipFill>
        <p:spPr>
          <a:xfrm>
            <a:off x="114480" y="140760"/>
            <a:ext cx="936360" cy="936360"/>
          </a:xfrm>
          <a:prstGeom prst="rect">
            <a:avLst/>
          </a:prstGeom>
          <a:noFill/>
          <a:ln>
            <a:noFill/>
          </a:ln>
        </p:spPr>
      </p:pic>
      <p:pic>
        <p:nvPicPr>
          <p:cNvPr id="6" name="Image 5" descr="La-Pastorale-©-Olivier-Houeix_0136.jpg"/>
          <p:cNvPicPr>
            <a:picLocks noChangeAspect="1"/>
          </p:cNvPicPr>
          <p:nvPr/>
        </p:nvPicPr>
        <p:blipFill>
          <a:blip r:embed="rId4" cstate="print"/>
          <a:srcRect t="10772"/>
          <a:stretch>
            <a:fillRect/>
          </a:stretch>
        </p:blipFill>
        <p:spPr>
          <a:xfrm>
            <a:off x="6240016" y="4221088"/>
            <a:ext cx="4680520" cy="2278005"/>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D0416E34-D036-2E64-3860-F831AE658493}"/>
              </a:ext>
            </a:extLst>
          </p:cNvPr>
          <p:cNvGraphicFramePr>
            <a:graphicFrameLocks noGrp="1"/>
          </p:cNvGraphicFramePr>
          <p:nvPr>
            <p:extLst>
              <p:ext uri="{D42A27DB-BD31-4B8C-83A1-F6EECF244321}">
                <p14:modId xmlns:p14="http://schemas.microsoft.com/office/powerpoint/2010/main" val="3979192591"/>
              </p:ext>
            </p:extLst>
          </p:nvPr>
        </p:nvGraphicFramePr>
        <p:xfrm>
          <a:off x="407368" y="1081289"/>
          <a:ext cx="9084839" cy="4141584"/>
        </p:xfrm>
        <a:graphic>
          <a:graphicData uri="http://schemas.openxmlformats.org/drawingml/2006/table">
            <a:tbl>
              <a:tblPr firstRow="1" bandRow="1">
                <a:tableStyleId>{7DF18680-E054-41AD-8BC1-D1AEF772440D}</a:tableStyleId>
              </a:tblPr>
              <a:tblGrid>
                <a:gridCol w="2462246">
                  <a:extLst>
                    <a:ext uri="{9D8B030D-6E8A-4147-A177-3AD203B41FA5}">
                      <a16:colId xmlns:a16="http://schemas.microsoft.com/office/drawing/2014/main" val="20000"/>
                    </a:ext>
                  </a:extLst>
                </a:gridCol>
                <a:gridCol w="2037721">
                  <a:extLst>
                    <a:ext uri="{9D8B030D-6E8A-4147-A177-3AD203B41FA5}">
                      <a16:colId xmlns:a16="http://schemas.microsoft.com/office/drawing/2014/main" val="20001"/>
                    </a:ext>
                  </a:extLst>
                </a:gridCol>
                <a:gridCol w="2207531">
                  <a:extLst>
                    <a:ext uri="{9D8B030D-6E8A-4147-A177-3AD203B41FA5}">
                      <a16:colId xmlns:a16="http://schemas.microsoft.com/office/drawing/2014/main" val="20002"/>
                    </a:ext>
                  </a:extLst>
                </a:gridCol>
                <a:gridCol w="2377341">
                  <a:extLst>
                    <a:ext uri="{9D8B030D-6E8A-4147-A177-3AD203B41FA5}">
                      <a16:colId xmlns:a16="http://schemas.microsoft.com/office/drawing/2014/main" val="20003"/>
                    </a:ext>
                  </a:extLst>
                </a:gridCol>
              </a:tblGrid>
              <a:tr h="479137">
                <a:tc>
                  <a:txBody>
                    <a:bodyPr/>
                    <a:lstStyle/>
                    <a:p>
                      <a:pPr algn="ctr"/>
                      <a:r>
                        <a:rPr lang="fr-FR"/>
                        <a:t>Espace</a:t>
                      </a:r>
                      <a:endParaRPr lang="fr-FR">
                        <a:latin typeface="+mj-lt"/>
                      </a:endParaRPr>
                    </a:p>
                  </a:txBody>
                  <a:tcPr anchor="ctr"/>
                </a:tc>
                <a:tc>
                  <a:txBody>
                    <a:bodyPr/>
                    <a:lstStyle/>
                    <a:p>
                      <a:pPr algn="ctr"/>
                      <a:r>
                        <a:rPr lang="fr-FR"/>
                        <a:t>Temps</a:t>
                      </a:r>
                      <a:endParaRPr lang="fr-FR">
                        <a:latin typeface="+mj-lt"/>
                      </a:endParaRPr>
                    </a:p>
                  </a:txBody>
                  <a:tcPr anchor="ctr"/>
                </a:tc>
                <a:tc>
                  <a:txBody>
                    <a:bodyPr/>
                    <a:lstStyle/>
                    <a:p>
                      <a:pPr algn="ctr"/>
                      <a:r>
                        <a:rPr lang="fr-FR"/>
                        <a:t>Rôles</a:t>
                      </a:r>
                      <a:endParaRPr lang="fr-FR">
                        <a:latin typeface="+mj-lt"/>
                      </a:endParaRPr>
                    </a:p>
                  </a:txBody>
                  <a:tcPr anchor="ctr"/>
                </a:tc>
                <a:tc>
                  <a:txBody>
                    <a:bodyPr/>
                    <a:lstStyle/>
                    <a:p>
                      <a:pPr algn="ctr"/>
                      <a:r>
                        <a:rPr lang="fr-FR"/>
                        <a:t>Corps</a:t>
                      </a:r>
                      <a:endParaRPr lang="fr-FR">
                        <a:latin typeface="+mj-lt"/>
                      </a:endParaRPr>
                    </a:p>
                  </a:txBody>
                  <a:tcPr anchor="ctr"/>
                </a:tc>
                <a:extLst>
                  <a:ext uri="{0D108BD9-81ED-4DB2-BD59-A6C34878D82A}">
                    <a16:rowId xmlns:a16="http://schemas.microsoft.com/office/drawing/2014/main" val="10000"/>
                  </a:ext>
                </a:extLst>
              </a:tr>
              <a:tr h="3662447">
                <a:tc>
                  <a:txBody>
                    <a:bodyPr/>
                    <a:lstStyle/>
                    <a:p>
                      <a:pPr algn="ctr"/>
                      <a:r>
                        <a:rPr lang="fr-FR"/>
                        <a:t>Nombre de danseurs</a:t>
                      </a:r>
                    </a:p>
                    <a:p>
                      <a:pPr algn="ctr"/>
                      <a:r>
                        <a:rPr lang="fr-FR"/>
                        <a:t>Groupés/isolés</a:t>
                      </a:r>
                    </a:p>
                    <a:p>
                      <a:pPr algn="ctr"/>
                      <a:r>
                        <a:rPr lang="fr-FR"/>
                        <a:t>Distances</a:t>
                      </a:r>
                    </a:p>
                    <a:p>
                      <a:pPr algn="ctr"/>
                      <a:r>
                        <a:rPr lang="fr-FR"/>
                        <a:t>Orientations</a:t>
                      </a:r>
                    </a:p>
                    <a:p>
                      <a:pPr algn="ctr"/>
                      <a:r>
                        <a:rPr lang="fr-FR"/>
                        <a:t>Formes</a:t>
                      </a:r>
                    </a:p>
                    <a:p>
                      <a:pPr algn="ctr"/>
                      <a:endParaRPr lang="fr-FR"/>
                    </a:p>
                    <a:p>
                      <a:pPr algn="ctr"/>
                      <a:r>
                        <a:rPr lang="fr-FR"/>
                        <a:t>Actions spatiales : se séparer, se croiser, se rencontrer…</a:t>
                      </a:r>
                      <a:endParaRPr lang="fr-FR">
                        <a:latin typeface="+mj-lt"/>
                      </a:endParaRPr>
                    </a:p>
                  </a:txBody>
                  <a:tcPr anchor="ctr"/>
                </a:tc>
                <a:tc>
                  <a:txBody>
                    <a:bodyPr/>
                    <a:lstStyle/>
                    <a:p>
                      <a:pPr algn="ctr"/>
                      <a:r>
                        <a:rPr lang="fr-FR"/>
                        <a:t>Unisson</a:t>
                      </a:r>
                    </a:p>
                    <a:p>
                      <a:pPr algn="ctr"/>
                      <a:endParaRPr lang="fr-FR"/>
                    </a:p>
                    <a:p>
                      <a:pPr algn="ctr"/>
                      <a:r>
                        <a:rPr lang="fr-FR"/>
                        <a:t>Action/réaction</a:t>
                      </a:r>
                    </a:p>
                    <a:p>
                      <a:pPr algn="ctr"/>
                      <a:endParaRPr lang="fr-FR"/>
                    </a:p>
                    <a:p>
                      <a:pPr algn="ctr"/>
                      <a:r>
                        <a:rPr lang="fr-FR"/>
                        <a:t>Cascade</a:t>
                      </a:r>
                    </a:p>
                    <a:p>
                      <a:pPr algn="ctr"/>
                      <a:endParaRPr lang="fr-FR"/>
                    </a:p>
                    <a:p>
                      <a:pPr algn="ctr"/>
                      <a:r>
                        <a:rPr lang="fr-FR"/>
                        <a:t>Canon</a:t>
                      </a:r>
                    </a:p>
                    <a:p>
                      <a:pPr algn="ctr"/>
                      <a:endParaRPr lang="fr-FR"/>
                    </a:p>
                    <a:p>
                      <a:pPr algn="ctr"/>
                      <a:r>
                        <a:rPr lang="fr-FR"/>
                        <a:t>Accumulation…</a:t>
                      </a:r>
                      <a:endParaRPr lang="fr-FR">
                        <a:latin typeface="+mj-lt"/>
                      </a:endParaRPr>
                    </a:p>
                  </a:txBody>
                  <a:tcPr anchor="ctr"/>
                </a:tc>
                <a:tc>
                  <a:txBody>
                    <a:bodyPr/>
                    <a:lstStyle/>
                    <a:p>
                      <a:pPr algn="ctr"/>
                      <a:r>
                        <a:rPr lang="fr-FR"/>
                        <a:t>Soliste</a:t>
                      </a:r>
                    </a:p>
                    <a:p>
                      <a:pPr algn="ctr"/>
                      <a:r>
                        <a:rPr lang="fr-FR"/>
                        <a:t>Initiateur</a:t>
                      </a:r>
                    </a:p>
                    <a:p>
                      <a:pPr algn="ctr"/>
                      <a:r>
                        <a:rPr lang="fr-FR"/>
                        <a:t>Complémentaire</a:t>
                      </a:r>
                    </a:p>
                    <a:p>
                      <a:pPr algn="ctr"/>
                      <a:r>
                        <a:rPr lang="fr-FR"/>
                        <a:t>Contraire</a:t>
                      </a:r>
                    </a:p>
                    <a:p>
                      <a:pPr algn="ctr"/>
                      <a:r>
                        <a:rPr lang="fr-FR"/>
                        <a:t>Chœur</a:t>
                      </a:r>
                    </a:p>
                    <a:p>
                      <a:pPr algn="ctr"/>
                      <a:r>
                        <a:rPr lang="fr-FR"/>
                        <a:t>Leader…</a:t>
                      </a:r>
                      <a:endParaRPr lang="fr-FR">
                        <a:latin typeface="+mj-lt"/>
                      </a:endParaRPr>
                    </a:p>
                  </a:txBody>
                  <a:tcPr/>
                </a:tc>
                <a:tc>
                  <a:txBody>
                    <a:bodyPr/>
                    <a:lstStyle/>
                    <a:p>
                      <a:pPr algn="ctr"/>
                      <a:r>
                        <a:rPr lang="fr-FR"/>
                        <a:t>Surface d’appui</a:t>
                      </a:r>
                    </a:p>
                    <a:p>
                      <a:pPr algn="ctr"/>
                      <a:r>
                        <a:rPr lang="fr-FR"/>
                        <a:t>Contact</a:t>
                      </a:r>
                    </a:p>
                    <a:p>
                      <a:pPr algn="ctr"/>
                      <a:r>
                        <a:rPr lang="fr-FR"/>
                        <a:t>Volume</a:t>
                      </a:r>
                    </a:p>
                    <a:p>
                      <a:pPr algn="ctr"/>
                      <a:r>
                        <a:rPr lang="fr-FR"/>
                        <a:t>Porter/Transporter</a:t>
                      </a:r>
                    </a:p>
                    <a:p>
                      <a:pPr algn="ctr"/>
                      <a:r>
                        <a:rPr lang="fr-FR"/>
                        <a:t>Manipuler…</a:t>
                      </a:r>
                      <a:endParaRPr lang="fr-FR">
                        <a:latin typeface="+mj-lt"/>
                      </a:endParaRPr>
                    </a:p>
                  </a:txBody>
                  <a:tcPr/>
                </a:tc>
                <a:extLst>
                  <a:ext uri="{0D108BD9-81ED-4DB2-BD59-A6C34878D82A}">
                    <a16:rowId xmlns:a16="http://schemas.microsoft.com/office/drawing/2014/main" val="10001"/>
                  </a:ext>
                </a:extLst>
              </a:tr>
            </a:tbl>
          </a:graphicData>
        </a:graphic>
      </p:graphicFrame>
      <p:sp>
        <p:nvSpPr>
          <p:cNvPr id="8" name="ZoneTexte 7">
            <a:extLst>
              <a:ext uri="{FF2B5EF4-FFF2-40B4-BE49-F238E27FC236}">
                <a16:creationId xmlns:a16="http://schemas.microsoft.com/office/drawing/2014/main" id="{AA906248-4FE6-7B01-7315-BEDFCEF4AAB4}"/>
              </a:ext>
            </a:extLst>
          </p:cNvPr>
          <p:cNvSpPr txBox="1"/>
          <p:nvPr/>
        </p:nvSpPr>
        <p:spPr>
          <a:xfrm>
            <a:off x="52214" y="309240"/>
            <a:ext cx="8068680" cy="707760"/>
          </a:xfrm>
          <a:prstGeom prst="rect">
            <a:avLst/>
          </a:prstGeom>
          <a:noFill/>
          <a:ln>
            <a:noFill/>
          </a:ln>
        </p:spPr>
        <p:txBody>
          <a:bodyPr vert="horz" wrap="square" lIns="91440" tIns="45720" rIns="91440" bIns="4572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4000" b="0" i="0" u="none" strike="noStrike" kern="1200" spc="0" baseline="0">
                <a:ln>
                  <a:noFill/>
                </a:ln>
                <a:solidFill>
                  <a:srgbClr val="000000"/>
                </a:solidFill>
                <a:latin typeface="Calibri" pitchFamily="18"/>
                <a:ea typeface="Microsoft YaHei" pitchFamily="2"/>
                <a:cs typeface="Lucida Sans" pitchFamily="2"/>
              </a:rPr>
              <a:t>Les indicateurs des relations</a:t>
            </a:r>
          </a:p>
        </p:txBody>
      </p:sp>
      <p:pic>
        <p:nvPicPr>
          <p:cNvPr id="9" name="Image 8" descr="duo.jpg">
            <a:extLst>
              <a:ext uri="{FF2B5EF4-FFF2-40B4-BE49-F238E27FC236}">
                <a16:creationId xmlns:a16="http://schemas.microsoft.com/office/drawing/2014/main" id="{CAB16656-3F38-924E-13E9-46B299A3F2AC}"/>
              </a:ext>
            </a:extLst>
          </p:cNvPr>
          <p:cNvPicPr>
            <a:picLocks noChangeAspect="1"/>
          </p:cNvPicPr>
          <p:nvPr/>
        </p:nvPicPr>
        <p:blipFill>
          <a:blip r:embed="rId2" cstate="print"/>
          <a:stretch>
            <a:fillRect/>
          </a:stretch>
        </p:blipFill>
        <p:spPr>
          <a:xfrm>
            <a:off x="6096000" y="3462766"/>
            <a:ext cx="4105637" cy="2732114"/>
          </a:xfrm>
          <a:prstGeom prst="rect">
            <a:avLst/>
          </a:prstGeom>
        </p:spPr>
      </p:pic>
    </p:spTree>
    <p:extLst>
      <p:ext uri="{BB962C8B-B14F-4D97-AF65-F5344CB8AC3E}">
        <p14:creationId xmlns:p14="http://schemas.microsoft.com/office/powerpoint/2010/main" val="22312510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5" name="Rectangle 4"/>
          <p:cNvSpPr/>
          <p:nvPr/>
        </p:nvSpPr>
        <p:spPr>
          <a:xfrm>
            <a:off x="11496600" y="6488668"/>
            <a:ext cx="418704" cy="369332"/>
          </a:xfrm>
          <a:prstGeom prst="rect">
            <a:avLst/>
          </a:prstGeom>
        </p:spPr>
        <p:txBody>
          <a:bodyPr wrap="none">
            <a:spAutoFit/>
          </a:bodyPr>
          <a:lstStyle/>
          <a:p>
            <a:fld id="{AD419AEF-0018-4993-A630-4F575D562CDC}" type="slidenum">
              <a:rPr lang="fr-FR" smtClean="0">
                <a:solidFill>
                  <a:prstClr val="black"/>
                </a:solidFill>
              </a:rPr>
              <a:pPr/>
              <a:t>23</a:t>
            </a:fld>
            <a:endParaRPr lang="fr-FR"/>
          </a:p>
        </p:txBody>
      </p:sp>
      <p:pic>
        <p:nvPicPr>
          <p:cNvPr id="6" name="Image 5" descr="Cunigham.jpg"/>
          <p:cNvPicPr>
            <a:picLocks noChangeAspect="1"/>
          </p:cNvPicPr>
          <p:nvPr/>
        </p:nvPicPr>
        <p:blipFill>
          <a:blip r:embed="rId3" cstate="print"/>
          <a:stretch>
            <a:fillRect/>
          </a:stretch>
        </p:blipFill>
        <p:spPr>
          <a:xfrm>
            <a:off x="714434" y="980728"/>
            <a:ext cx="2880320" cy="2378888"/>
          </a:xfrm>
          <a:prstGeom prst="rect">
            <a:avLst/>
          </a:prstGeom>
        </p:spPr>
      </p:pic>
      <p:pic>
        <p:nvPicPr>
          <p:cNvPr id="8" name="Image 7" descr="may B.jpg"/>
          <p:cNvPicPr>
            <a:picLocks noChangeAspect="1"/>
          </p:cNvPicPr>
          <p:nvPr/>
        </p:nvPicPr>
        <p:blipFill>
          <a:blip r:embed="rId4" cstate="print"/>
          <a:stretch>
            <a:fillRect/>
          </a:stretch>
        </p:blipFill>
        <p:spPr>
          <a:xfrm>
            <a:off x="3719736" y="1988840"/>
            <a:ext cx="4497932" cy="2996277"/>
          </a:xfrm>
          <a:prstGeom prst="rect">
            <a:avLst/>
          </a:prstGeom>
        </p:spPr>
      </p:pic>
      <p:pic>
        <p:nvPicPr>
          <p:cNvPr id="9" name="Image 8" descr="Winterreise-preljocaj1.jpg"/>
          <p:cNvPicPr>
            <a:picLocks noChangeAspect="1"/>
          </p:cNvPicPr>
          <p:nvPr/>
        </p:nvPicPr>
        <p:blipFill>
          <a:blip r:embed="rId5" cstate="print"/>
          <a:stretch>
            <a:fillRect/>
          </a:stretch>
        </p:blipFill>
        <p:spPr>
          <a:xfrm>
            <a:off x="8342650" y="3501008"/>
            <a:ext cx="3082726" cy="1926704"/>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name="Slide77">
    <p:spTree>
      <p:nvGrpSpPr>
        <p:cNvPr id="1" name=""/>
        <p:cNvGrpSpPr/>
        <p:nvPr/>
      </p:nvGrpSpPr>
      <p:grpSpPr>
        <a:xfrm>
          <a:off x="0" y="0"/>
          <a:ext cx="0" cy="0"/>
          <a:chOff x="0" y="0"/>
          <a:chExt cx="0" cy="0"/>
        </a:xfrm>
      </p:grpSpPr>
      <p:pic>
        <p:nvPicPr>
          <p:cNvPr id="6" name="Image 5" descr="Rom+o et Juliette__3894.jpg"/>
          <p:cNvPicPr>
            <a:picLocks noChangeAspect="1"/>
          </p:cNvPicPr>
          <p:nvPr/>
        </p:nvPicPr>
        <p:blipFill>
          <a:blip r:embed="rId3" cstate="print"/>
          <a:stretch>
            <a:fillRect/>
          </a:stretch>
        </p:blipFill>
        <p:spPr>
          <a:xfrm>
            <a:off x="4727848" y="3788368"/>
            <a:ext cx="3600400" cy="2700300"/>
          </a:xfrm>
          <a:prstGeom prst="rect">
            <a:avLst/>
          </a:prstGeom>
        </p:spPr>
      </p:pic>
      <p:sp>
        <p:nvSpPr>
          <p:cNvPr id="2" name="Titre 1"/>
          <p:cNvSpPr txBox="1">
            <a:spLocks noGrp="1"/>
          </p:cNvSpPr>
          <p:nvPr>
            <p:ph type="title"/>
          </p:nvPr>
        </p:nvSpPr>
        <p:spPr>
          <a:xfrm>
            <a:off x="430560" y="216720"/>
            <a:ext cx="11520360" cy="758880"/>
          </a:xfrm>
          <a:noFill/>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Bef>
                <a:spcPts val="0"/>
              </a:spcBef>
              <a:buNone/>
              <a:tabLst>
                <a:tab pos="3224160" algn="l"/>
              </a:tabLst>
            </a:pPr>
            <a:r>
              <a:rPr lang="fr-FR" sz="4800" b="1">
                <a:solidFill>
                  <a:srgbClr val="000000"/>
                </a:solidFill>
                <a:latin typeface="Calibri" pitchFamily="18"/>
              </a:rPr>
              <a:t>VIDEOS SUPPORTS:</a:t>
            </a:r>
          </a:p>
        </p:txBody>
      </p:sp>
      <p:sp>
        <p:nvSpPr>
          <p:cNvPr id="3" name="ZoneTexte 3"/>
          <p:cNvSpPr txBox="1"/>
          <p:nvPr/>
        </p:nvSpPr>
        <p:spPr>
          <a:xfrm>
            <a:off x="191344" y="1124744"/>
            <a:ext cx="6048720" cy="2910412"/>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a:ea typeface="Microsoft YaHei"/>
                <a:cs typeface="Lucida Sans" pitchFamily="2"/>
              </a:rPr>
              <a:t>Blake McGrath « </a:t>
            </a:r>
            <a:r>
              <a:rPr lang="fr-FR" sz="1800" b="0" i="0" u="none" strike="noStrike" kern="1200" spc="0" baseline="0" err="1">
                <a:ln>
                  <a:noFill/>
                </a:ln>
                <a:solidFill>
                  <a:srgbClr val="000000"/>
                </a:solidFill>
                <a:latin typeface="Calibri"/>
                <a:ea typeface="Microsoft YaHei"/>
                <a:cs typeface="Lucida Sans" pitchFamily="2"/>
              </a:rPr>
              <a:t>Instead</a:t>
            </a:r>
            <a:r>
              <a:rPr lang="fr-FR" sz="1800" b="0" i="0" u="none" strike="noStrike" kern="1200" spc="0" baseline="0">
                <a:ln>
                  <a:noFill/>
                </a:ln>
                <a:solidFill>
                  <a:srgbClr val="000000"/>
                </a:solidFill>
                <a:latin typeface="Calibri"/>
                <a:ea typeface="Microsoft YaHei"/>
                <a:cs typeface="Lucida Sans" pitchFamily="2"/>
              </a:rPr>
              <a:t> » </a:t>
            </a:r>
            <a:r>
              <a:rPr lang="fr-FR" sz="1800" b="0" i="1" u="none" strike="noStrike" kern="1200" spc="0" baseline="0">
                <a:ln>
                  <a:noFill/>
                </a:ln>
                <a:solidFill>
                  <a:srgbClr val="203864"/>
                </a:solidFill>
                <a:latin typeface="Calibri"/>
                <a:ea typeface="Microsoft YaHei"/>
                <a:cs typeface="Lucida Sans" pitchFamily="2"/>
              </a:rPr>
              <a:t>relation danseur/danseur</a:t>
            </a:r>
          </a:p>
          <a:p>
            <a:pPr>
              <a:buNone/>
            </a:pPr>
            <a:r>
              <a:rPr lang="fr-FR" i="1">
                <a:solidFill>
                  <a:srgbClr val="203864"/>
                </a:solidFill>
                <a:latin typeface="Calibri"/>
                <a:ea typeface="Microsoft YaHei"/>
                <a:cs typeface="Lucida Sans" pitchFamily="2"/>
              </a:rPr>
              <a:t>( 0 à 1'30mn)</a:t>
            </a: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a:ea typeface="Microsoft YaHei"/>
                <a:cs typeface="Lucida Sans" pitchFamily="2"/>
                <a:hlinkClick r:id="rId4">
                  <a:extLst>
                    <a:ext uri="{A12FA001-AC4F-418D-AE19-62706E023703}">
                      <ahyp:hlinkClr xmlns:ahyp="http://schemas.microsoft.com/office/drawing/2018/hyperlinkcolor" val="tx"/>
                    </a:ext>
                  </a:extLst>
                </a:hlinkClick>
              </a:rPr>
              <a:t>https://youtu.be/FM1FYxJy_sk</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a:buNone/>
            </a:pPr>
            <a:r>
              <a:rPr lang="fr-FR" sz="1800" b="0" i="0" u="none" strike="noStrike" kern="1200" spc="0" baseline="0" err="1">
                <a:ln>
                  <a:noFill/>
                </a:ln>
                <a:solidFill>
                  <a:srgbClr val="000000"/>
                </a:solidFill>
                <a:latin typeface="Calibri"/>
                <a:ea typeface="Microsoft YaHei"/>
                <a:cs typeface="Lucida Sans" pitchFamily="2"/>
              </a:rPr>
              <a:t>Vertikal</a:t>
            </a:r>
            <a:r>
              <a:rPr lang="fr-FR" sz="1800" b="0" i="0" u="none" strike="noStrike" kern="1200" spc="0" baseline="0">
                <a:ln>
                  <a:noFill/>
                </a:ln>
                <a:solidFill>
                  <a:srgbClr val="000000"/>
                </a:solidFill>
                <a:latin typeface="Calibri"/>
                <a:ea typeface="Microsoft YaHei"/>
                <a:cs typeface="Lucida Sans" pitchFamily="2"/>
              </a:rPr>
              <a:t> </a:t>
            </a:r>
            <a:r>
              <a:rPr lang="fr-FR" sz="1800" b="0" i="1" u="none" strike="noStrike" kern="1200" spc="0" baseline="0">
                <a:ln>
                  <a:noFill/>
                </a:ln>
                <a:solidFill>
                  <a:srgbClr val="203864"/>
                </a:solidFill>
                <a:latin typeface="Calibri"/>
                <a:ea typeface="Microsoft YaHei"/>
                <a:cs typeface="Lucida Sans" pitchFamily="2"/>
              </a:rPr>
              <a:t>relation danseur/danseur</a:t>
            </a:r>
            <a:r>
              <a:rPr lang="fr-FR" i="1">
                <a:solidFill>
                  <a:srgbClr val="203864"/>
                </a:solidFill>
                <a:latin typeface="Calibri"/>
                <a:ea typeface="Microsoft YaHei"/>
                <a:cs typeface="Lucida Sans" pitchFamily="2"/>
              </a:rPr>
              <a:t> (0 à 1'30min)</a:t>
            </a:r>
            <a:endParaRPr lang="fr-FR" sz="1800" b="0" i="1" u="none" strike="noStrike" kern="1200" spc="0" baseline="0">
              <a:ln>
                <a:noFill/>
              </a:ln>
              <a:solidFill>
                <a:srgbClr val="203864"/>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a:ea typeface="Microsoft YaHei"/>
                <a:cs typeface="Lucida Sans" pitchFamily="2"/>
                <a:hlinkClick r:id="rId5"/>
              </a:rPr>
              <a:t>https://youtu.be/DPE7J95Jvsc</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a:ea typeface="Microsoft YaHei"/>
                <a:cs typeface="Lucida Sans" pitchFamily="2"/>
              </a:rPr>
              <a:t>Compact </a:t>
            </a:r>
            <a:r>
              <a:rPr lang="fr-FR" sz="1800" b="0" i="0" u="none" strike="noStrike" kern="1200" spc="0" baseline="0" err="1">
                <a:ln>
                  <a:noFill/>
                </a:ln>
                <a:solidFill>
                  <a:srgbClr val="000000"/>
                </a:solidFill>
                <a:latin typeface="Calibri"/>
                <a:ea typeface="Microsoft YaHei"/>
                <a:cs typeface="Lucida Sans" pitchFamily="2"/>
              </a:rPr>
              <a:t>Jann</a:t>
            </a:r>
            <a:r>
              <a:rPr lang="fr-FR" sz="1800" b="0" i="0" u="none" strike="noStrike" kern="1200" spc="0" baseline="0">
                <a:ln>
                  <a:noFill/>
                </a:ln>
                <a:solidFill>
                  <a:srgbClr val="000000"/>
                </a:solidFill>
                <a:latin typeface="Calibri"/>
                <a:ea typeface="Microsoft YaHei"/>
                <a:cs typeface="Lucida Sans" pitchFamily="2"/>
              </a:rPr>
              <a:t> Gallois </a:t>
            </a:r>
            <a:r>
              <a:rPr lang="fr-FR" sz="1800" b="0" i="1" u="none" strike="noStrike" kern="1200" spc="0" baseline="0">
                <a:ln>
                  <a:noFill/>
                </a:ln>
                <a:solidFill>
                  <a:srgbClr val="203864"/>
                </a:solidFill>
                <a:latin typeface="Calibri"/>
                <a:ea typeface="Microsoft YaHei"/>
                <a:cs typeface="Lucida Sans" pitchFamily="2"/>
              </a:rPr>
              <a:t>le corps de l’autre, corps = matériau</a:t>
            </a:r>
          </a:p>
          <a:p>
            <a:pPr>
              <a:buNone/>
            </a:pPr>
            <a:r>
              <a:rPr lang="fr-FR" i="1">
                <a:solidFill>
                  <a:srgbClr val="203864"/>
                </a:solidFill>
                <a:latin typeface="Calibri"/>
                <a:ea typeface="Microsoft YaHei"/>
                <a:cs typeface="Lucida Sans" pitchFamily="2"/>
              </a:rPr>
              <a:t>(0 à 1min)</a:t>
            </a: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a:ea typeface="Microsoft YaHei"/>
                <a:cs typeface="Lucida Sans" pitchFamily="2"/>
                <a:hlinkClick r:id="rId6">
                  <a:extLst>
                    <a:ext uri="{A12FA001-AC4F-418D-AE19-62706E023703}">
                      <ahyp:hlinkClr xmlns:ahyp="http://schemas.microsoft.com/office/drawing/2018/hyperlinkcolor" val="tx"/>
                    </a:ext>
                  </a:extLst>
                </a:hlinkClick>
              </a:rPr>
              <a:t>https://youtu.be/PrApF_9Klqo</a:t>
            </a:r>
            <a:endParaRPr lang="fr-FR" sz="1800" b="0" i="0" u="none" strike="noStrike" kern="1200" spc="0" baseline="0">
              <a:ln>
                <a:noFill/>
              </a:ln>
              <a:solidFill>
                <a:srgbClr val="000000"/>
              </a:solidFill>
              <a:latin typeface="Calibri"/>
              <a:ea typeface="Microsoft YaHei"/>
              <a:cs typeface="Lucida Sans" pitchFamily="2"/>
            </a:endParaRPr>
          </a:p>
        </p:txBody>
      </p:sp>
      <p:sp>
        <p:nvSpPr>
          <p:cNvPr id="4" name="Rectangle 3"/>
          <p:cNvSpPr/>
          <p:nvPr/>
        </p:nvSpPr>
        <p:spPr>
          <a:xfrm>
            <a:off x="11568608" y="6488668"/>
            <a:ext cx="418704" cy="369332"/>
          </a:xfrm>
          <a:prstGeom prst="rect">
            <a:avLst/>
          </a:prstGeom>
        </p:spPr>
        <p:txBody>
          <a:bodyPr wrap="none">
            <a:spAutoFit/>
          </a:bodyPr>
          <a:lstStyle/>
          <a:p>
            <a:fld id="{AD419AEF-0018-4993-A630-4F575D562CDC}" type="slidenum">
              <a:rPr lang="fr-FR" smtClean="0"/>
              <a:pPr/>
              <a:t>24</a:t>
            </a:fld>
            <a:endParaRPr lang="fr-FR"/>
          </a:p>
        </p:txBody>
      </p:sp>
      <p:pic>
        <p:nvPicPr>
          <p:cNvPr id="7" name="Image 6" descr="xylo-c-Stofleth.jpg"/>
          <p:cNvPicPr>
            <a:picLocks noChangeAspect="1"/>
          </p:cNvPicPr>
          <p:nvPr/>
        </p:nvPicPr>
        <p:blipFill>
          <a:blip r:embed="rId7" cstate="print"/>
          <a:srcRect l="6724" r="22750"/>
          <a:stretch>
            <a:fillRect/>
          </a:stretch>
        </p:blipFill>
        <p:spPr>
          <a:xfrm>
            <a:off x="8184232" y="980728"/>
            <a:ext cx="3680157" cy="2935212"/>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pic>
        <p:nvPicPr>
          <p:cNvPr id="6" name="Espace réservé pour une image  5" descr="image.jpg"/>
          <p:cNvPicPr>
            <a:picLocks noGrp="1" noChangeAspect="1"/>
          </p:cNvPicPr>
          <p:nvPr>
            <p:ph type="pic" idx="4294967295"/>
          </p:nvPr>
        </p:nvPicPr>
        <p:blipFill>
          <a:blip r:embed="rId3" cstate="print"/>
          <a:srcRect l="17385" r="17385"/>
          <a:stretch>
            <a:fillRect/>
          </a:stretch>
        </p:blipFill>
        <p:spPr>
          <a:xfrm>
            <a:off x="6013450" y="1033463"/>
            <a:ext cx="6178550" cy="5351462"/>
          </a:xfrm>
        </p:spPr>
      </p:pic>
      <p:sp>
        <p:nvSpPr>
          <p:cNvPr id="3" name="Titre 2"/>
          <p:cNvSpPr txBox="1">
            <a:spLocks noGrp="1"/>
          </p:cNvSpPr>
          <p:nvPr>
            <p:ph type="title"/>
          </p:nvPr>
        </p:nvSpPr>
        <p:spPr>
          <a:xfrm>
            <a:off x="371520" y="1779480"/>
            <a:ext cx="4416480" cy="2182680"/>
          </a:xfrm>
          <a:noFill/>
        </p:spPr>
        <p:txBody>
          <a:bodyPr anchor="b"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Bef>
                <a:spcPts val="0"/>
              </a:spcBef>
              <a:buNone/>
            </a:pPr>
            <a:r>
              <a:rPr lang="fr-FR" sz="5400" b="1">
                <a:solidFill>
                  <a:srgbClr val="FFFFFF"/>
                </a:solidFill>
                <a:latin typeface="Calibri" pitchFamily="18"/>
              </a:rPr>
              <a:t>En résumé…</a:t>
            </a:r>
          </a:p>
        </p:txBody>
      </p:sp>
      <p:sp>
        <p:nvSpPr>
          <p:cNvPr id="4" name="ZoneTexte 4"/>
          <p:cNvSpPr txBox="1"/>
          <p:nvPr/>
        </p:nvSpPr>
        <p:spPr>
          <a:xfrm>
            <a:off x="575640" y="3744000"/>
            <a:ext cx="5234040" cy="1938960"/>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2400" b="0" i="0" u="none" strike="noStrike" kern="1200" spc="0" baseline="0">
                <a:ln>
                  <a:noFill/>
                </a:ln>
                <a:solidFill>
                  <a:srgbClr val="000000"/>
                </a:solidFill>
                <a:latin typeface="Calibri" pitchFamily="18"/>
                <a:ea typeface="Microsoft YaHei" pitchFamily="2"/>
                <a:cs typeface="Lucida Sans" pitchFamily="2"/>
              </a:rPr>
              <a:t>Les procédés de composition en danse</a:t>
            </a:r>
          </a:p>
          <a:p>
            <a:pPr marL="0" marR="0" lvl="0" indent="0" algn="l" rtl="0" hangingPunct="1">
              <a:lnSpc>
                <a:spcPct val="100000"/>
              </a:lnSpc>
              <a:spcBef>
                <a:spcPts val="0"/>
              </a:spcBef>
              <a:spcAft>
                <a:spcPts val="0"/>
              </a:spcAft>
              <a:buNone/>
              <a:tabLst/>
            </a:pPr>
            <a:r>
              <a:rPr lang="fr-FR" sz="2400" b="0" i="0" u="none" strike="noStrike" kern="1200" spc="0" baseline="0">
                <a:ln>
                  <a:noFill/>
                </a:ln>
                <a:solidFill>
                  <a:srgbClr val="000000"/>
                </a:solidFill>
                <a:latin typeface="Calibri" pitchFamily="18"/>
                <a:ea typeface="Microsoft YaHei" pitchFamily="2"/>
                <a:cs typeface="Lucida Sans" pitchFamily="2"/>
                <a:hlinkClick r:id="rId4"/>
              </a:rPr>
              <a:t>https://youtu.be/wgblAOzedFc</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p:txBody>
      </p:sp>
      <p:sp>
        <p:nvSpPr>
          <p:cNvPr id="5" name="Rectangle 4"/>
          <p:cNvSpPr/>
          <p:nvPr/>
        </p:nvSpPr>
        <p:spPr>
          <a:xfrm>
            <a:off x="11568608" y="6488668"/>
            <a:ext cx="418704" cy="369332"/>
          </a:xfrm>
          <a:prstGeom prst="rect">
            <a:avLst/>
          </a:prstGeom>
        </p:spPr>
        <p:txBody>
          <a:bodyPr wrap="none">
            <a:spAutoFit/>
          </a:bodyPr>
          <a:lstStyle/>
          <a:p>
            <a:fld id="{AD419AEF-0018-4993-A630-4F575D562CDC}" type="slidenum">
              <a:rPr lang="fr-FR" smtClean="0"/>
              <a:pPr/>
              <a:t>25</a:t>
            </a:fld>
            <a:endParaRPr lang="fr-F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pic>
        <p:nvPicPr>
          <p:cNvPr id="3" name="Image 2" descr="lola cougard et geoffrey piberne.jpg"/>
          <p:cNvPicPr>
            <a:picLocks noChangeAspect="1"/>
          </p:cNvPicPr>
          <p:nvPr/>
        </p:nvPicPr>
        <p:blipFill>
          <a:blip r:embed="rId3" cstate="print"/>
          <a:stretch>
            <a:fillRect/>
          </a:stretch>
        </p:blipFill>
        <p:spPr>
          <a:xfrm>
            <a:off x="701040" y="381000"/>
            <a:ext cx="10789920" cy="6096000"/>
          </a:xfrm>
          <a:prstGeom prst="rect">
            <a:avLst/>
          </a:prstGeom>
        </p:spPr>
      </p:pic>
      <p:sp>
        <p:nvSpPr>
          <p:cNvPr id="4" name="Rectangle 3"/>
          <p:cNvSpPr/>
          <p:nvPr/>
        </p:nvSpPr>
        <p:spPr>
          <a:xfrm>
            <a:off x="11568608" y="6488668"/>
            <a:ext cx="418704" cy="369332"/>
          </a:xfrm>
          <a:prstGeom prst="rect">
            <a:avLst/>
          </a:prstGeom>
        </p:spPr>
        <p:txBody>
          <a:bodyPr wrap="none">
            <a:spAutoFit/>
          </a:bodyPr>
          <a:lstStyle/>
          <a:p>
            <a:fld id="{AD419AEF-0018-4993-A630-4F575D562CDC}" type="slidenum">
              <a:rPr lang="fr-FR" smtClean="0"/>
              <a:pPr/>
              <a:t>26</a:t>
            </a:fld>
            <a:endParaRPr lang="fr-F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re 4"/>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Les composantes du mouvements</a:t>
            </a:r>
          </a:p>
        </p:txBody>
      </p:sp>
      <p:sp>
        <p:nvSpPr>
          <p:cNvPr id="3" name="Espace réservé du contenu 5"/>
          <p:cNvSpPr txBox="1">
            <a:spLocks noGrp="1"/>
          </p:cNvSpPr>
          <p:nvPr>
            <p:ph type="body" idx="4294967295"/>
          </p:nvPr>
        </p:nvSpPr>
        <p:spPr>
          <a:xfrm>
            <a:off x="581040" y="1724040"/>
            <a:ext cx="3143159" cy="419112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228600" lvl="0" indent="-228600">
              <a:spcBef>
                <a:spcPts val="1001"/>
              </a:spcBef>
              <a:spcAft>
                <a:spcPts val="0"/>
              </a:spcAft>
              <a:buSzPct val="100000"/>
              <a:buFont typeface="Arial" pitchFamily="34"/>
              <a:buChar char="•"/>
            </a:pPr>
            <a:r>
              <a:rPr lang="fr-FR" sz="3600">
                <a:solidFill>
                  <a:srgbClr val="FFFFFF"/>
                </a:solidFill>
                <a:latin typeface="Calibri Light"/>
              </a:rPr>
              <a:t>Espace</a:t>
            </a:r>
          </a:p>
          <a:p>
            <a:pPr marL="228600" lvl="0" indent="-228600">
              <a:spcBef>
                <a:spcPts val="1001"/>
              </a:spcBef>
              <a:spcAft>
                <a:spcPts val="0"/>
              </a:spcAft>
              <a:buSzPct val="100000"/>
              <a:buFont typeface="Arial" pitchFamily="34"/>
              <a:buChar char="•"/>
            </a:pPr>
            <a:r>
              <a:rPr lang="fr-FR" sz="3600">
                <a:solidFill>
                  <a:srgbClr val="FFFFFF"/>
                </a:solidFill>
                <a:latin typeface="Calibri Light"/>
              </a:rPr>
              <a:t>Temps</a:t>
            </a:r>
          </a:p>
          <a:p>
            <a:pPr marL="228600" lvl="0" indent="-228600">
              <a:spcBef>
                <a:spcPts val="1001"/>
              </a:spcBef>
              <a:spcAft>
                <a:spcPts val="0"/>
              </a:spcAft>
              <a:buSzPct val="100000"/>
              <a:buFont typeface="Arial" pitchFamily="34"/>
              <a:buChar char="•"/>
            </a:pPr>
            <a:r>
              <a:rPr lang="fr-FR" sz="3600">
                <a:solidFill>
                  <a:srgbClr val="FFFFFF"/>
                </a:solidFill>
                <a:latin typeface="Calibri Light"/>
              </a:rPr>
              <a:t>Energie</a:t>
            </a:r>
          </a:p>
        </p:txBody>
      </p:sp>
      <p:sp>
        <p:nvSpPr>
          <p:cNvPr id="4" name="Espace réservé du contenu 6"/>
          <p:cNvSpPr txBox="1">
            <a:spLocks noGrp="1"/>
          </p:cNvSpPr>
          <p:nvPr>
            <p:ph type="body" idx="4294967295"/>
          </p:nvPr>
        </p:nvSpPr>
        <p:spPr>
          <a:xfrm>
            <a:off x="8451360" y="1712160"/>
            <a:ext cx="3142799" cy="419112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228600" lvl="0" indent="-228600">
              <a:spcBef>
                <a:spcPts val="1001"/>
              </a:spcBef>
              <a:spcAft>
                <a:spcPts val="0"/>
              </a:spcAft>
              <a:buSzPct val="100000"/>
              <a:buFont typeface="Arial" pitchFamily="34"/>
              <a:buChar char="•"/>
            </a:pPr>
            <a:r>
              <a:rPr lang="fr-FR" sz="3600">
                <a:solidFill>
                  <a:srgbClr val="FFFFFF"/>
                </a:solidFill>
                <a:latin typeface="Calibri Light"/>
              </a:rPr>
              <a:t>Corps</a:t>
            </a:r>
          </a:p>
          <a:p>
            <a:pPr marL="228600" lvl="0" indent="-228600">
              <a:spcBef>
                <a:spcPts val="1001"/>
              </a:spcBef>
              <a:spcAft>
                <a:spcPts val="0"/>
              </a:spcAft>
              <a:buSzPct val="100000"/>
              <a:buFont typeface="Arial" pitchFamily="34"/>
              <a:buChar char="•"/>
            </a:pPr>
            <a:r>
              <a:rPr lang="fr-FR" sz="3600">
                <a:solidFill>
                  <a:srgbClr val="FFFFFF"/>
                </a:solidFill>
                <a:latin typeface="Calibri Light"/>
              </a:rPr>
              <a:t>Relations entre danseurs</a:t>
            </a:r>
          </a:p>
        </p:txBody>
      </p:sp>
      <p:sp>
        <p:nvSpPr>
          <p:cNvPr id="5" name="Espace réservé du numéro de diapositive 2"/>
          <p:cNvSpPr txBox="1"/>
          <p:nvPr/>
        </p:nvSpPr>
        <p:spPr>
          <a:xfrm>
            <a:off x="11518920" y="6581879"/>
            <a:ext cx="372960" cy="20628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BE520C7F-88F5-4534-B9C3-AF532E5A796C}" type="slidenum">
              <a:rPr/>
              <a:pPr marL="0" marR="0" lvl="0" indent="0" algn="r" rtl="0" hangingPunct="1">
                <a:lnSpc>
                  <a:spcPct val="100000"/>
                </a:lnSpc>
                <a:spcBef>
                  <a:spcPts val="0"/>
                </a:spcBef>
                <a:spcAft>
                  <a:spcPts val="0"/>
                </a:spcAft>
                <a:buNone/>
                <a:tabLst/>
              </a:pPr>
              <a:t>3</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pic>
        <p:nvPicPr>
          <p:cNvPr id="6" name="Image 41" descr="Une image contenant femme, court, sport, femelle&#10;&#10;Description générée automatiquement"/>
          <p:cNvPicPr>
            <a:picLocks noChangeAspect="1"/>
          </p:cNvPicPr>
          <p:nvPr/>
        </p:nvPicPr>
        <p:blipFill>
          <a:blip r:embed="rId3" cstate="print"/>
          <a:stretch>
            <a:fillRect/>
          </a:stretch>
        </p:blipFill>
        <p:spPr>
          <a:xfrm>
            <a:off x="3368160" y="1906920"/>
            <a:ext cx="5099400" cy="3825000"/>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itre 8"/>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800"/>
              <a:t>ESPACE</a:t>
            </a:r>
          </a:p>
        </p:txBody>
      </p:sp>
      <p:sp>
        <p:nvSpPr>
          <p:cNvPr id="3" name="Espace réservé du numéro de diapositive 2"/>
          <p:cNvSpPr txBox="1"/>
          <p:nvPr/>
        </p:nvSpPr>
        <p:spPr>
          <a:xfrm>
            <a:off x="11518920" y="6581879"/>
            <a:ext cx="372960" cy="20628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869D2D3E-3657-4225-811D-CDE510041A51}" type="slidenum">
              <a:rPr/>
              <a:pPr marL="0" marR="0" lvl="0" indent="0" algn="r" rtl="0" hangingPunct="1">
                <a:lnSpc>
                  <a:spcPct val="100000"/>
                </a:lnSpc>
                <a:spcBef>
                  <a:spcPts val="0"/>
                </a:spcBef>
                <a:spcAft>
                  <a:spcPts val="0"/>
                </a:spcAft>
                <a:buNone/>
                <a:tabLst/>
              </a:pPr>
              <a:t>4</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sp>
        <p:nvSpPr>
          <p:cNvPr id="4" name="Espace réservé du texte 9"/>
          <p:cNvSpPr txBox="1">
            <a:spLocks noGrp="1"/>
          </p:cNvSpPr>
          <p:nvPr>
            <p:ph type="body" idx="4294967295"/>
          </p:nvPr>
        </p:nvSpPr>
        <p:spPr>
          <a:xfrm>
            <a:off x="142920" y="3522960"/>
            <a:ext cx="12044519" cy="2985120"/>
          </a:xfrm>
        </p:spPr>
        <p:txBody>
          <a:bodyPr anchor="ct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nSpc>
                <a:spcPct val="80000"/>
              </a:lnSpc>
              <a:spcBef>
                <a:spcPts val="1001"/>
              </a:spcBef>
              <a:spcAft>
                <a:spcPts val="0"/>
              </a:spcAft>
              <a:buNone/>
            </a:pPr>
            <a:r>
              <a:rPr lang="fr-FR" sz="2800" u="sng">
                <a:latin typeface="Calibri Light"/>
              </a:rPr>
              <a:t>Définition</a:t>
            </a:r>
            <a:r>
              <a:rPr lang="fr-FR" sz="2800">
                <a:latin typeface="Calibri Light"/>
              </a:rPr>
              <a:t> :</a:t>
            </a:r>
          </a:p>
          <a:p>
            <a:pPr marL="685799" lvl="1" indent="-228600">
              <a:lnSpc>
                <a:spcPct val="80000"/>
              </a:lnSpc>
              <a:spcBef>
                <a:spcPts val="499"/>
              </a:spcBef>
              <a:spcAft>
                <a:spcPts val="0"/>
              </a:spcAft>
              <a:buSzPct val="100000"/>
              <a:buFont typeface="Arial" pitchFamily="34"/>
              <a:buChar char="•"/>
            </a:pPr>
            <a:r>
              <a:rPr lang="fr-FR" sz="2400">
                <a:latin typeface="Calibri Light"/>
              </a:rPr>
              <a:t>C’est le </a:t>
            </a:r>
            <a:r>
              <a:rPr lang="fr-FR" sz="2400" b="1">
                <a:latin typeface="Calibri Light"/>
              </a:rPr>
              <a:t>milieu</a:t>
            </a:r>
            <a:r>
              <a:rPr lang="fr-FR" sz="2400">
                <a:latin typeface="Calibri Light"/>
              </a:rPr>
              <a:t> dans lequel on </a:t>
            </a:r>
            <a:r>
              <a:rPr lang="fr-FR" sz="2400" b="1">
                <a:latin typeface="Calibri Light"/>
              </a:rPr>
              <a:t>évolue</a:t>
            </a:r>
            <a:r>
              <a:rPr lang="fr-FR" sz="2400">
                <a:latin typeface="Calibri Light"/>
              </a:rPr>
              <a:t> pour danser. Il nous entoure mais n’a pas de définition concrète.</a:t>
            </a:r>
          </a:p>
          <a:p>
            <a:pPr marL="717480" lvl="1" indent="0">
              <a:lnSpc>
                <a:spcPct val="80000"/>
              </a:lnSpc>
              <a:spcBef>
                <a:spcPts val="499"/>
              </a:spcBef>
              <a:spcAft>
                <a:spcPts val="0"/>
              </a:spcAft>
              <a:buNone/>
            </a:pPr>
            <a:r>
              <a:rPr lang="fr-FR" sz="2400">
                <a:latin typeface="Calibri Light"/>
              </a:rPr>
              <a:t>Il est </a:t>
            </a:r>
            <a:r>
              <a:rPr lang="fr-FR" sz="2400" b="1">
                <a:latin typeface="Calibri Light"/>
              </a:rPr>
              <a:t>invisible</a:t>
            </a:r>
            <a:r>
              <a:rPr lang="fr-FR" sz="2400">
                <a:latin typeface="Calibri Light"/>
              </a:rPr>
              <a:t> et c’est le mouvement ainsi que les relations entre les danseurs qui le rendent visible. Un mouvement occupe une certaine place dans l’espace, prend certaines directions, dessine des formes et des volumes dans l’espace.</a:t>
            </a:r>
          </a:p>
          <a:p>
            <a:pPr marL="685799" lvl="1" indent="-228600">
              <a:lnSpc>
                <a:spcPct val="80000"/>
              </a:lnSpc>
              <a:spcBef>
                <a:spcPts val="499"/>
              </a:spcBef>
              <a:spcAft>
                <a:spcPts val="0"/>
              </a:spcAft>
              <a:buSzPct val="100000"/>
              <a:buFont typeface="Arial" pitchFamily="34"/>
              <a:buChar char="•"/>
            </a:pPr>
            <a:r>
              <a:rPr lang="fr-FR" sz="2400">
                <a:latin typeface="Calibri Light"/>
              </a:rPr>
              <a:t>L’espace a sa </a:t>
            </a:r>
            <a:r>
              <a:rPr lang="fr-FR" sz="2400" b="1">
                <a:latin typeface="Calibri Light"/>
              </a:rPr>
              <a:t>propre symbolique</a:t>
            </a:r>
            <a:r>
              <a:rPr lang="fr-FR" sz="2400">
                <a:latin typeface="Calibri Light"/>
              </a:rPr>
              <a:t>. Le choix de la logique des mouvements dans l’espace, des parcours et des lieux peut se faire en fonction de la thématique et en fonction des spectateurs.</a:t>
            </a:r>
          </a:p>
          <a:p>
            <a:pPr marL="0" lvl="0" indent="0">
              <a:lnSpc>
                <a:spcPct val="80000"/>
              </a:lnSpc>
              <a:spcBef>
                <a:spcPts val="1001"/>
              </a:spcBef>
              <a:spcAft>
                <a:spcPts val="0"/>
              </a:spcAft>
              <a:buNone/>
            </a:pPr>
            <a:endParaRPr lang="fr-FR" sz="2000" b="1">
              <a:latin typeface="Calibri"/>
            </a:endParaRPr>
          </a:p>
        </p:txBody>
      </p:sp>
      <p:pic>
        <p:nvPicPr>
          <p:cNvPr id="5" name="Image 10" descr="Une image contenant sport, danseur, gens&#10;&#10;Description générée automatiquement"/>
          <p:cNvPicPr>
            <a:picLocks noChangeAspect="1"/>
          </p:cNvPicPr>
          <p:nvPr/>
        </p:nvPicPr>
        <p:blipFill>
          <a:blip r:embed="rId3" cstate="print"/>
          <a:srcRect t="24888" b="19221"/>
          <a:stretch>
            <a:fillRect/>
          </a:stretch>
        </p:blipFill>
        <p:spPr>
          <a:xfrm>
            <a:off x="1050839" y="1198799"/>
            <a:ext cx="4869720" cy="2041200"/>
          </a:xfrm>
          <a:prstGeom prst="rect">
            <a:avLst/>
          </a:prstGeom>
          <a:noFill/>
          <a:ln>
            <a:noFill/>
          </a:ln>
        </p:spPr>
      </p:pic>
      <p:pic>
        <p:nvPicPr>
          <p:cNvPr id="6" name="Image 18" descr="Une image contenant mur, intérieur&#10;&#10;Description générée automatiquement"/>
          <p:cNvPicPr>
            <a:picLocks noChangeAspect="1"/>
          </p:cNvPicPr>
          <p:nvPr/>
        </p:nvPicPr>
        <p:blipFill>
          <a:blip r:embed="rId4" cstate="print"/>
          <a:srcRect t="8809" b="36416"/>
          <a:stretch>
            <a:fillRect/>
          </a:stretch>
        </p:blipFill>
        <p:spPr>
          <a:xfrm>
            <a:off x="6271199" y="1193039"/>
            <a:ext cx="4957200" cy="2046960"/>
          </a:xfrm>
          <a:prstGeom prst="rect">
            <a:avLst/>
          </a:prstGeom>
          <a:noFill/>
          <a:ln>
            <a:noFill/>
          </a:ln>
        </p:spPr>
      </p:pic>
      <p:pic>
        <p:nvPicPr>
          <p:cNvPr id="7" name="Picture 2" descr="Afficher l’image source"/>
          <p:cNvPicPr>
            <a:picLocks noChangeAspect="1"/>
          </p:cNvPicPr>
          <p:nvPr/>
        </p:nvPicPr>
        <p:blipFill>
          <a:blip r:embed="rId5" cstate="print"/>
          <a:srcRect/>
          <a:stretch>
            <a:fillRect/>
          </a:stretch>
        </p:blipFill>
        <p:spPr>
          <a:xfrm>
            <a:off x="114480" y="140760"/>
            <a:ext cx="936360" cy="936360"/>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Rectangle 11"/>
          <p:cNvSpPr/>
          <p:nvPr/>
        </p:nvSpPr>
        <p:spPr>
          <a:xfrm>
            <a:off x="9737280" y="4761360"/>
            <a:ext cx="2438280" cy="1117440"/>
          </a:xfrm>
          <a:prstGeom prst="rect">
            <a:avLst/>
          </a:prstGeom>
          <a:solidFill>
            <a:srgbClr val="FFFFFF"/>
          </a:solidFill>
          <a:ln w="12600">
            <a:solidFill>
              <a:srgbClr val="FFFFFF"/>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0"/>
          <p:cNvSpPr/>
          <p:nvPr/>
        </p:nvSpPr>
        <p:spPr>
          <a:xfrm>
            <a:off x="0" y="1015919"/>
            <a:ext cx="2438280" cy="1117440"/>
          </a:xfrm>
          <a:prstGeom prst="rect">
            <a:avLst/>
          </a:prstGeom>
          <a:solidFill>
            <a:srgbClr val="FFFFFF"/>
          </a:solidFill>
          <a:ln w="12600">
            <a:solidFill>
              <a:srgbClr val="FFFFFF"/>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u numéro de diapositive 2"/>
          <p:cNvSpPr txBox="1"/>
          <p:nvPr/>
        </p:nvSpPr>
        <p:spPr>
          <a:xfrm>
            <a:off x="11818800" y="6581879"/>
            <a:ext cx="372960" cy="20628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9E7FA4CC-1261-4F11-BF05-C2DFFC7E5CA3}" type="slidenum">
              <a:rPr/>
              <a:pPr marL="0" marR="0" lvl="0" indent="0" algn="r" rtl="0" hangingPunct="1">
                <a:lnSpc>
                  <a:spcPct val="100000"/>
                </a:lnSpc>
                <a:spcBef>
                  <a:spcPts val="0"/>
                </a:spcBef>
                <a:spcAft>
                  <a:spcPts val="0"/>
                </a:spcAft>
                <a:buNone/>
                <a:tabLst/>
              </a:pPr>
              <a:t>5</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sp>
        <p:nvSpPr>
          <p:cNvPr id="5" name="Espace réservé du contenu 2"/>
          <p:cNvSpPr txBox="1"/>
          <p:nvPr/>
        </p:nvSpPr>
        <p:spPr>
          <a:xfrm>
            <a:off x="371520" y="1973520"/>
            <a:ext cx="5249160" cy="44348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u contenu 3"/>
          <p:cNvSpPr txBox="1"/>
          <p:nvPr/>
        </p:nvSpPr>
        <p:spPr>
          <a:xfrm>
            <a:off x="6456040" y="1211759"/>
            <a:ext cx="5549600" cy="44348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90000"/>
              </a:lnSpc>
              <a:spcBef>
                <a:spcPts val="1001"/>
              </a:spcBef>
              <a:spcAft>
                <a:spcPts val="0"/>
              </a:spcAft>
              <a:buNone/>
              <a:tabLst/>
            </a:pPr>
            <a:r>
              <a:rPr lang="fr-FR" sz="2600" b="0" i="0" u="sng" strike="noStrike" kern="1200" spc="0" baseline="0">
                <a:ln>
                  <a:noFill/>
                </a:ln>
                <a:solidFill>
                  <a:srgbClr val="32363F"/>
                </a:solidFill>
                <a:uFillTx/>
                <a:latin typeface="Calibri Light"/>
                <a:ea typeface="Microsoft YaHei"/>
                <a:cs typeface="Lucida Sans" pitchFamily="2"/>
              </a:rPr>
              <a:t>Les indicateurs pour observer l’espace :</a:t>
            </a:r>
          </a:p>
          <a:p>
            <a:pPr marL="457200" marR="0" lvl="1" indent="0" algn="just" rtl="0" hangingPunct="1">
              <a:lnSpc>
                <a:spcPct val="90000"/>
              </a:lnSpc>
              <a:spcBef>
                <a:spcPts val="499"/>
              </a:spcBef>
              <a:spcAft>
                <a:spcPts val="0"/>
              </a:spcAft>
              <a:buNone/>
              <a:tabLst/>
            </a:pPr>
            <a:r>
              <a:rPr lang="fr-FR" sz="2400" b="0" i="0" u="none" strike="noStrike" kern="1200" spc="0" baseline="0">
                <a:ln>
                  <a:noFill/>
                </a:ln>
                <a:solidFill>
                  <a:srgbClr val="32363F"/>
                </a:solidFill>
                <a:latin typeface="Calibri Light"/>
                <a:ea typeface="Microsoft YaHei"/>
                <a:cs typeface="Lucida Sans" pitchFamily="2"/>
              </a:rPr>
              <a:t>- Les </a:t>
            </a:r>
            <a:r>
              <a:rPr lang="fr-FR" sz="2400" b="1" i="0" u="none" strike="noStrike" kern="1200" spc="0" baseline="0">
                <a:ln>
                  <a:noFill/>
                </a:ln>
                <a:solidFill>
                  <a:srgbClr val="32363F"/>
                </a:solidFill>
                <a:latin typeface="Calibri Light"/>
                <a:ea typeface="Microsoft YaHei"/>
                <a:cs typeface="Lucida Sans" pitchFamily="2"/>
              </a:rPr>
              <a:t>directions</a:t>
            </a:r>
            <a:r>
              <a:rPr lang="fr-FR" sz="2400" b="0" i="0" u="none" strike="noStrike" kern="1200" spc="0" baseline="0">
                <a:ln>
                  <a:noFill/>
                </a:ln>
                <a:solidFill>
                  <a:srgbClr val="32363F"/>
                </a:solidFill>
                <a:latin typeface="Calibri Light"/>
                <a:ea typeface="Microsoft YaHei"/>
                <a:cs typeface="Lucida Sans" pitchFamily="2"/>
              </a:rPr>
              <a:t> : avant, arrière coté, haut, bas, milieu, les diagonales…</a:t>
            </a:r>
          </a:p>
          <a:p>
            <a:pPr marL="457200" marR="0" lvl="1" indent="0" algn="just" rtl="0" hangingPunct="1">
              <a:lnSpc>
                <a:spcPct val="90000"/>
              </a:lnSpc>
              <a:spcBef>
                <a:spcPts val="499"/>
              </a:spcBef>
              <a:spcAft>
                <a:spcPts val="0"/>
              </a:spcAft>
              <a:buNone/>
              <a:tabLst/>
            </a:pPr>
            <a:r>
              <a:rPr lang="fr-FR" sz="2400" b="0" i="0" u="none" strike="noStrike" kern="1200" spc="0" baseline="0">
                <a:ln>
                  <a:noFill/>
                </a:ln>
                <a:solidFill>
                  <a:srgbClr val="32363F"/>
                </a:solidFill>
                <a:latin typeface="Calibri Light"/>
                <a:ea typeface="Microsoft YaHei"/>
                <a:cs typeface="Lucida Sans" pitchFamily="2"/>
              </a:rPr>
              <a:t>- Les </a:t>
            </a:r>
            <a:r>
              <a:rPr lang="fr-FR" sz="2400" b="1" i="0" u="none" strike="noStrike" kern="1200" spc="0" baseline="0">
                <a:ln>
                  <a:noFill/>
                </a:ln>
                <a:solidFill>
                  <a:srgbClr val="32363F"/>
                </a:solidFill>
                <a:latin typeface="Calibri Light"/>
                <a:ea typeface="Microsoft YaHei"/>
                <a:cs typeface="Lucida Sans" pitchFamily="2"/>
              </a:rPr>
              <a:t>orientations</a:t>
            </a:r>
            <a:r>
              <a:rPr lang="fr-FR" sz="2400" b="0" i="0" u="none" strike="noStrike" kern="1200" spc="0" baseline="0">
                <a:ln>
                  <a:noFill/>
                </a:ln>
                <a:solidFill>
                  <a:srgbClr val="32363F"/>
                </a:solidFill>
                <a:latin typeface="Calibri Light"/>
                <a:ea typeface="Microsoft YaHei"/>
                <a:cs typeface="Lucida Sans" pitchFamily="2"/>
              </a:rPr>
              <a:t> : face, dos, profil, ¾…</a:t>
            </a:r>
          </a:p>
          <a:p>
            <a:pPr marL="457200" marR="0" lvl="1" indent="0" algn="just" rtl="0" hangingPunct="1">
              <a:lnSpc>
                <a:spcPct val="90000"/>
              </a:lnSpc>
              <a:spcBef>
                <a:spcPts val="499"/>
              </a:spcBef>
              <a:spcAft>
                <a:spcPts val="0"/>
              </a:spcAft>
              <a:buNone/>
              <a:tabLst/>
            </a:pPr>
            <a:r>
              <a:rPr lang="fr-FR" sz="2400" b="0" i="0" u="none" strike="noStrike" kern="1200" spc="0" baseline="0">
                <a:ln>
                  <a:noFill/>
                </a:ln>
                <a:solidFill>
                  <a:srgbClr val="32363F"/>
                </a:solidFill>
                <a:latin typeface="Calibri Light"/>
                <a:ea typeface="Microsoft YaHei"/>
                <a:cs typeface="Lucida Sans" pitchFamily="2"/>
              </a:rPr>
              <a:t>- Les </a:t>
            </a:r>
            <a:r>
              <a:rPr lang="fr-FR" sz="2400" b="1" i="0" u="none" strike="noStrike" kern="1200" spc="0" baseline="0">
                <a:ln>
                  <a:noFill/>
                </a:ln>
                <a:solidFill>
                  <a:srgbClr val="32363F"/>
                </a:solidFill>
                <a:latin typeface="Calibri Light"/>
                <a:ea typeface="Microsoft YaHei"/>
                <a:cs typeface="Lucida Sans" pitchFamily="2"/>
              </a:rPr>
              <a:t>niveaux</a:t>
            </a:r>
            <a:r>
              <a:rPr lang="fr-FR" sz="2400" b="0" i="0" u="none" strike="noStrike" kern="1200" spc="0" baseline="0">
                <a:ln>
                  <a:noFill/>
                </a:ln>
                <a:solidFill>
                  <a:srgbClr val="32363F"/>
                </a:solidFill>
                <a:latin typeface="Calibri Light"/>
                <a:ea typeface="Microsoft YaHei"/>
                <a:cs typeface="Lucida Sans" pitchFamily="2"/>
              </a:rPr>
              <a:t>: haut (sauts, élévations, portée, suspensions…), moyen (position normale, entre genoux et épaules…), bas (au sol: chutes, déplacements, relevés</a:t>
            </a:r>
            <a:r>
              <a:rPr lang="fr-FR" sz="2400">
                <a:solidFill>
                  <a:srgbClr val="32363F"/>
                </a:solidFill>
                <a:latin typeface="Calibri Light"/>
                <a:ea typeface="Microsoft YaHei"/>
                <a:cs typeface="Lucida Sans" pitchFamily="2"/>
              </a:rPr>
              <a:t>)</a:t>
            </a:r>
            <a:endParaRPr lang="fr-FR" sz="2400" b="0" i="0" u="none" strike="noStrike" kern="1200" spc="0" baseline="0">
              <a:ln>
                <a:noFill/>
              </a:ln>
              <a:solidFill>
                <a:srgbClr val="32363F"/>
              </a:solidFill>
              <a:latin typeface="Calibri Light" pitchFamily="18"/>
              <a:ea typeface="Microsoft YaHei" pitchFamily="2"/>
              <a:cs typeface="Lucida Sans" pitchFamily="2"/>
            </a:endParaRPr>
          </a:p>
          <a:p>
            <a:pPr marL="457200" marR="0" lvl="1" indent="0" algn="just" rtl="0" hangingPunct="1">
              <a:lnSpc>
                <a:spcPct val="90000"/>
              </a:lnSpc>
              <a:spcBef>
                <a:spcPts val="499"/>
              </a:spcBef>
              <a:spcAft>
                <a:spcPts val="0"/>
              </a:spcAft>
              <a:buNone/>
              <a:tabLst/>
            </a:pPr>
            <a:r>
              <a:rPr lang="fr-FR" sz="2400" b="0" i="0" u="none" strike="noStrike" kern="1200" spc="0" baseline="0">
                <a:ln>
                  <a:noFill/>
                </a:ln>
                <a:solidFill>
                  <a:srgbClr val="32363F"/>
                </a:solidFill>
                <a:latin typeface="Calibri Light"/>
                <a:ea typeface="Microsoft YaHei"/>
                <a:cs typeface="Lucida Sans" pitchFamily="2"/>
              </a:rPr>
              <a:t>- Les </a:t>
            </a:r>
            <a:r>
              <a:rPr lang="fr-FR" sz="2400" b="1" i="0" u="none" strike="noStrike" kern="1200" spc="0" baseline="0">
                <a:ln>
                  <a:noFill/>
                </a:ln>
                <a:solidFill>
                  <a:srgbClr val="32363F"/>
                </a:solidFill>
                <a:latin typeface="Calibri Light"/>
                <a:ea typeface="Microsoft YaHei"/>
                <a:cs typeface="Lucida Sans" pitchFamily="2"/>
              </a:rPr>
              <a:t>parcours</a:t>
            </a:r>
            <a:r>
              <a:rPr lang="fr-FR" sz="2400" b="0" i="0" u="none" strike="noStrike" kern="1200" spc="0" baseline="0">
                <a:ln>
                  <a:noFill/>
                </a:ln>
                <a:solidFill>
                  <a:srgbClr val="32363F"/>
                </a:solidFill>
                <a:latin typeface="Calibri Light"/>
                <a:ea typeface="Microsoft YaHei"/>
                <a:cs typeface="Lucida Sans" pitchFamily="2"/>
              </a:rPr>
              <a:t>: directs ou indirects</a:t>
            </a:r>
          </a:p>
          <a:p>
            <a:pPr marL="457200" marR="0" lvl="1" indent="0" algn="just" rtl="0" hangingPunct="1">
              <a:lnSpc>
                <a:spcPct val="90000"/>
              </a:lnSpc>
              <a:spcBef>
                <a:spcPts val="499"/>
              </a:spcBef>
              <a:spcAft>
                <a:spcPts val="0"/>
              </a:spcAft>
              <a:buNone/>
              <a:tabLst/>
            </a:pPr>
            <a:r>
              <a:rPr lang="fr-FR" sz="2400" b="0" i="0" u="none" strike="noStrike" kern="1200" spc="0" baseline="0">
                <a:ln>
                  <a:noFill/>
                </a:ln>
                <a:solidFill>
                  <a:srgbClr val="32363F"/>
                </a:solidFill>
                <a:latin typeface="Calibri Light"/>
                <a:ea typeface="Microsoft YaHei"/>
                <a:cs typeface="Lucida Sans" pitchFamily="2"/>
              </a:rPr>
              <a:t>- Les </a:t>
            </a:r>
            <a:r>
              <a:rPr lang="fr-FR" sz="2400" b="1" i="0" u="none" strike="noStrike" kern="1200" spc="0" baseline="0">
                <a:ln>
                  <a:noFill/>
                </a:ln>
                <a:solidFill>
                  <a:srgbClr val="32363F"/>
                </a:solidFill>
                <a:latin typeface="Calibri Light"/>
                <a:ea typeface="Microsoft YaHei"/>
                <a:cs typeface="Lucida Sans" pitchFamily="2"/>
              </a:rPr>
              <a:t>dimensions</a:t>
            </a:r>
            <a:r>
              <a:rPr lang="fr-FR" sz="2400" b="0" i="0" u="none" strike="noStrike" kern="1200" spc="0" baseline="0">
                <a:ln>
                  <a:noFill/>
                </a:ln>
                <a:solidFill>
                  <a:srgbClr val="32363F"/>
                </a:solidFill>
                <a:latin typeface="Calibri Light"/>
                <a:ea typeface="Microsoft YaHei"/>
                <a:cs typeface="Lucida Sans" pitchFamily="2"/>
              </a:rPr>
              <a:t> : amplitude du mouvement</a:t>
            </a:r>
          </a:p>
        </p:txBody>
      </p:sp>
      <p:sp>
        <p:nvSpPr>
          <p:cNvPr id="7" name="Titre 8"/>
          <p:cNvSpPr txBox="1"/>
          <p:nvPr/>
        </p:nvSpPr>
        <p:spPr>
          <a:xfrm>
            <a:off x="371520" y="260280"/>
            <a:ext cx="11520360" cy="755639"/>
          </a:xfrm>
          <a:prstGeom prst="rect">
            <a:avLst/>
          </a:prstGeom>
          <a:noFill/>
          <a:ln>
            <a:noFill/>
          </a:ln>
        </p:spPr>
        <p:txBody>
          <a:bodyPr vert="horz" wrap="square" lIns="91440" tIns="45720" rIns="91440" bIns="45720" anchor="t"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90000"/>
              </a:lnSpc>
              <a:spcBef>
                <a:spcPts val="0"/>
              </a:spcBef>
              <a:spcAft>
                <a:spcPts val="0"/>
              </a:spcAft>
              <a:buNone/>
              <a:tabLst/>
            </a:pPr>
            <a:r>
              <a:rPr lang="fr-FR" sz="4800" b="1" i="0" u="none" strike="noStrike" kern="1200" spc="0" baseline="0">
                <a:ln>
                  <a:noFill/>
                </a:ln>
                <a:solidFill>
                  <a:srgbClr val="32363F"/>
                </a:solidFill>
                <a:latin typeface="Calibri" pitchFamily="18"/>
                <a:ea typeface="Microsoft YaHei" pitchFamily="2"/>
                <a:cs typeface="Lucida Sans" pitchFamily="2"/>
              </a:rPr>
              <a:t>ESPACE</a:t>
            </a:r>
          </a:p>
        </p:txBody>
      </p:sp>
      <p:sp>
        <p:nvSpPr>
          <p:cNvPr id="8" name="ZoneTexte 9"/>
          <p:cNvSpPr txBox="1"/>
          <p:nvPr/>
        </p:nvSpPr>
        <p:spPr>
          <a:xfrm>
            <a:off x="299881" y="1176120"/>
            <a:ext cx="5894914" cy="5383333"/>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fr-FR" sz="2600" b="0" i="0" u="sng" strike="noStrike" kern="1200" spc="0" baseline="0">
                <a:ln>
                  <a:noFill/>
                </a:ln>
                <a:solidFill>
                  <a:srgbClr val="000000"/>
                </a:solidFill>
                <a:uFillTx/>
                <a:latin typeface="Calibri Light"/>
                <a:ea typeface="Microsoft YaHei"/>
                <a:cs typeface="Lucida Sans" pitchFamily="2"/>
              </a:rPr>
              <a:t>Différents types d’espace à prendre en compte :</a:t>
            </a:r>
          </a:p>
          <a:p>
            <a:pPr marL="285750" marR="0" lvl="0" indent="-285750" algn="just" rtl="0" hangingPunct="1">
              <a:lnSpc>
                <a:spcPct val="100000"/>
              </a:lnSpc>
              <a:spcBef>
                <a:spcPts val="0"/>
              </a:spcBef>
              <a:spcAft>
                <a:spcPts val="0"/>
              </a:spcAft>
              <a:buSzPct val="100000"/>
              <a:buChar char="-"/>
              <a:tabLst/>
            </a:pPr>
            <a:r>
              <a:rPr lang="fr-FR" sz="2200" b="0" i="0" u="none" strike="noStrike" kern="1200" spc="0" baseline="0">
                <a:ln>
                  <a:noFill/>
                </a:ln>
                <a:solidFill>
                  <a:srgbClr val="000000"/>
                </a:solidFill>
                <a:latin typeface="Calibri Light"/>
                <a:ea typeface="Microsoft YaHei"/>
                <a:cs typeface="Lucida Sans" pitchFamily="2"/>
              </a:rPr>
              <a:t>L’espace </a:t>
            </a:r>
            <a:r>
              <a:rPr lang="fr-FR" sz="2200" b="1" i="0" u="none" strike="noStrike" kern="1200" spc="0" baseline="0">
                <a:ln>
                  <a:noFill/>
                </a:ln>
                <a:solidFill>
                  <a:srgbClr val="000000"/>
                </a:solidFill>
                <a:latin typeface="Calibri Light"/>
                <a:ea typeface="Microsoft YaHei"/>
                <a:cs typeface="Lucida Sans" pitchFamily="2"/>
              </a:rPr>
              <a:t>symbolique</a:t>
            </a:r>
            <a:r>
              <a:rPr lang="fr-FR" sz="2200" b="0" i="0" u="none" strike="noStrike" kern="1200" spc="0" baseline="0">
                <a:ln>
                  <a:noFill/>
                </a:ln>
                <a:solidFill>
                  <a:srgbClr val="000000"/>
                </a:solidFill>
                <a:latin typeface="Calibri Light"/>
                <a:ea typeface="Microsoft YaHei"/>
                <a:cs typeface="Lucida Sans" pitchFamily="2"/>
              </a:rPr>
              <a:t> : il y a un imaginaire derrière </a:t>
            </a:r>
            <a:r>
              <a:rPr lang="fr-FR" sz="2200">
                <a:solidFill>
                  <a:srgbClr val="000000"/>
                </a:solidFill>
                <a:latin typeface="Calibri Light"/>
                <a:ea typeface="Microsoft YaHei"/>
                <a:cs typeface="Lucida Sans" pitchFamily="2"/>
              </a:rPr>
              <a:t>un</a:t>
            </a:r>
            <a:r>
              <a:rPr lang="fr-FR" sz="2200" b="0" i="0" u="none" strike="noStrike" kern="1200" spc="0" baseline="0">
                <a:ln>
                  <a:noFill/>
                </a:ln>
                <a:solidFill>
                  <a:srgbClr val="000000"/>
                </a:solidFill>
                <a:latin typeface="Calibri Light"/>
                <a:ea typeface="Microsoft YaHei"/>
                <a:cs typeface="Lucida Sans" pitchFamily="2"/>
              </a:rPr>
              <a:t> espace.</a:t>
            </a:r>
          </a:p>
          <a:p>
            <a:pPr marL="285750" marR="0" lvl="0" indent="-285750" algn="just" rtl="0" hangingPunct="1">
              <a:lnSpc>
                <a:spcPct val="100000"/>
              </a:lnSpc>
              <a:spcBef>
                <a:spcPts val="0"/>
              </a:spcBef>
              <a:spcAft>
                <a:spcPts val="0"/>
              </a:spcAft>
              <a:buSzPct val="100000"/>
              <a:buChar char="-"/>
              <a:tabLst/>
            </a:pPr>
            <a:r>
              <a:rPr lang="fr-FR" sz="2200" b="0" i="0" u="none" strike="noStrike" kern="1200" spc="0" baseline="0">
                <a:ln>
                  <a:noFill/>
                </a:ln>
                <a:solidFill>
                  <a:srgbClr val="000000"/>
                </a:solidFill>
                <a:latin typeface="Calibri Light"/>
                <a:ea typeface="Microsoft YaHei"/>
                <a:cs typeface="Lucida Sans" pitchFamily="2"/>
              </a:rPr>
              <a:t>L’espace </a:t>
            </a:r>
            <a:r>
              <a:rPr lang="fr-FR" sz="2200" b="1" i="0" u="none" strike="noStrike" kern="1200" spc="0" baseline="0">
                <a:ln>
                  <a:noFill/>
                </a:ln>
                <a:solidFill>
                  <a:srgbClr val="000000"/>
                </a:solidFill>
                <a:latin typeface="Calibri Light"/>
                <a:ea typeface="Microsoft YaHei"/>
                <a:cs typeface="Lucida Sans" pitchFamily="2"/>
              </a:rPr>
              <a:t>intérieur</a:t>
            </a:r>
            <a:r>
              <a:rPr lang="fr-FR" sz="2200" b="0" i="0" u="none" strike="noStrike" kern="1200" spc="0" baseline="0">
                <a:ln>
                  <a:noFill/>
                </a:ln>
                <a:solidFill>
                  <a:srgbClr val="000000"/>
                </a:solidFill>
                <a:latin typeface="Calibri Light"/>
                <a:ea typeface="Microsoft YaHei"/>
                <a:cs typeface="Lucida Sans" pitchFamily="2"/>
              </a:rPr>
              <a:t> : volume occupé par le corps et délimité par l’enveloppe peau (voir formation 2)</a:t>
            </a:r>
          </a:p>
          <a:p>
            <a:pPr marL="285750" marR="0" lvl="0" indent="-285750" algn="just" rtl="0" hangingPunct="1">
              <a:lnSpc>
                <a:spcPct val="100000"/>
              </a:lnSpc>
              <a:spcBef>
                <a:spcPts val="0"/>
              </a:spcBef>
              <a:spcAft>
                <a:spcPts val="0"/>
              </a:spcAft>
              <a:buSzPct val="100000"/>
              <a:buChar char="-"/>
              <a:tabLst/>
            </a:pPr>
            <a:r>
              <a:rPr lang="fr-FR" sz="2200" b="0" i="0" u="none" strike="noStrike" kern="1200" spc="0" baseline="0">
                <a:ln>
                  <a:noFill/>
                </a:ln>
                <a:solidFill>
                  <a:srgbClr val="000000"/>
                </a:solidFill>
                <a:latin typeface="Calibri Light"/>
                <a:ea typeface="Microsoft YaHei"/>
                <a:cs typeface="Lucida Sans" pitchFamily="2"/>
              </a:rPr>
              <a:t>l’espace </a:t>
            </a:r>
            <a:r>
              <a:rPr lang="fr-FR" sz="2200" b="1" i="0" u="none" strike="noStrike" kern="1200" spc="0" baseline="0">
                <a:ln>
                  <a:noFill/>
                </a:ln>
                <a:solidFill>
                  <a:srgbClr val="000000"/>
                </a:solidFill>
                <a:latin typeface="Calibri Light"/>
                <a:ea typeface="Microsoft YaHei"/>
                <a:cs typeface="Lucida Sans" pitchFamily="2"/>
              </a:rPr>
              <a:t>scénique</a:t>
            </a:r>
            <a:r>
              <a:rPr lang="fr-FR" sz="2200" b="0" i="0" u="none" strike="noStrike" kern="1200" spc="0" baseline="0">
                <a:ln>
                  <a:noFill/>
                </a:ln>
                <a:solidFill>
                  <a:srgbClr val="000000"/>
                </a:solidFill>
                <a:latin typeface="Calibri Light"/>
                <a:ea typeface="Microsoft YaHei"/>
                <a:cs typeface="Lucida Sans" pitchFamily="2"/>
              </a:rPr>
              <a:t> :</a:t>
            </a:r>
          </a:p>
          <a:p>
            <a:pPr marL="800100" marR="0" lvl="1" indent="-342900" algn="just" rtl="0" hangingPunct="1">
              <a:lnSpc>
                <a:spcPct val="100000"/>
              </a:lnSpc>
              <a:spcBef>
                <a:spcPts val="0"/>
              </a:spcBef>
              <a:spcAft>
                <a:spcPts val="0"/>
              </a:spcAft>
              <a:buSzPct val="100000"/>
              <a:buFont typeface="Arial" pitchFamily="34"/>
              <a:buChar char="•"/>
              <a:tabLst/>
            </a:pPr>
            <a:r>
              <a:rPr lang="fr-FR" sz="2200" b="0" i="0" u="none" strike="noStrike" kern="1200" spc="0" baseline="0">
                <a:ln>
                  <a:noFill/>
                </a:ln>
                <a:solidFill>
                  <a:srgbClr val="000000"/>
                </a:solidFill>
                <a:latin typeface="Calibri Light"/>
                <a:ea typeface="Microsoft YaHei"/>
                <a:cs typeface="Lucida Sans" pitchFamily="2"/>
              </a:rPr>
              <a:t>où sont placés les danseurs sur scène</a:t>
            </a:r>
          </a:p>
          <a:p>
            <a:pPr marL="800100" marR="0" lvl="1" indent="-342900" algn="just" rtl="0" hangingPunct="1">
              <a:lnSpc>
                <a:spcPct val="100000"/>
              </a:lnSpc>
              <a:spcBef>
                <a:spcPts val="0"/>
              </a:spcBef>
              <a:spcAft>
                <a:spcPts val="0"/>
              </a:spcAft>
              <a:buSzPct val="100000"/>
              <a:buFont typeface="Arial" pitchFamily="34"/>
              <a:buChar char="•"/>
              <a:tabLst/>
            </a:pPr>
            <a:r>
              <a:rPr lang="fr-FR" sz="2200" b="0" i="0" u="none" strike="noStrike" kern="1200" spc="0" baseline="0">
                <a:ln>
                  <a:noFill/>
                </a:ln>
                <a:solidFill>
                  <a:srgbClr val="000000"/>
                </a:solidFill>
                <a:latin typeface="Calibri Light"/>
                <a:ea typeface="Microsoft YaHei"/>
                <a:cs typeface="Lucida Sans" pitchFamily="2"/>
              </a:rPr>
              <a:t>comment sont-ils placés les uns par rapport aux autres (lignes, cercles, colonnes, quinconce, diagonales…)</a:t>
            </a:r>
          </a:p>
          <a:p>
            <a:pPr marL="285750" marR="0" lvl="0" indent="-285750" algn="just" rtl="0" hangingPunct="1">
              <a:lnSpc>
                <a:spcPct val="100000"/>
              </a:lnSpc>
              <a:spcBef>
                <a:spcPts val="0"/>
              </a:spcBef>
              <a:spcAft>
                <a:spcPts val="0"/>
              </a:spcAft>
              <a:buSzPct val="100000"/>
              <a:buChar char="-"/>
              <a:tabLst/>
            </a:pPr>
            <a:r>
              <a:rPr lang="fr-FR" sz="2200" b="0" i="0" u="none" strike="noStrike" kern="1200" spc="0" baseline="0">
                <a:ln>
                  <a:noFill/>
                </a:ln>
                <a:solidFill>
                  <a:srgbClr val="000000"/>
                </a:solidFill>
                <a:latin typeface="Calibri Light"/>
                <a:ea typeface="Microsoft YaHei"/>
                <a:cs typeface="Lucida Sans" pitchFamily="2"/>
              </a:rPr>
              <a:t>L’espace </a:t>
            </a:r>
            <a:r>
              <a:rPr lang="fr-FR" sz="2200" b="1" i="0" u="none" strike="noStrike" kern="1200" spc="0" baseline="0">
                <a:ln>
                  <a:noFill/>
                </a:ln>
                <a:solidFill>
                  <a:srgbClr val="000000"/>
                </a:solidFill>
                <a:latin typeface="Calibri Light"/>
                <a:ea typeface="Microsoft YaHei"/>
                <a:cs typeface="Lucida Sans" pitchFamily="2"/>
              </a:rPr>
              <a:t>personnel </a:t>
            </a:r>
            <a:r>
              <a:rPr lang="fr-FR" sz="2200" b="0" i="0" u="none" strike="noStrike" kern="1200" spc="0" baseline="0">
                <a:ln>
                  <a:noFill/>
                </a:ln>
                <a:solidFill>
                  <a:srgbClr val="000000"/>
                </a:solidFill>
                <a:latin typeface="Calibri Light"/>
                <a:ea typeface="Microsoft YaHei"/>
                <a:cs typeface="Lucida Sans" pitchFamily="2"/>
              </a:rPr>
              <a:t>du danseur (</a:t>
            </a:r>
            <a:r>
              <a:rPr lang="fr-FR" sz="2200" b="0" i="0" u="none" strike="noStrike" kern="1200" spc="0" baseline="0" err="1">
                <a:ln>
                  <a:noFill/>
                </a:ln>
                <a:solidFill>
                  <a:srgbClr val="000000"/>
                </a:solidFill>
                <a:latin typeface="Calibri Light"/>
                <a:ea typeface="Microsoft YaHei"/>
                <a:cs typeface="Lucida Sans" pitchFamily="2"/>
              </a:rPr>
              <a:t>kinésphère</a:t>
            </a:r>
            <a:r>
              <a:rPr lang="fr-FR" sz="2200" b="0" i="0" u="none" strike="noStrike" kern="1200" spc="0" baseline="0">
                <a:ln>
                  <a:noFill/>
                </a:ln>
                <a:solidFill>
                  <a:srgbClr val="000000"/>
                </a:solidFill>
                <a:latin typeface="Calibri Light"/>
                <a:ea typeface="Microsoft YaHei"/>
                <a:cs typeface="Lucida Sans" pitchFamily="2"/>
              </a:rPr>
              <a:t>)</a:t>
            </a:r>
          </a:p>
          <a:p>
            <a:pPr marL="800100" marR="0" lvl="1" indent="-342900" algn="just" rtl="0" hangingPunct="1">
              <a:lnSpc>
                <a:spcPct val="100000"/>
              </a:lnSpc>
              <a:spcBef>
                <a:spcPts val="0"/>
              </a:spcBef>
              <a:spcAft>
                <a:spcPts val="0"/>
              </a:spcAft>
              <a:buSzPct val="100000"/>
              <a:buFont typeface="Arial" pitchFamily="34"/>
              <a:buChar char="•"/>
              <a:tabLst/>
            </a:pPr>
            <a:r>
              <a:rPr lang="fr-FR" sz="2200" b="0" i="0" u="none" strike="noStrike" kern="1200" spc="0" baseline="0">
                <a:ln>
                  <a:noFill/>
                </a:ln>
                <a:solidFill>
                  <a:srgbClr val="000000"/>
                </a:solidFill>
                <a:latin typeface="Calibri Light"/>
                <a:ea typeface="Microsoft YaHei"/>
                <a:cs typeface="Lucida Sans" pitchFamily="2"/>
              </a:rPr>
              <a:t>Comment </a:t>
            </a:r>
            <a:r>
              <a:rPr lang="fr-FR" sz="2200">
                <a:solidFill>
                  <a:srgbClr val="000000"/>
                </a:solidFill>
                <a:latin typeface="Calibri Light"/>
                <a:ea typeface="Microsoft YaHei"/>
                <a:cs typeface="Lucida Sans" pitchFamily="2"/>
              </a:rPr>
              <a:t>bouge-t-il</a:t>
            </a:r>
            <a:r>
              <a:rPr lang="fr-FR" sz="2200" b="0" i="0" u="none" strike="noStrike" kern="1200" spc="0" baseline="0">
                <a:ln>
                  <a:noFill/>
                </a:ln>
                <a:solidFill>
                  <a:srgbClr val="000000"/>
                </a:solidFill>
                <a:latin typeface="Calibri Light"/>
                <a:ea typeface="Microsoft YaHei"/>
                <a:cs typeface="Lucida Sans" pitchFamily="2"/>
              </a:rPr>
              <a:t> par rapport au public ?</a:t>
            </a:r>
          </a:p>
          <a:p>
            <a:pPr marL="800100" marR="0" lvl="1" indent="-342900" algn="just" rtl="0" hangingPunct="1">
              <a:lnSpc>
                <a:spcPct val="100000"/>
              </a:lnSpc>
              <a:spcBef>
                <a:spcPts val="0"/>
              </a:spcBef>
              <a:spcAft>
                <a:spcPts val="0"/>
              </a:spcAft>
              <a:buSzPct val="100000"/>
              <a:buFont typeface="Arial" pitchFamily="34"/>
              <a:buChar char="•"/>
              <a:tabLst/>
            </a:pPr>
            <a:r>
              <a:rPr lang="fr-FR" sz="2200" b="0" i="0" u="none" strike="noStrike" kern="1200" spc="0" baseline="0">
                <a:ln>
                  <a:noFill/>
                </a:ln>
                <a:solidFill>
                  <a:srgbClr val="000000"/>
                </a:solidFill>
                <a:latin typeface="Calibri Light"/>
                <a:ea typeface="Microsoft YaHei"/>
                <a:cs typeface="Lucida Sans" pitchFamily="2"/>
              </a:rPr>
              <a:t>Où va-t-il ?</a:t>
            </a:r>
            <a:endParaRPr lang="fr-FR" sz="1800" b="0" i="0" u="none" strike="noStrike" kern="1200" spc="0" baseline="0">
              <a:ln>
                <a:noFill/>
              </a:ln>
              <a:solidFill>
                <a:srgbClr val="000000"/>
              </a:solidFill>
              <a:latin typeface="Calibri Light"/>
              <a:ea typeface="Microsoft YaHei"/>
              <a:cs typeface="Lucida Sans" pitchFamily="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sp>
        <p:nvSpPr>
          <p:cNvPr id="2" name="Titre 1"/>
          <p:cNvSpPr txBox="1">
            <a:spLocks noGrp="1"/>
          </p:cNvSpPr>
          <p:nvPr>
            <p:ph type="title"/>
          </p:nvPr>
        </p:nvSpPr>
        <p:spPr>
          <a:xfrm>
            <a:off x="430560" y="216720"/>
            <a:ext cx="11520360" cy="758880"/>
          </a:xfrm>
          <a:noFill/>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Bef>
                <a:spcPts val="0"/>
              </a:spcBef>
              <a:buNone/>
              <a:tabLst>
                <a:tab pos="3224160" algn="l"/>
              </a:tabLst>
            </a:pPr>
            <a:r>
              <a:rPr lang="fr-FR" sz="4800" b="1">
                <a:solidFill>
                  <a:srgbClr val="000000"/>
                </a:solidFill>
                <a:latin typeface="Calibri" pitchFamily="18"/>
              </a:rPr>
              <a:t>VIDEOS SUPPORTS:</a:t>
            </a:r>
          </a:p>
        </p:txBody>
      </p:sp>
      <p:sp>
        <p:nvSpPr>
          <p:cNvPr id="3" name="ZoneTexte 5"/>
          <p:cNvSpPr txBox="1"/>
          <p:nvPr/>
        </p:nvSpPr>
        <p:spPr>
          <a:xfrm>
            <a:off x="360222" y="1175372"/>
            <a:ext cx="5163840" cy="4601260"/>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fr-FR" sz="1800" b="1" i="0" u="none" strike="noStrike" kern="1200" spc="0" baseline="0" err="1">
                <a:ln>
                  <a:noFill/>
                </a:ln>
                <a:solidFill>
                  <a:srgbClr val="000000"/>
                </a:solidFill>
                <a:latin typeface="Calibri Light"/>
                <a:ea typeface="Microsoft YaHei"/>
                <a:cs typeface="Lucida Sans" pitchFamily="2"/>
              </a:rPr>
              <a:t>Rockettes</a:t>
            </a:r>
            <a:r>
              <a:rPr lang="fr-FR" sz="1800" b="1" i="0" u="none" strike="noStrike" kern="1200" spc="0" baseline="0">
                <a:ln>
                  <a:noFill/>
                </a:ln>
                <a:solidFill>
                  <a:srgbClr val="000000"/>
                </a:solidFill>
                <a:latin typeface="Calibri Light"/>
                <a:ea typeface="Microsoft YaHei"/>
                <a:cs typeface="Lucida Sans" pitchFamily="2"/>
              </a:rPr>
              <a:t> « All the jazz » </a:t>
            </a:r>
            <a:r>
              <a:rPr lang="fr-FR" sz="1800" b="0" i="0" u="none" strike="noStrike" kern="1200" spc="0" baseline="0">
                <a:ln>
                  <a:noFill/>
                </a:ln>
                <a:solidFill>
                  <a:srgbClr val="000000"/>
                </a:solidFill>
                <a:latin typeface="Calibri Light"/>
                <a:ea typeface="Microsoft YaHei"/>
                <a:cs typeface="Lucida Sans" pitchFamily="2"/>
              </a:rPr>
              <a:t>Fosse </a:t>
            </a:r>
            <a:r>
              <a:rPr lang="fr-FR" sz="1800" b="0" i="1" u="none" strike="noStrike" kern="1200" spc="0" baseline="0">
                <a:ln>
                  <a:noFill/>
                </a:ln>
                <a:solidFill>
                  <a:srgbClr val="000000"/>
                </a:solidFill>
                <a:latin typeface="Calibri Light"/>
                <a:ea typeface="Microsoft YaHei"/>
                <a:cs typeface="Lucida Sans" pitchFamily="2"/>
              </a:rPr>
              <a:t>formations géométriques dans l’espace, lignes de force, espace</a:t>
            </a:r>
            <a:r>
              <a:rPr lang="fr-FR" i="1">
                <a:solidFill>
                  <a:srgbClr val="000000"/>
                </a:solidFill>
                <a:latin typeface="Calibri Light"/>
                <a:ea typeface="Microsoft YaHei"/>
                <a:cs typeface="Lucida Sans" pitchFamily="2"/>
              </a:rPr>
              <a:t> (vidéo courte 1min30) :</a:t>
            </a:r>
            <a:r>
              <a:rPr lang="fr-FR" i="1">
                <a:solidFill>
                  <a:srgbClr val="FFFFFF"/>
                </a:solidFill>
                <a:latin typeface="Calibri Light"/>
                <a:ea typeface="Microsoft YaHei"/>
                <a:cs typeface="Lucida Sans" pitchFamily="2"/>
              </a:rPr>
              <a:t> </a:t>
            </a:r>
            <a:endParaRPr lang="fr-FR">
              <a:solidFill>
                <a:srgbClr val="000000"/>
              </a:solidFill>
              <a:latin typeface="Calibri"/>
              <a:ea typeface="Microsoft YaHei"/>
              <a:cs typeface="Calibri"/>
            </a:endParaRPr>
          </a:p>
          <a:p>
            <a:pPr>
              <a:buNone/>
            </a:pPr>
            <a:r>
              <a:rPr lang="fr-FR" sz="1800" b="0" i="0" u="none" strike="noStrike" kern="1200" spc="0" baseline="0">
                <a:ln>
                  <a:noFill/>
                </a:ln>
                <a:solidFill>
                  <a:srgbClr val="000000"/>
                </a:solidFill>
                <a:latin typeface="Calibri Light"/>
                <a:ea typeface="Microsoft YaHei"/>
                <a:cs typeface="Lucida Sans" pitchFamily="2"/>
                <a:hlinkClick r:id="rId3"/>
              </a:rPr>
              <a:t>https://youtu.be/lM9H1eYz-lc</a:t>
            </a:r>
            <a:endParaRPr lang="fr-FR">
              <a:cs typeface="Calibri"/>
            </a:endParaRP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Light" pitchFamily="18"/>
              <a:ea typeface="Microsoft YaHei" pitchFamily="2"/>
              <a:cs typeface="Lucida Sans" pitchFamily="2"/>
            </a:endParaRPr>
          </a:p>
          <a:p>
            <a:pPr>
              <a:buNone/>
            </a:pPr>
            <a:r>
              <a:rPr lang="fr-FR" sz="1800" b="1" i="0" u="none" strike="noStrike" kern="1200" spc="0" baseline="0">
                <a:ln>
                  <a:noFill/>
                </a:ln>
                <a:solidFill>
                  <a:srgbClr val="000000"/>
                </a:solidFill>
                <a:latin typeface="Calibri Light"/>
                <a:ea typeface="Microsoft YaHei"/>
                <a:cs typeface="Lucida Sans" pitchFamily="2"/>
              </a:rPr>
              <a:t>Blanche-neige </a:t>
            </a:r>
            <a:r>
              <a:rPr lang="fr-FR" sz="1800" b="1" i="0" u="none" strike="noStrike" kern="1200" spc="0" baseline="0" err="1">
                <a:ln>
                  <a:noFill/>
                </a:ln>
                <a:solidFill>
                  <a:srgbClr val="000000"/>
                </a:solidFill>
                <a:latin typeface="Calibri Light"/>
                <a:ea typeface="Microsoft YaHei"/>
                <a:cs typeface="Lucida Sans" pitchFamily="2"/>
              </a:rPr>
              <a:t>Preljocaj</a:t>
            </a:r>
            <a:r>
              <a:rPr lang="fr-FR" sz="1800" b="1" i="0" u="none" strike="noStrike" kern="1200" spc="0" baseline="0">
                <a:ln>
                  <a:noFill/>
                </a:ln>
                <a:solidFill>
                  <a:srgbClr val="000000"/>
                </a:solidFill>
                <a:latin typeface="Calibri Light"/>
                <a:ea typeface="Microsoft YaHei"/>
                <a:cs typeface="Lucida Sans" pitchFamily="2"/>
              </a:rPr>
              <a:t> </a:t>
            </a:r>
            <a:r>
              <a:rPr lang="fr-FR" sz="1800" b="0" i="1" u="none" strike="noStrike" kern="1200" spc="0" baseline="0">
                <a:ln>
                  <a:noFill/>
                </a:ln>
                <a:solidFill>
                  <a:srgbClr val="000000"/>
                </a:solidFill>
                <a:latin typeface="Calibri Light"/>
                <a:ea typeface="Microsoft YaHei"/>
                <a:cs typeface="Lucida Sans" pitchFamily="2"/>
              </a:rPr>
              <a:t>utilisation espace vertical</a:t>
            </a:r>
            <a:r>
              <a:rPr lang="fr-FR" i="1">
                <a:solidFill>
                  <a:srgbClr val="000000"/>
                </a:solidFill>
                <a:latin typeface="Calibri Light"/>
                <a:ea typeface="Microsoft YaHei"/>
                <a:cs typeface="Lucida Sans" pitchFamily="2"/>
              </a:rPr>
              <a:t> (vidéo de 1 à 2min puis de 4'30 à 5'30) :</a:t>
            </a:r>
            <a:endParaRPr lang="fr-FR" sz="1800" b="0" i="1" u="none" strike="noStrike" kern="1200" spc="0" baseline="0">
              <a:ln>
                <a:noFill/>
              </a:ln>
              <a:solidFill>
                <a:srgbClr val="000000"/>
              </a:solidFill>
              <a:latin typeface="Calibri Light"/>
              <a:ea typeface="Microsoft YaHei"/>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FF"/>
                </a:solidFill>
                <a:latin typeface="Calibri Light"/>
                <a:ea typeface="Microsoft YaHei"/>
                <a:cs typeface="Lucida Sans" pitchFamily="2"/>
                <a:hlinkClick r:id="rId4">
                  <a:extLst>
                    <a:ext uri="{A12FA001-AC4F-418D-AE19-62706E023703}">
                      <ahyp:hlinkClr xmlns:ahyp="http://schemas.microsoft.com/office/drawing/2018/hyperlinkcolor" val="tx"/>
                    </a:ext>
                  </a:extLst>
                </a:hlinkClick>
              </a:rPr>
              <a:t>https://youtu.be/trj</a:t>
            </a:r>
            <a:r>
              <a:rPr lang="fr-FR" sz="1800" b="0" i="0" u="none" strike="noStrike" kern="1200" spc="0" baseline="0">
                <a:ln>
                  <a:noFill/>
                </a:ln>
                <a:solidFill>
                  <a:srgbClr val="0000FA"/>
                </a:solidFill>
                <a:latin typeface="Calibri Light"/>
                <a:ea typeface="Microsoft YaHei"/>
                <a:cs typeface="Lucida Sans" pitchFamily="2"/>
                <a:hlinkClick r:id="rId4">
                  <a:extLst>
                    <a:ext uri="{A12FA001-AC4F-418D-AE19-62706E023703}">
                      <ahyp:hlinkClr xmlns:ahyp="http://schemas.microsoft.com/office/drawing/2018/hyperlinkcolor" val="tx"/>
                    </a:ext>
                  </a:extLst>
                </a:hlinkClick>
              </a:rPr>
              <a:t>nakBx</a:t>
            </a:r>
            <a:r>
              <a:rPr lang="fr-FR" sz="1800" b="0" i="0" u="none" strike="noStrike" kern="1200" spc="0" baseline="0">
                <a:ln>
                  <a:noFill/>
                </a:ln>
                <a:solidFill>
                  <a:srgbClr val="0000FF"/>
                </a:solidFill>
                <a:latin typeface="Calibri Light"/>
                <a:ea typeface="Microsoft YaHei"/>
                <a:cs typeface="Lucida Sans" pitchFamily="2"/>
                <a:hlinkClick r:id="rId4">
                  <a:extLst>
                    <a:ext uri="{A12FA001-AC4F-418D-AE19-62706E023703}">
                      <ahyp:hlinkClr xmlns:ahyp="http://schemas.microsoft.com/office/drawing/2018/hyperlinkcolor" val="tx"/>
                    </a:ext>
                  </a:extLst>
                </a:hlinkClick>
              </a:rPr>
              <a:t>ZpU</a:t>
            </a:r>
          </a:p>
          <a:p>
            <a:pPr marL="0" marR="0" lvl="0" indent="0" algn="l" rtl="0" hangingPunct="1">
              <a:lnSpc>
                <a:spcPct val="100000"/>
              </a:lnSpc>
              <a:spcBef>
                <a:spcPts val="0"/>
              </a:spcBef>
              <a:spcAft>
                <a:spcPts val="0"/>
              </a:spcAft>
              <a:buNone/>
              <a:tabLst/>
            </a:pPr>
            <a:endParaRPr lang="fr-FR" sz="1800" b="0" i="0" u="none" strike="noStrike" kern="1200" spc="0" baseline="0">
              <a:ln>
                <a:noFill/>
              </a:ln>
              <a:latin typeface="Calibri Light" pitchFamily="18"/>
              <a:ea typeface="Microsoft YaHei" pitchFamily="2"/>
              <a:cs typeface="Lucida Sans" pitchFamily="2"/>
            </a:endParaRPr>
          </a:p>
          <a:p>
            <a:pPr>
              <a:buNone/>
            </a:pPr>
            <a:r>
              <a:rPr lang="fr-FR" sz="1800" b="1" i="0" u="none" strike="noStrike" kern="1200" spc="0" baseline="0">
                <a:ln>
                  <a:noFill/>
                </a:ln>
                <a:latin typeface="Calibri Light"/>
                <a:ea typeface="Microsoft YaHei"/>
                <a:cs typeface="Lucida Sans" pitchFamily="2"/>
              </a:rPr>
              <a:t>Ballet </a:t>
            </a:r>
            <a:r>
              <a:rPr lang="fr-FR" sz="1800" b="1" i="0" u="none" strike="noStrike" kern="1200" spc="0" baseline="0" err="1">
                <a:ln>
                  <a:noFill/>
                </a:ln>
                <a:latin typeface="Calibri Light"/>
                <a:ea typeface="Microsoft YaHei"/>
                <a:cs typeface="Lucida Sans" pitchFamily="2"/>
              </a:rPr>
              <a:t>Preljocaj</a:t>
            </a:r>
            <a:r>
              <a:rPr lang="fr-FR" sz="1800" b="1" i="0" u="none" strike="noStrike" kern="1200" spc="0" baseline="0">
                <a:ln>
                  <a:noFill/>
                </a:ln>
                <a:latin typeface="Calibri Light"/>
                <a:ea typeface="Microsoft YaHei"/>
                <a:cs typeface="Lucida Sans" pitchFamily="2"/>
              </a:rPr>
              <a:t> le lac des cygnes </a:t>
            </a:r>
            <a:r>
              <a:rPr lang="fr-FR" sz="1800" b="0" i="1" u="none" strike="noStrike" kern="1200" spc="0" baseline="0">
                <a:ln>
                  <a:noFill/>
                </a:ln>
                <a:latin typeface="Calibri Light"/>
                <a:ea typeface="Microsoft YaHei"/>
                <a:cs typeface="Lucida Sans" pitchFamily="2"/>
              </a:rPr>
              <a:t>utilisation espace scénique, lignes</a:t>
            </a:r>
            <a:r>
              <a:rPr lang="fr-FR" i="1">
                <a:latin typeface="Calibri Light"/>
                <a:ea typeface="Microsoft YaHei"/>
                <a:cs typeface="Lucida Sans" pitchFamily="2"/>
              </a:rPr>
              <a:t> : </a:t>
            </a:r>
            <a:endParaRPr lang="fr-FR" sz="1800" b="0" u="none" strike="noStrike" kern="1200" spc="0" baseline="0">
              <a:ln>
                <a:noFill/>
              </a:ln>
              <a:latin typeface="Calibri Light"/>
              <a:ea typeface="Calibri Light"/>
              <a:cs typeface="Calibri Light"/>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FA"/>
                </a:solidFill>
                <a:latin typeface="Calibri Light"/>
                <a:ea typeface="Microsoft YaHei"/>
                <a:cs typeface="Lucida Sans" pitchFamily="2"/>
                <a:hlinkClick r:id="rId5">
                  <a:extLst>
                    <a:ext uri="{A12FA001-AC4F-418D-AE19-62706E023703}">
                      <ahyp:hlinkClr xmlns:ahyp="http://schemas.microsoft.com/office/drawing/2018/hyperlinkcolor" val="tx"/>
                    </a:ext>
                  </a:extLst>
                </a:hlinkClick>
              </a:rPr>
              <a:t>https://youtu.be/nJ4CL4VMkYo</a:t>
            </a:r>
            <a:endParaRPr lang="fr-FR" sz="1800" b="0" i="0" u="none" strike="noStrike" kern="1200" spc="0" baseline="0">
              <a:ln>
                <a:noFill/>
              </a:ln>
              <a:solidFill>
                <a:srgbClr val="0000FA"/>
              </a:solidFill>
              <a:latin typeface="Calibri Light"/>
              <a:ea typeface="Microsoft YaHei"/>
              <a:cs typeface="Lucida Sans" pitchFamily="2"/>
            </a:endParaRPr>
          </a:p>
          <a:p>
            <a:pPr marL="0" marR="0" lvl="0" indent="0" algn="l">
              <a:lnSpc>
                <a:spcPct val="100000"/>
              </a:lnSpc>
              <a:spcBef>
                <a:spcPts val="0"/>
              </a:spcBef>
              <a:spcAft>
                <a:spcPts val="0"/>
              </a:spcAft>
              <a:buNone/>
              <a:tabLst/>
            </a:pPr>
            <a:endParaRPr lang="fr-FR" b="0" i="0" u="none" strike="noStrike" kern="1200" spc="0" baseline="0">
              <a:ln>
                <a:noFill/>
              </a:ln>
              <a:solidFill>
                <a:srgbClr val="0070C0"/>
              </a:solidFill>
              <a:latin typeface="Calibri Light"/>
              <a:ea typeface="Microsoft YaHei" pitchFamily="2"/>
              <a:cs typeface="Lucida Sans" pitchFamily="2"/>
            </a:endParaRPr>
          </a:p>
          <a:p>
            <a:pPr>
              <a:buNone/>
            </a:pPr>
            <a:r>
              <a:rPr lang="fr-FR" b="1">
                <a:solidFill>
                  <a:schemeClr val="bg1"/>
                </a:solidFill>
                <a:latin typeface="Calibri Light"/>
                <a:ea typeface="Microsoft YaHei"/>
                <a:cs typeface="Calibri Light"/>
              </a:rPr>
              <a:t>A look at Lucinda </a:t>
            </a:r>
            <a:r>
              <a:rPr lang="fr-FR" b="1" err="1">
                <a:solidFill>
                  <a:schemeClr val="bg1"/>
                </a:solidFill>
                <a:latin typeface="Calibri Light"/>
                <a:ea typeface="Microsoft YaHei"/>
                <a:cs typeface="Calibri Light"/>
              </a:rPr>
              <a:t>childs</a:t>
            </a:r>
            <a:r>
              <a:rPr lang="fr-FR" b="1">
                <a:solidFill>
                  <a:schemeClr val="bg1"/>
                </a:solidFill>
                <a:latin typeface="Calibri Light"/>
                <a:ea typeface="Microsoft YaHei"/>
                <a:cs typeface="Calibri Light"/>
              </a:rPr>
              <a:t> </a:t>
            </a:r>
            <a:r>
              <a:rPr lang="fr-FR" i="1">
                <a:solidFill>
                  <a:schemeClr val="bg1"/>
                </a:solidFill>
                <a:latin typeface="Calibri Light"/>
                <a:ea typeface="Microsoft YaHei"/>
                <a:cs typeface="Calibri Light"/>
              </a:rPr>
              <a:t>utilisation des lignes</a:t>
            </a:r>
            <a:r>
              <a:rPr lang="fr-FR" i="1">
                <a:solidFill>
                  <a:srgbClr val="000000"/>
                </a:solidFill>
                <a:latin typeface="Calibri Light"/>
                <a:ea typeface="Microsoft YaHei"/>
                <a:cs typeface="Calibri Light"/>
              </a:rPr>
              <a:t>:</a:t>
            </a:r>
            <a:endParaRPr lang="fr-FR">
              <a:solidFill>
                <a:srgbClr val="000000"/>
              </a:solidFill>
              <a:latin typeface="Calibri"/>
              <a:ea typeface="Microsoft YaHei"/>
              <a:cs typeface="Calibri"/>
            </a:endParaRPr>
          </a:p>
          <a:p>
            <a:pPr>
              <a:buNone/>
            </a:pPr>
            <a:r>
              <a:rPr lang="fr-FR" i="1">
                <a:solidFill>
                  <a:srgbClr val="000000"/>
                </a:solidFill>
                <a:latin typeface="Calibri Light"/>
                <a:ea typeface="Microsoft YaHei"/>
                <a:cs typeface="Calibri Light"/>
              </a:rPr>
              <a:t> </a:t>
            </a:r>
            <a:r>
              <a:rPr lang="fr-FR">
                <a:solidFill>
                  <a:srgbClr val="000000"/>
                </a:solidFill>
                <a:latin typeface="Calibri Light"/>
                <a:ea typeface="Microsoft YaHei"/>
                <a:cs typeface="Calibri Light"/>
                <a:hlinkClick r:id="rId6"/>
              </a:rPr>
              <a:t>https://youtu.be/CByoefokGrA</a:t>
            </a:r>
            <a:endParaRPr lang="fr-FR">
              <a:ea typeface="Microsoft YaHei"/>
              <a:cs typeface="Calibri"/>
            </a:endParaRPr>
          </a:p>
          <a:p>
            <a:pPr marL="0" marR="0" lvl="0" indent="0" algn="l" rtl="0" hangingPunct="1">
              <a:lnSpc>
                <a:spcPct val="100000"/>
              </a:lnSpc>
              <a:spcBef>
                <a:spcPts val="0"/>
              </a:spcBef>
              <a:spcAft>
                <a:spcPts val="0"/>
              </a:spcAft>
              <a:buNone/>
              <a:tabLst/>
            </a:pPr>
            <a:endParaRPr lang="fr-FR" b="0" i="0" u="none" strike="noStrike" kern="1200" spc="0" baseline="0">
              <a:ln>
                <a:noFill/>
              </a:ln>
              <a:solidFill>
                <a:srgbClr val="000000"/>
              </a:solidFill>
              <a:latin typeface="Calibri" pitchFamily="18"/>
              <a:ea typeface="Microsoft YaHei" pitchFamily="2"/>
              <a:cs typeface="Lucida Sans" pitchFamily="2"/>
            </a:endParaRPr>
          </a:p>
        </p:txBody>
      </p:sp>
      <p:pic>
        <p:nvPicPr>
          <p:cNvPr id="4" name="Image 6"/>
          <p:cNvPicPr>
            <a:picLocks noChangeAspect="1"/>
          </p:cNvPicPr>
          <p:nvPr/>
        </p:nvPicPr>
        <p:blipFill>
          <a:blip r:embed="rId7" cstate="print"/>
          <a:stretch>
            <a:fillRect/>
          </a:stretch>
        </p:blipFill>
        <p:spPr>
          <a:xfrm>
            <a:off x="5564160" y="3945240"/>
            <a:ext cx="3236040" cy="2246760"/>
          </a:xfrm>
          <a:prstGeom prst="rect">
            <a:avLst/>
          </a:prstGeom>
          <a:noFill/>
          <a:ln>
            <a:noFill/>
          </a:ln>
        </p:spPr>
      </p:pic>
      <p:pic>
        <p:nvPicPr>
          <p:cNvPr id="5" name="Image 8"/>
          <p:cNvPicPr>
            <a:picLocks noChangeAspect="1"/>
          </p:cNvPicPr>
          <p:nvPr/>
        </p:nvPicPr>
        <p:blipFill>
          <a:blip r:embed="rId8" cstate="print"/>
          <a:stretch>
            <a:fillRect/>
          </a:stretch>
        </p:blipFill>
        <p:spPr>
          <a:xfrm>
            <a:off x="8904312" y="3933056"/>
            <a:ext cx="3135959" cy="2241720"/>
          </a:xfrm>
          <a:prstGeom prst="rect">
            <a:avLst/>
          </a:prstGeom>
          <a:noFill/>
          <a:ln>
            <a:noFill/>
          </a:ln>
        </p:spPr>
      </p:pic>
      <p:pic>
        <p:nvPicPr>
          <p:cNvPr id="6" name="Image 47"/>
          <p:cNvPicPr>
            <a:picLocks noChangeAspect="1"/>
          </p:cNvPicPr>
          <p:nvPr/>
        </p:nvPicPr>
        <p:blipFill>
          <a:blip r:embed="rId9" cstate="print"/>
          <a:srcRect l="7326" t="6173" r="18669"/>
          <a:stretch>
            <a:fillRect/>
          </a:stretch>
        </p:blipFill>
        <p:spPr>
          <a:xfrm>
            <a:off x="5591944" y="1412776"/>
            <a:ext cx="3205800" cy="2284560"/>
          </a:xfrm>
          <a:prstGeom prst="rect">
            <a:avLst/>
          </a:prstGeom>
          <a:noFill/>
          <a:ln>
            <a:noFill/>
          </a:ln>
        </p:spPr>
      </p:pic>
      <p:pic>
        <p:nvPicPr>
          <p:cNvPr id="7" name="Image 6"/>
          <p:cNvPicPr>
            <a:picLocks noChangeAspect="1"/>
          </p:cNvPicPr>
          <p:nvPr/>
        </p:nvPicPr>
        <p:blipFill>
          <a:blip r:embed="rId10" cstate="print">
            <a:alphaModFix/>
            <a:lum/>
          </a:blip>
          <a:srcRect l="25622" r="20717"/>
          <a:stretch>
            <a:fillRect/>
          </a:stretch>
        </p:blipFill>
        <p:spPr>
          <a:xfrm>
            <a:off x="8904312" y="1412776"/>
            <a:ext cx="3096000" cy="2257200"/>
          </a:xfrm>
          <a:prstGeom prst="rect">
            <a:avLst/>
          </a:prstGeom>
          <a:noFill/>
          <a:ln>
            <a:noFill/>
          </a:ln>
        </p:spPr>
      </p:pic>
      <p:sp>
        <p:nvSpPr>
          <p:cNvPr id="8" name="Rectangle 7"/>
          <p:cNvSpPr/>
          <p:nvPr/>
        </p:nvSpPr>
        <p:spPr>
          <a:xfrm>
            <a:off x="11496600" y="6309320"/>
            <a:ext cx="418704" cy="369332"/>
          </a:xfrm>
          <a:prstGeom prst="rect">
            <a:avLst/>
          </a:prstGeom>
        </p:spPr>
        <p:txBody>
          <a:bodyPr wrap="none">
            <a:spAutoFit/>
          </a:bodyPr>
          <a:lstStyle/>
          <a:p>
            <a:fld id="{2B7990D8-BF9D-49B2-A02C-EFF7625ACF52}" type="slidenum">
              <a:rPr lang="fr-FR" smtClean="0"/>
              <a:pPr/>
              <a:t>6</a:t>
            </a:fld>
            <a:endParaRPr lang="fr-F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itre 8"/>
          <p:cNvSpPr txBox="1">
            <a:spLocks noGrp="1"/>
          </p:cNvSpPr>
          <p:nvPr>
            <p:ph type="title"/>
          </p:nvPr>
        </p:nvSpPr>
        <p:spPr>
          <a:xfrm>
            <a:off x="371520" y="699480"/>
            <a:ext cx="11520360" cy="7556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800"/>
              <a:t>TEMPS</a:t>
            </a:r>
          </a:p>
        </p:txBody>
      </p:sp>
      <p:sp>
        <p:nvSpPr>
          <p:cNvPr id="3" name="Espace réservé du numéro de diapositive 2"/>
          <p:cNvSpPr txBox="1"/>
          <p:nvPr/>
        </p:nvSpPr>
        <p:spPr>
          <a:xfrm>
            <a:off x="11518920" y="6581879"/>
            <a:ext cx="372960" cy="20628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62084C97-E28B-402C-9BA6-F401657244C8}" type="slidenum">
              <a:rPr/>
              <a:pPr marL="0" marR="0" lvl="0" indent="0" algn="r" rtl="0" hangingPunct="1">
                <a:lnSpc>
                  <a:spcPct val="100000"/>
                </a:lnSpc>
                <a:spcBef>
                  <a:spcPts val="0"/>
                </a:spcBef>
                <a:spcAft>
                  <a:spcPts val="0"/>
                </a:spcAft>
                <a:buNone/>
                <a:tabLst/>
              </a:pPr>
              <a:t>7</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sp>
        <p:nvSpPr>
          <p:cNvPr id="4" name="Espace réservé du texte 9"/>
          <p:cNvSpPr txBox="1">
            <a:spLocks noGrp="1"/>
          </p:cNvSpPr>
          <p:nvPr>
            <p:ph type="body" idx="4294967295"/>
          </p:nvPr>
        </p:nvSpPr>
        <p:spPr>
          <a:xfrm>
            <a:off x="367504" y="3378969"/>
            <a:ext cx="11474696" cy="2076591"/>
          </a:xfrm>
        </p:spPr>
        <p:txBody>
          <a:bodyPr anchor="ct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nSpc>
                <a:spcPct val="70000"/>
              </a:lnSpc>
              <a:spcBef>
                <a:spcPts val="1001"/>
              </a:spcBef>
              <a:spcAft>
                <a:spcPts val="0"/>
              </a:spcAft>
              <a:buNone/>
            </a:pPr>
            <a:r>
              <a:rPr lang="fr-FR" sz="2800" u="sng">
                <a:latin typeface="Calibri Light"/>
                <a:ea typeface="Microsoft YaHei"/>
              </a:rPr>
              <a:t>Définition :</a:t>
            </a:r>
          </a:p>
          <a:p>
            <a:pPr marL="685165" lvl="1" indent="-228600" algn="just">
              <a:lnSpc>
                <a:spcPct val="70000"/>
              </a:lnSpc>
              <a:spcBef>
                <a:spcPts val="499"/>
              </a:spcBef>
              <a:spcAft>
                <a:spcPts val="0"/>
              </a:spcAft>
              <a:buSzPct val="100000"/>
              <a:buFont typeface="Arial" pitchFamily="34"/>
              <a:buChar char="•"/>
            </a:pPr>
            <a:endParaRPr lang="fr-FR" sz="2400">
              <a:latin typeface="Calibri Light"/>
              <a:ea typeface="Microsoft YaHei"/>
            </a:endParaRPr>
          </a:p>
          <a:p>
            <a:pPr marL="685165" lvl="1" indent="-228600" algn="just">
              <a:lnSpc>
                <a:spcPct val="70000"/>
              </a:lnSpc>
              <a:spcBef>
                <a:spcPts val="499"/>
              </a:spcBef>
              <a:spcAft>
                <a:spcPts val="0"/>
              </a:spcAft>
              <a:buSzPct val="100000"/>
              <a:buFont typeface="Arial" pitchFamily="34"/>
              <a:buChar char="•"/>
            </a:pPr>
            <a:r>
              <a:rPr lang="fr-FR" sz="2400">
                <a:latin typeface="Calibri Light"/>
                <a:ea typeface="Microsoft YaHei"/>
              </a:rPr>
              <a:t>Le mouvement se déroule dans le temps.</a:t>
            </a:r>
            <a:endParaRPr lang="fr-FR"/>
          </a:p>
          <a:p>
            <a:pPr marL="685165" lvl="1" indent="-228600" algn="just">
              <a:lnSpc>
                <a:spcPct val="70000"/>
              </a:lnSpc>
              <a:spcBef>
                <a:spcPts val="499"/>
              </a:spcBef>
              <a:spcAft>
                <a:spcPts val="0"/>
              </a:spcAft>
              <a:buSzPct val="100000"/>
              <a:buFont typeface="Arial" pitchFamily="34"/>
              <a:buChar char="•"/>
            </a:pPr>
            <a:endParaRPr lang="fr-FR" sz="2400">
              <a:latin typeface="Calibri Light"/>
              <a:ea typeface="Microsoft YaHei"/>
            </a:endParaRPr>
          </a:p>
          <a:p>
            <a:pPr marL="685165" lvl="1" indent="-228600" algn="just">
              <a:lnSpc>
                <a:spcPct val="70000"/>
              </a:lnSpc>
              <a:spcBef>
                <a:spcPts val="499"/>
              </a:spcBef>
              <a:spcAft>
                <a:spcPts val="0"/>
              </a:spcAft>
              <a:buSzPct val="100000"/>
              <a:buFont typeface="Arial" pitchFamily="34"/>
              <a:buChar char="•"/>
            </a:pPr>
            <a:r>
              <a:rPr lang="fr-FR" sz="2400">
                <a:latin typeface="Calibri Light"/>
                <a:ea typeface="Microsoft YaHei"/>
              </a:rPr>
              <a:t>Le temps peut se structurer de façon interne : musicalité d’un mouvement (le rythme émanant du mouvement sans accompagnement sonore extérieur. Musique intérieure…)</a:t>
            </a:r>
          </a:p>
          <a:p>
            <a:pPr marL="685165" lvl="1" indent="-228600" algn="just">
              <a:lnSpc>
                <a:spcPct val="70000"/>
              </a:lnSpc>
              <a:spcBef>
                <a:spcPts val="499"/>
              </a:spcBef>
              <a:spcAft>
                <a:spcPts val="0"/>
              </a:spcAft>
              <a:buSzPct val="100000"/>
              <a:buFont typeface="Arial" pitchFamily="34"/>
              <a:buChar char="•"/>
            </a:pPr>
            <a:endParaRPr lang="fr-FR" sz="2400">
              <a:latin typeface="Calibri Light"/>
              <a:ea typeface="Microsoft YaHei"/>
            </a:endParaRPr>
          </a:p>
          <a:p>
            <a:pPr marL="685165" lvl="1" indent="-228600" algn="just">
              <a:lnSpc>
                <a:spcPct val="70000"/>
              </a:lnSpc>
              <a:spcBef>
                <a:spcPts val="499"/>
              </a:spcBef>
              <a:spcAft>
                <a:spcPts val="0"/>
              </a:spcAft>
              <a:buSzPct val="100000"/>
              <a:buFont typeface="Arial" pitchFamily="34"/>
              <a:buChar char="•"/>
            </a:pPr>
            <a:r>
              <a:rPr lang="fr-FR" sz="2400">
                <a:latin typeface="Calibri Light"/>
                <a:ea typeface="Microsoft YaHei"/>
              </a:rPr>
              <a:t>Le temps se structure aussi de façon externe :  les éléments sonores s’accompagnent de la traduction en mouvement</a:t>
            </a:r>
          </a:p>
          <a:p>
            <a:pPr marL="685165" lvl="1" indent="-228600" algn="just">
              <a:lnSpc>
                <a:spcPct val="70000"/>
              </a:lnSpc>
              <a:spcBef>
                <a:spcPts val="499"/>
              </a:spcBef>
              <a:spcAft>
                <a:spcPts val="0"/>
              </a:spcAft>
              <a:buSzPct val="100000"/>
              <a:buFont typeface="Arial" pitchFamily="34"/>
              <a:buChar char="•"/>
            </a:pPr>
            <a:endParaRPr lang="fr-FR" sz="2400">
              <a:latin typeface="Calibri Light"/>
            </a:endParaRPr>
          </a:p>
          <a:p>
            <a:pPr marL="685165" lvl="1" indent="-228600" algn="just">
              <a:lnSpc>
                <a:spcPct val="70000"/>
              </a:lnSpc>
              <a:spcBef>
                <a:spcPts val="499"/>
              </a:spcBef>
              <a:spcAft>
                <a:spcPts val="0"/>
              </a:spcAft>
              <a:buSzPct val="100000"/>
              <a:buFont typeface="Arial" pitchFamily="34"/>
              <a:buChar char="•"/>
            </a:pPr>
            <a:r>
              <a:rPr lang="fr-FR" sz="2400">
                <a:latin typeface="Calibri Light"/>
                <a:ea typeface="Microsoft YaHei"/>
              </a:rPr>
              <a:t>Le temps peut être métrique ou non-métrique</a:t>
            </a:r>
          </a:p>
          <a:p>
            <a:pPr marL="0" lvl="0" indent="0">
              <a:lnSpc>
                <a:spcPct val="70000"/>
              </a:lnSpc>
              <a:spcBef>
                <a:spcPts val="1001"/>
              </a:spcBef>
              <a:spcAft>
                <a:spcPts val="0"/>
              </a:spcAft>
              <a:buNone/>
            </a:pPr>
            <a:endParaRPr lang="fr-FR" sz="2200">
              <a:latin typeface="Calibri Light"/>
            </a:endParaRPr>
          </a:p>
          <a:p>
            <a:pPr marL="0" lvl="0" indent="0">
              <a:lnSpc>
                <a:spcPct val="70000"/>
              </a:lnSpc>
              <a:spcBef>
                <a:spcPts val="1001"/>
              </a:spcBef>
              <a:spcAft>
                <a:spcPts val="0"/>
              </a:spcAft>
              <a:buNone/>
            </a:pPr>
            <a:endParaRPr lang="fr-FR" sz="1600" b="1">
              <a:latin typeface="Calibri"/>
            </a:endParaRPr>
          </a:p>
        </p:txBody>
      </p:sp>
      <p:pic>
        <p:nvPicPr>
          <p:cNvPr id="5" name="Picture 2" descr="Afficher l’image source"/>
          <p:cNvPicPr>
            <a:picLocks noChangeAspect="1"/>
          </p:cNvPicPr>
          <p:nvPr/>
        </p:nvPicPr>
        <p:blipFill>
          <a:blip r:embed="rId3" cstate="print"/>
          <a:srcRect/>
          <a:stretch>
            <a:fillRect/>
          </a:stretch>
        </p:blipFill>
        <p:spPr>
          <a:xfrm>
            <a:off x="114480" y="140760"/>
            <a:ext cx="936360" cy="936360"/>
          </a:xfrm>
          <a:prstGeom prst="rect">
            <a:avLst/>
          </a:prstGeom>
          <a:noFill/>
          <a:ln>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E234EC8E-FED8-A76D-3F0E-6C3635F6D735}"/>
              </a:ext>
            </a:extLst>
          </p:cNvPr>
          <p:cNvGraphicFramePr>
            <a:graphicFrameLocks/>
          </p:cNvGraphicFramePr>
          <p:nvPr>
            <p:extLst>
              <p:ext uri="{D42A27DB-BD31-4B8C-83A1-F6EECF244321}">
                <p14:modId xmlns:p14="http://schemas.microsoft.com/office/powerpoint/2010/main" val="22554141"/>
              </p:ext>
            </p:extLst>
          </p:nvPr>
        </p:nvGraphicFramePr>
        <p:xfrm>
          <a:off x="1055440" y="1196752"/>
          <a:ext cx="9721079" cy="3960440"/>
        </p:xfrm>
        <a:graphic>
          <a:graphicData uri="http://schemas.openxmlformats.org/drawingml/2006/table">
            <a:tbl>
              <a:tblPr firstRow="1" bandRow="1">
                <a:tableStyleId>{8FD4443E-F989-4FC4-A0C8-D5A2AF1F390B}</a:tableStyleId>
              </a:tblPr>
              <a:tblGrid>
                <a:gridCol w="2120080">
                  <a:extLst>
                    <a:ext uri="{9D8B030D-6E8A-4147-A177-3AD203B41FA5}">
                      <a16:colId xmlns:a16="http://schemas.microsoft.com/office/drawing/2014/main" val="20000"/>
                    </a:ext>
                  </a:extLst>
                </a:gridCol>
                <a:gridCol w="3928591">
                  <a:extLst>
                    <a:ext uri="{9D8B030D-6E8A-4147-A177-3AD203B41FA5}">
                      <a16:colId xmlns:a16="http://schemas.microsoft.com/office/drawing/2014/main" val="20001"/>
                    </a:ext>
                  </a:extLst>
                </a:gridCol>
                <a:gridCol w="3672408">
                  <a:extLst>
                    <a:ext uri="{9D8B030D-6E8A-4147-A177-3AD203B41FA5}">
                      <a16:colId xmlns:a16="http://schemas.microsoft.com/office/drawing/2014/main" val="20002"/>
                    </a:ext>
                  </a:extLst>
                </a:gridCol>
              </a:tblGrid>
              <a:tr h="411256">
                <a:tc>
                  <a:txBody>
                    <a:bodyPr/>
                    <a:lstStyle/>
                    <a:p>
                      <a:pPr algn="ctr"/>
                      <a:endParaRPr lang="fr-FR"/>
                    </a:p>
                  </a:txBody>
                  <a:tcPr/>
                </a:tc>
                <a:tc>
                  <a:txBody>
                    <a:bodyPr/>
                    <a:lstStyle/>
                    <a:p>
                      <a:pPr algn="ctr"/>
                      <a:r>
                        <a:rPr lang="fr-FR"/>
                        <a:t>Interne</a:t>
                      </a:r>
                    </a:p>
                  </a:txBody>
                  <a:tcPr/>
                </a:tc>
                <a:tc>
                  <a:txBody>
                    <a:bodyPr/>
                    <a:lstStyle/>
                    <a:p>
                      <a:pPr algn="ctr"/>
                      <a:r>
                        <a:rPr lang="fr-FR"/>
                        <a:t>Externe</a:t>
                      </a:r>
                    </a:p>
                  </a:txBody>
                  <a:tcPr/>
                </a:tc>
                <a:extLst>
                  <a:ext uri="{0D108BD9-81ED-4DB2-BD59-A6C34878D82A}">
                    <a16:rowId xmlns:a16="http://schemas.microsoft.com/office/drawing/2014/main" val="10000"/>
                  </a:ext>
                </a:extLst>
              </a:tr>
              <a:tr h="1622484">
                <a:tc>
                  <a:txBody>
                    <a:bodyPr/>
                    <a:lstStyle/>
                    <a:p>
                      <a:pPr algn="ctr"/>
                      <a:r>
                        <a:rPr lang="fr-FR"/>
                        <a:t>Métrique</a:t>
                      </a:r>
                    </a:p>
                  </a:txBody>
                  <a:tcPr anchor="ctr"/>
                </a:tc>
                <a:tc>
                  <a:txBody>
                    <a:bodyPr/>
                    <a:lstStyle/>
                    <a:p>
                      <a:pPr algn="ctr"/>
                      <a:r>
                        <a:rPr lang="fr-FR"/>
                        <a:t>L</a:t>
                      </a:r>
                      <a:r>
                        <a:rPr lang="fr-FR" baseline="0"/>
                        <a:t>e danseur suit ses propres rythmes internes (ex : battement cardiaque, respiration…)</a:t>
                      </a:r>
                    </a:p>
                    <a:p>
                      <a:pPr algn="ctr"/>
                      <a:r>
                        <a:rPr lang="fr-FR" baseline="0"/>
                        <a:t>Rythmes réguliers</a:t>
                      </a:r>
                      <a:endParaRPr lang="fr-FR"/>
                    </a:p>
                  </a:txBody>
                  <a:tcPr anchor="ctr"/>
                </a:tc>
                <a:tc>
                  <a:txBody>
                    <a:bodyPr/>
                    <a:lstStyle/>
                    <a:p>
                      <a:pPr algn="ctr"/>
                      <a:r>
                        <a:rPr lang="fr-FR"/>
                        <a:t>Le danseur reproduit la pulsation de la musique par le mouvement en gardant une certaine régularité.</a:t>
                      </a:r>
                    </a:p>
                  </a:txBody>
                  <a:tcPr anchor="ctr"/>
                </a:tc>
                <a:extLst>
                  <a:ext uri="{0D108BD9-81ED-4DB2-BD59-A6C34878D82A}">
                    <a16:rowId xmlns:a16="http://schemas.microsoft.com/office/drawing/2014/main" val="10001"/>
                  </a:ext>
                </a:extLst>
              </a:tr>
              <a:tr h="1926700">
                <a:tc>
                  <a:txBody>
                    <a:bodyPr/>
                    <a:lstStyle/>
                    <a:p>
                      <a:pPr algn="ctr"/>
                      <a:r>
                        <a:rPr lang="fr-FR"/>
                        <a:t>Non-métrique</a:t>
                      </a:r>
                    </a:p>
                  </a:txBody>
                  <a:tcPr anchor="ctr"/>
                </a:tc>
                <a:tc>
                  <a:txBody>
                    <a:bodyPr/>
                    <a:lstStyle/>
                    <a:p>
                      <a:pPr algn="ctr"/>
                      <a:r>
                        <a:rPr lang="fr-FR"/>
                        <a:t>Le danseur joue sur les durées du mouvement et ses contrastes, non sur la</a:t>
                      </a:r>
                      <a:r>
                        <a:rPr lang="fr-FR" baseline="0"/>
                        <a:t> régularité, il va jouer sur des intervalles de durées différentes.</a:t>
                      </a:r>
                      <a:endParaRPr lang="fr-FR"/>
                    </a:p>
                  </a:txBody>
                  <a:tcPr anchor="ctr"/>
                </a:tc>
                <a:tc>
                  <a:txBody>
                    <a:bodyPr/>
                    <a:lstStyle/>
                    <a:p>
                      <a:pPr algn="ctr"/>
                      <a:r>
                        <a:rPr lang="fr-FR"/>
                        <a:t>Le danseur établit</a:t>
                      </a:r>
                      <a:r>
                        <a:rPr lang="fr-FR" baseline="0"/>
                        <a:t> un rapport contrasté avec la musique ou le monde sonore (faire lent quand la musique est rapide ou inversement)</a:t>
                      </a:r>
                      <a:endParaRPr lang="fr-F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132990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4" name="Rectangle 3"/>
          <p:cNvSpPr/>
          <p:nvPr/>
        </p:nvSpPr>
        <p:spPr>
          <a:xfrm>
            <a:off x="11496600" y="6488668"/>
            <a:ext cx="418704" cy="369332"/>
          </a:xfrm>
          <a:prstGeom prst="rect">
            <a:avLst/>
          </a:prstGeom>
        </p:spPr>
        <p:txBody>
          <a:bodyPr wrap="none">
            <a:spAutoFit/>
          </a:bodyPr>
          <a:lstStyle/>
          <a:p>
            <a:fld id="{2B7990D8-BF9D-49B2-A02C-EFF7625ACF52}" type="slidenum">
              <a:rPr lang="fr-FR" smtClean="0"/>
              <a:pPr/>
              <a:t>9</a:t>
            </a:fld>
            <a:endParaRPr lang="fr-FR"/>
          </a:p>
        </p:txBody>
      </p:sp>
      <p:pic>
        <p:nvPicPr>
          <p:cNvPr id="5" name="Image 4" descr="George appax XYZ.JPG"/>
          <p:cNvPicPr>
            <a:picLocks noChangeAspect="1"/>
          </p:cNvPicPr>
          <p:nvPr/>
        </p:nvPicPr>
        <p:blipFill>
          <a:blip r:embed="rId3" cstate="print"/>
          <a:stretch>
            <a:fillRect/>
          </a:stretch>
        </p:blipFill>
        <p:spPr>
          <a:xfrm>
            <a:off x="6672064" y="2780928"/>
            <a:ext cx="4235202" cy="2454689"/>
          </a:xfrm>
          <a:prstGeom prst="rect">
            <a:avLst/>
          </a:prstGeom>
        </p:spPr>
      </p:pic>
      <p:pic>
        <p:nvPicPr>
          <p:cNvPr id="3" name="Image 2" descr="murmuration_sadeck_waff_t.jpg"/>
          <p:cNvPicPr>
            <a:picLocks noChangeAspect="1"/>
          </p:cNvPicPr>
          <p:nvPr/>
        </p:nvPicPr>
        <p:blipFill>
          <a:blip r:embed="rId4" cstate="print"/>
          <a:srcRect b="46488"/>
          <a:stretch>
            <a:fillRect/>
          </a:stretch>
        </p:blipFill>
        <p:spPr>
          <a:xfrm>
            <a:off x="1055440" y="1628800"/>
            <a:ext cx="5813139" cy="2592289"/>
          </a:xfrm>
          <a:prstGeom prst="rect">
            <a:avLst/>
          </a:prstGeom>
        </p:spPr>
      </p:pic>
    </p:spTree>
  </p:cSld>
  <p:clrMapOvr>
    <a:masterClrMapping/>
  </p:clrMapOvr>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Présentation%20attrayante%20classique%20en%20blocs</Template>
  <Application>Microsoft Office PowerPoint</Application>
  <PresentationFormat>Widescreen</PresentationFormat>
  <Slides>26</Slides>
  <Notes>22</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Thème Office</vt:lpstr>
      <vt:lpstr>PowerPoint Presentation</vt:lpstr>
      <vt:lpstr>Objectif de la formation</vt:lpstr>
      <vt:lpstr>Les composantes du mouvements</vt:lpstr>
      <vt:lpstr>ESPACE</vt:lpstr>
      <vt:lpstr>PowerPoint Presentation</vt:lpstr>
      <vt:lpstr>VIDEOS SUPPORTS:</vt:lpstr>
      <vt:lpstr>TEMPS</vt:lpstr>
      <vt:lpstr>PowerPoint Presentation</vt:lpstr>
      <vt:lpstr>PowerPoint Presentation</vt:lpstr>
      <vt:lpstr>Les indicateurs du temps :</vt:lpstr>
      <vt:lpstr>VIDEOS SUPPORTS:</vt:lpstr>
      <vt:lpstr>ENERGIE</vt:lpstr>
      <vt:lpstr>PowerPoint Presentation</vt:lpstr>
      <vt:lpstr>PowerPoint Presentation</vt:lpstr>
      <vt:lpstr>VIDEOS SUPPORTS:</vt:lpstr>
      <vt:lpstr>CORPS</vt:lpstr>
      <vt:lpstr>PowerPoint Presentation</vt:lpstr>
      <vt:lpstr>PowerPoint Presentation</vt:lpstr>
      <vt:lpstr>PowerPoint Presentation</vt:lpstr>
      <vt:lpstr>VIDEOS SUPPORTS:</vt:lpstr>
      <vt:lpstr>RELATIONS ENTRE DANSEURS</vt:lpstr>
      <vt:lpstr>PowerPoint Presentation</vt:lpstr>
      <vt:lpstr>PowerPoint Presentation</vt:lpstr>
      <vt:lpstr>VIDEOS SUPPORTS:</vt:lpstr>
      <vt:lpstr>En résumé…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J1</dc:title>
  <dc:creator>agathe debeaupte</dc:creator>
  <cp:revision>1</cp:revision>
  <dcterms:created xsi:type="dcterms:W3CDTF">2021-06-13T10:33:02Z</dcterms:created>
  <dcterms:modified xsi:type="dcterms:W3CDTF">2023-12-12T10:12:19Z</dcterms:modified>
</cp:coreProperties>
</file>