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rJJGSDmSAxXQplQEzCOmg==" hashData="uSPsmalbGeK7FVVK7zn61ceHShnCex9y6Et7USrvjdL/kUeqZwMy8x2f3Iqo1jHzl2UdevB+5W8J3TQcSDYrLw=="/>
  <p:extLst>
    <p:ext uri="{521415D9-36F7-43E2-AB2F-B90AF26B5E84}">
      <p14:sectionLst xmlns:p14="http://schemas.microsoft.com/office/powerpoint/2010/main">
        <p14:section name="Page de garde" id="{626134F1-5122-4EEC-BC42-4DD80C7FF524}">
          <p14:sldIdLst>
            <p14:sldId id="256"/>
          </p14:sldIdLst>
        </p14:section>
        <p14:section name="Table des matières" id="{4B688DC6-CA9B-4A86-A502-5228A489074A}">
          <p14:sldIdLst>
            <p14:sldId id="257"/>
          </p14:sldIdLst>
        </p14:section>
        <p14:section name="I. Inscrire" id="{E11E6EE8-300C-4067-8D3A-9E02AED1FF61}">
          <p14:sldIdLst/>
        </p14:section>
        <p14:section name="I.a. Accéder aux championnats de cross" id="{8CB48F00-5306-41DA-822A-7C8374730366}">
          <p14:sldIdLst>
            <p14:sldId id="258"/>
          </p14:sldIdLst>
        </p14:section>
        <p14:section name="I.b. Inscrire Relais" id="{4EED0CC6-6AAC-40FF-BCC8-101EC51F3089}">
          <p14:sldIdLst>
            <p14:sldId id="259"/>
            <p14:sldId id="273"/>
            <p14:sldId id="274"/>
          </p14:sldIdLst>
        </p14:section>
        <p14:section name="I.c. Inscrire une équipe" id="{C73138CC-8546-47A6-9BED-5971E37875E2}">
          <p14:sldIdLst>
            <p14:sldId id="275"/>
            <p14:sldId id="276"/>
            <p14:sldId id="277"/>
          </p14:sldIdLst>
        </p14:section>
        <p14:section name="I.d. Inscrire en individuel" id="{71EE9593-17FA-4882-8B4D-BA8179E83F42}">
          <p14:sldIdLst>
            <p14:sldId id="278"/>
            <p14:sldId id="279"/>
          </p14:sldIdLst>
        </p14:section>
        <p14:section name="II. Voir les inscriptions et imprimer les licences" id="{1AF4D941-BB15-45F0-9709-9CA0EF62E748}">
          <p14:sldIdLst/>
        </p14:section>
        <p14:section name="II.a. La liste des inscrits" id="{2502027E-BEE4-42A3-9AE2-85DBD08A67DC}">
          <p14:sldIdLst>
            <p14:sldId id="280"/>
            <p14:sldId id="282"/>
          </p14:sldIdLst>
        </p14:section>
        <p14:section name="II.b. Imprimer les licences des inscrits" id="{18132F4E-B6B0-4EA6-8DD7-1D561CC4249D}">
          <p14:sldIdLst>
            <p14:sldId id="281"/>
          </p14:sldIdLst>
        </p14:section>
        <p14:section name="II.c. Visualiser les relais" id="{AFF39035-D695-4007-9AFA-4AC813E23888}">
          <p14:sldIdLst>
            <p14:sldId id="283"/>
          </p14:sldIdLst>
        </p14:section>
        <p14:section name="II.d. Visualiser les équipes" id="{470BBB19-CA32-496B-8CF6-3C20B21CC117}">
          <p14:sldIdLst>
            <p14:sldId id="284"/>
          </p14:sldIdLst>
        </p14:section>
        <p14:section name="III. Modifier/Supprimer les inscriptions" id="{7A73921C-165C-4D1E-853A-3CF776337D3B}">
          <p14:sldIdLst/>
        </p14:section>
        <p14:section name="III.a. Modifier/Supprimer un relais" id="{CF083950-4E9A-4806-AE03-ABBF68465C50}">
          <p14:sldIdLst>
            <p14:sldId id="285"/>
            <p14:sldId id="286"/>
            <p14:sldId id="287"/>
          </p14:sldIdLst>
        </p14:section>
        <p14:section name="III.b. Modifier/Supprimer une équipe" id="{A0E46A35-5A27-4F77-A897-40C1846088B4}">
          <p14:sldIdLst>
            <p14:sldId id="288"/>
            <p14:sldId id="289"/>
            <p14:sldId id="290"/>
          </p14:sldIdLst>
        </p14:section>
        <p14:section name="III.c. Supprimer une inscription individuelle" id="{C97D35E4-67F5-46CF-A5F5-9E2FC1DB2633}">
          <p14:sldIdLst>
            <p14:sldId id="291"/>
          </p14:sldIdLst>
        </p14:section>
        <p14:section name="IV. Voir les résultats" id="{DDDDA607-C335-45C8-B05D-0A641EB4A771}">
          <p14:sldIdLst/>
        </p14:section>
        <p14:section name="IV.a. Accéder aux résultats" id="{170C0E56-0CCD-4044-9895-C47E50DAEE74}">
          <p14:sldIdLst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22"/>
    <a:srgbClr val="F14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BRASSART" userId="5aaea65a-13f1-414b-883f-3348b35d3135" providerId="ADAL" clId="{C271812B-34AB-4248-9178-B154BF3055E0}"/>
    <pc:docChg chg="undo redo custSel modSld">
      <pc:chgData name="Geoffrey BRASSART" userId="5aaea65a-13f1-414b-883f-3348b35d3135" providerId="ADAL" clId="{C271812B-34AB-4248-9178-B154BF3055E0}" dt="2025-09-25T12:26:46.941" v="1020"/>
      <pc:docMkLst>
        <pc:docMk/>
      </pc:docMkLst>
      <pc:sldChg chg="modSp mod">
        <pc:chgData name="Geoffrey BRASSART" userId="5aaea65a-13f1-414b-883f-3348b35d3135" providerId="ADAL" clId="{C271812B-34AB-4248-9178-B154BF3055E0}" dt="2025-09-17T11:55:15.696" v="9" actId="20577"/>
        <pc:sldMkLst>
          <pc:docMk/>
          <pc:sldMk cId="0" sldId="256"/>
        </pc:sldMkLst>
        <pc:spChg chg="mod">
          <ac:chgData name="Geoffrey BRASSART" userId="5aaea65a-13f1-414b-883f-3348b35d3135" providerId="ADAL" clId="{C271812B-34AB-4248-9178-B154BF3055E0}" dt="2025-09-17T11:55:15.696" v="9" actId="20577"/>
          <ac:spMkLst>
            <pc:docMk/>
            <pc:sldMk cId="0" sldId="256"/>
            <ac:spMk id="92" creationId="{00000000-0000-0000-0000-000000000000}"/>
          </ac:spMkLst>
        </pc:spChg>
      </pc:sldChg>
      <pc:sldChg chg="addSp delSp modSp mod addAnim delAnim modAnim">
        <pc:chgData name="Geoffrey BRASSART" userId="5aaea65a-13f1-414b-883f-3348b35d3135" providerId="ADAL" clId="{C271812B-34AB-4248-9178-B154BF3055E0}" dt="2025-09-17T12:19:06.684" v="154" actId="14100"/>
        <pc:sldMkLst>
          <pc:docMk/>
          <pc:sldMk cId="0" sldId="258"/>
        </pc:sldMkLst>
        <pc:spChg chg="mod">
          <ac:chgData name="Geoffrey BRASSART" userId="5aaea65a-13f1-414b-883f-3348b35d3135" providerId="ADAL" clId="{C271812B-34AB-4248-9178-B154BF3055E0}" dt="2025-09-17T12:17:24.211" v="144" actId="1076"/>
          <ac:spMkLst>
            <pc:docMk/>
            <pc:sldMk cId="0" sldId="258"/>
            <ac:spMk id="2" creationId="{B102092D-0944-BF65-D5F6-617792023A0B}"/>
          </ac:spMkLst>
        </pc:spChg>
        <pc:spChg chg="mod ord">
          <ac:chgData name="Geoffrey BRASSART" userId="5aaea65a-13f1-414b-883f-3348b35d3135" providerId="ADAL" clId="{C271812B-34AB-4248-9178-B154BF3055E0}" dt="2025-09-17T12:17:13.650" v="141" actId="1076"/>
          <ac:spMkLst>
            <pc:docMk/>
            <pc:sldMk cId="0" sldId="258"/>
            <ac:spMk id="3" creationId="{29B5395A-D168-5A10-B0D3-4142700DF311}"/>
          </ac:spMkLst>
        </pc:spChg>
        <pc:spChg chg="mod">
          <ac:chgData name="Geoffrey BRASSART" userId="5aaea65a-13f1-414b-883f-3348b35d3135" providerId="ADAL" clId="{C271812B-34AB-4248-9178-B154BF3055E0}" dt="2025-09-17T12:18:08.941" v="153" actId="14100"/>
          <ac:spMkLst>
            <pc:docMk/>
            <pc:sldMk cId="0" sldId="258"/>
            <ac:spMk id="5" creationId="{9823FCF2-F212-F292-094E-B1A98F9B11D4}"/>
          </ac:spMkLst>
        </pc:spChg>
        <pc:spChg chg="mod">
          <ac:chgData name="Geoffrey BRASSART" userId="5aaea65a-13f1-414b-883f-3348b35d3135" providerId="ADAL" clId="{C271812B-34AB-4248-9178-B154BF3055E0}" dt="2025-09-17T12:17:53.805" v="151" actId="14100"/>
          <ac:spMkLst>
            <pc:docMk/>
            <pc:sldMk cId="0" sldId="258"/>
            <ac:spMk id="6" creationId="{59929FCF-611A-E139-3AE4-EFAB6B63FFFD}"/>
          </ac:spMkLst>
        </pc:spChg>
        <pc:spChg chg="mod">
          <ac:chgData name="Geoffrey BRASSART" userId="5aaea65a-13f1-414b-883f-3348b35d3135" providerId="ADAL" clId="{C271812B-34AB-4248-9178-B154BF3055E0}" dt="2025-09-17T12:19:06.684" v="154" actId="14100"/>
          <ac:spMkLst>
            <pc:docMk/>
            <pc:sldMk cId="0" sldId="258"/>
            <ac:spMk id="7" creationId="{6DA8DDF7-51F1-18BC-B619-93D871D6553C}"/>
          </ac:spMkLst>
        </pc:spChg>
        <pc:spChg chg="add del mod">
          <ac:chgData name="Geoffrey BRASSART" userId="5aaea65a-13f1-414b-883f-3348b35d3135" providerId="ADAL" clId="{C271812B-34AB-4248-9178-B154BF3055E0}" dt="2025-09-17T12:17:48.241" v="149" actId="14100"/>
          <ac:spMkLst>
            <pc:docMk/>
            <pc:sldMk cId="0" sldId="258"/>
            <ac:spMk id="8" creationId="{565F65C9-A4FE-768D-99BA-B89B2C5866E4}"/>
          </ac:spMkLst>
        </pc:spChg>
        <pc:spChg chg="mod">
          <ac:chgData name="Geoffrey BRASSART" userId="5aaea65a-13f1-414b-883f-3348b35d3135" providerId="ADAL" clId="{C271812B-34AB-4248-9178-B154BF3055E0}" dt="2025-09-17T12:06:40.247" v="114" actId="20577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17T12:17:10.716" v="140" actId="14100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17T12:17:22.155" v="143" actId="14100"/>
          <ac:spMkLst>
            <pc:docMk/>
            <pc:sldMk cId="0" sldId="258"/>
            <ac:spMk id="109" creationId="{00000000-0000-0000-0000-000000000000}"/>
          </ac:spMkLst>
        </pc:spChg>
        <pc:picChg chg="mod ord">
          <ac:chgData name="Geoffrey BRASSART" userId="5aaea65a-13f1-414b-883f-3348b35d3135" providerId="ADAL" clId="{C271812B-34AB-4248-9178-B154BF3055E0}" dt="2025-09-17T12:17:05.639" v="139" actId="14100"/>
          <ac:picMkLst>
            <pc:docMk/>
            <pc:sldMk cId="0" sldId="258"/>
            <ac:picMk id="107" creationId="{00000000-0000-0000-0000-000000000000}"/>
          </ac:picMkLst>
        </pc:picChg>
      </pc:sldChg>
      <pc:sldChg chg="delSp modSp mod delAnim">
        <pc:chgData name="Geoffrey BRASSART" userId="5aaea65a-13f1-414b-883f-3348b35d3135" providerId="ADAL" clId="{C271812B-34AB-4248-9178-B154BF3055E0}" dt="2025-09-17T12:22:20.294" v="190" actId="14100"/>
        <pc:sldMkLst>
          <pc:docMk/>
          <pc:sldMk cId="0" sldId="259"/>
        </pc:sldMkLst>
        <pc:spChg chg="mod">
          <ac:chgData name="Geoffrey BRASSART" userId="5aaea65a-13f1-414b-883f-3348b35d3135" providerId="ADAL" clId="{C271812B-34AB-4248-9178-B154BF3055E0}" dt="2025-09-17T12:22:20.294" v="190" actId="14100"/>
          <ac:spMkLst>
            <pc:docMk/>
            <pc:sldMk cId="0" sldId="259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21:18.828" v="186" actId="14100"/>
          <ac:spMkLst>
            <pc:docMk/>
            <pc:sldMk cId="0" sldId="259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20:27.553" v="181" actId="6549"/>
          <ac:spMkLst>
            <pc:docMk/>
            <pc:sldMk cId="0" sldId="259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22:15.682" v="189" actId="14826"/>
          <ac:picMkLst>
            <pc:docMk/>
            <pc:sldMk cId="0" sldId="259"/>
            <ac:picMk id="3" creationId="{B9B56118-62E7-5B97-D4CF-F388140BDB12}"/>
          </ac:picMkLst>
        </pc:picChg>
        <pc:picChg chg="mod">
          <ac:chgData name="Geoffrey BRASSART" userId="5aaea65a-13f1-414b-883f-3348b35d3135" providerId="ADAL" clId="{C271812B-34AB-4248-9178-B154BF3055E0}" dt="2025-09-17T12:21:10.566" v="184" actId="1076"/>
          <ac:picMkLst>
            <pc:docMk/>
            <pc:sldMk cId="0" sldId="259"/>
            <ac:picMk id="118" creationId="{00000000-0000-0000-0000-000000000000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25T12:25:17.576" v="1012"/>
        <pc:sldMkLst>
          <pc:docMk/>
          <pc:sldMk cId="2260421762" sldId="273"/>
        </pc:sldMkLst>
        <pc:spChg chg="add mod">
          <ac:chgData name="Geoffrey BRASSART" userId="5aaea65a-13f1-414b-883f-3348b35d3135" providerId="ADAL" clId="{C271812B-34AB-4248-9178-B154BF3055E0}" dt="2025-09-17T12:48:45.499" v="815" actId="5793"/>
          <ac:spMkLst>
            <pc:docMk/>
            <pc:sldMk cId="2260421762" sldId="273"/>
            <ac:spMk id="3" creationId="{B4691CA7-1BE7-3671-2690-D0FE0317E766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25T12:25:15.632" v="1009" actId="14100"/>
          <ac:spMkLst>
            <pc:docMk/>
            <pc:sldMk cId="2260421762" sldId="273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9" creationId="{4828CC02-23ED-006A-9535-7EF49ED40AFB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0" creationId="{A6AC55AD-4A5F-74C5-0F30-0C5ECD4AC7E6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1" creationId="{7E46FA0E-6EF5-128E-315B-44677AF96AB5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2" creationId="{CACB5DA9-F7EC-1D66-6BBF-491F95ADA07D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3" creationId="{CF5E8BE9-F92E-9B85-13EC-6EEE6847D149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4" creationId="{2062E64E-E0A4-5B0C-7BF6-49CD4726A06F}"/>
          </ac:spMkLst>
        </pc:spChg>
        <pc:spChg chg="mod">
          <ac:chgData name="Geoffrey BRASSART" userId="5aaea65a-13f1-414b-883f-3348b35d3135" providerId="ADAL" clId="{C271812B-34AB-4248-9178-B154BF3055E0}" dt="2025-09-17T12:25:07.098" v="196" actId="6549"/>
          <ac:spMkLst>
            <pc:docMk/>
            <pc:sldMk cId="2260421762" sldId="273"/>
            <ac:spMk id="117" creationId="{00000000-0000-0000-0000-000000000000}"/>
          </ac:spMkLst>
        </pc:spChg>
        <pc:picChg chg="add mod">
          <ac:chgData name="Geoffrey BRASSART" userId="5aaea65a-13f1-414b-883f-3348b35d3135" providerId="ADAL" clId="{C271812B-34AB-4248-9178-B154BF3055E0}" dt="2025-09-25T12:25:16.766" v="1011" actId="1076"/>
          <ac:picMkLst>
            <pc:docMk/>
            <pc:sldMk cId="2260421762" sldId="273"/>
            <ac:picMk id="4" creationId="{D5731845-75D2-1A27-454F-12B48B25CB97}"/>
          </ac:picMkLst>
        </pc:picChg>
        <pc:picChg chg="mod">
          <ac:chgData name="Geoffrey BRASSART" userId="5aaea65a-13f1-414b-883f-3348b35d3135" providerId="ADAL" clId="{C271812B-34AB-4248-9178-B154BF3055E0}" dt="2025-09-17T12:25:26.010" v="198" actId="1076"/>
          <ac:picMkLst>
            <pc:docMk/>
            <pc:sldMk cId="2260421762" sldId="273"/>
            <ac:picMk id="8" creationId="{B5EDDC53-4AA7-1CAF-A865-88B62D511B71}"/>
          </ac:picMkLst>
        </pc:picChg>
        <pc:picChg chg="add mod">
          <ac:chgData name="Geoffrey BRASSART" userId="5aaea65a-13f1-414b-883f-3348b35d3135" providerId="ADAL" clId="{C271812B-34AB-4248-9178-B154BF3055E0}" dt="2025-09-17T12:48:37.402" v="806" actId="1076"/>
          <ac:picMkLst>
            <pc:docMk/>
            <pc:sldMk cId="2260421762" sldId="273"/>
            <ac:picMk id="15" creationId="{7808599E-DF9C-0A8C-8B48-1CB65F8FF150}"/>
          </ac:picMkLst>
        </pc:picChg>
        <pc:picChg chg="add mod">
          <ac:chgData name="Geoffrey BRASSART" userId="5aaea65a-13f1-414b-883f-3348b35d3135" providerId="ADAL" clId="{C271812B-34AB-4248-9178-B154BF3055E0}" dt="2025-09-17T12:48:50.423" v="817" actId="1076"/>
          <ac:picMkLst>
            <pc:docMk/>
            <pc:sldMk cId="2260421762" sldId="273"/>
            <ac:picMk id="17" creationId="{A9CD78CA-FDE8-A93F-1186-3D2821B63481}"/>
          </ac:picMkLst>
        </pc:picChg>
      </pc:sldChg>
      <pc:sldChg chg="delSp modSp mod delAnim">
        <pc:chgData name="Geoffrey BRASSART" userId="5aaea65a-13f1-414b-883f-3348b35d3135" providerId="ADAL" clId="{C271812B-34AB-4248-9178-B154BF3055E0}" dt="2025-09-17T12:32:07.327" v="552" actId="14100"/>
        <pc:sldMkLst>
          <pc:docMk/>
          <pc:sldMk cId="1367141953" sldId="275"/>
        </pc:sldMkLst>
        <pc:spChg chg="mod">
          <ac:chgData name="Geoffrey BRASSART" userId="5aaea65a-13f1-414b-883f-3348b35d3135" providerId="ADAL" clId="{C271812B-34AB-4248-9178-B154BF3055E0}" dt="2025-09-17T12:31:44.068" v="544" actId="14100"/>
          <ac:spMkLst>
            <pc:docMk/>
            <pc:sldMk cId="1367141953" sldId="275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17T12:31:58.500" v="550" actId="14100"/>
          <ac:spMkLst>
            <pc:docMk/>
            <pc:sldMk cId="1367141953" sldId="275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31:48.059" v="546" actId="14100"/>
          <ac:spMkLst>
            <pc:docMk/>
            <pc:sldMk cId="1367141953" sldId="275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32:07.327" v="552" actId="14100"/>
          <ac:spMkLst>
            <pc:docMk/>
            <pc:sldMk cId="1367141953" sldId="275"/>
            <ac:spMk id="119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31:04.429" v="543" actId="14826"/>
          <ac:picMkLst>
            <pc:docMk/>
            <pc:sldMk cId="1367141953" sldId="275"/>
            <ac:picMk id="3" creationId="{B9B56118-62E7-5B97-D4CF-F388140BDB12}"/>
          </ac:picMkLst>
        </pc:picChg>
        <pc:picChg chg="mod">
          <ac:chgData name="Geoffrey BRASSART" userId="5aaea65a-13f1-414b-883f-3348b35d3135" providerId="ADAL" clId="{C271812B-34AB-4248-9178-B154BF3055E0}" dt="2025-09-17T12:30:54.318" v="542" actId="14826"/>
          <ac:picMkLst>
            <pc:docMk/>
            <pc:sldMk cId="1367141953" sldId="275"/>
            <ac:picMk id="118" creationId="{00000000-0000-0000-0000-000000000000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25T12:25:50.216" v="1015" actId="166"/>
        <pc:sldMkLst>
          <pc:docMk/>
          <pc:sldMk cId="720107036" sldId="276"/>
        </pc:sldMkLst>
        <pc:spChg chg="mod">
          <ac:chgData name="Geoffrey BRASSART" userId="5aaea65a-13f1-414b-883f-3348b35d3135" providerId="ADAL" clId="{C271812B-34AB-4248-9178-B154BF3055E0}" dt="2025-09-17T12:40:42.309" v="733" actId="1076"/>
          <ac:spMkLst>
            <pc:docMk/>
            <pc:sldMk cId="720107036" sldId="276"/>
            <ac:spMk id="2" creationId="{5AEB6FEF-48EC-230A-6E34-B84091D8247E}"/>
          </ac:spMkLst>
        </pc:spChg>
        <pc:spChg chg="mod">
          <ac:chgData name="Geoffrey BRASSART" userId="5aaea65a-13f1-414b-883f-3348b35d3135" providerId="ADAL" clId="{C271812B-34AB-4248-9178-B154BF3055E0}" dt="2025-09-17T12:40:39.522" v="732" actId="1076"/>
          <ac:spMkLst>
            <pc:docMk/>
            <pc:sldMk cId="720107036" sldId="276"/>
            <ac:spMk id="3" creationId="{4765FFDC-BD84-C368-22E3-1B6C3D451F78}"/>
          </ac:spMkLst>
        </pc:spChg>
        <pc:spChg chg="mod">
          <ac:chgData name="Geoffrey BRASSART" userId="5aaea65a-13f1-414b-883f-3348b35d3135" providerId="ADAL" clId="{C271812B-34AB-4248-9178-B154BF3055E0}" dt="2025-09-17T12:40:49.532" v="735" actId="1076"/>
          <ac:spMkLst>
            <pc:docMk/>
            <pc:sldMk cId="720107036" sldId="276"/>
            <ac:spMk id="4" creationId="{24ACEFAC-0058-4150-EDA9-F5376318A303}"/>
          </ac:spMkLst>
        </pc:spChg>
        <pc:spChg chg="mod ord">
          <ac:chgData name="Geoffrey BRASSART" userId="5aaea65a-13f1-414b-883f-3348b35d3135" providerId="ADAL" clId="{C271812B-34AB-4248-9178-B154BF3055E0}" dt="2025-09-25T12:25:50.216" v="1015" actId="166"/>
          <ac:spMkLst>
            <pc:docMk/>
            <pc:sldMk cId="720107036" sldId="276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39:32.202" v="720" actId="1076"/>
          <ac:spMkLst>
            <pc:docMk/>
            <pc:sldMk cId="720107036" sldId="276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39:53.756" v="725" actId="1076"/>
          <ac:spMkLst>
            <pc:docMk/>
            <pc:sldMk cId="720107036" sldId="276"/>
            <ac:spMk id="9" creationId="{4828CC02-23ED-006A-9535-7EF49ED40AFB}"/>
          </ac:spMkLst>
        </pc:spChg>
        <pc:spChg chg="mod">
          <ac:chgData name="Geoffrey BRASSART" userId="5aaea65a-13f1-414b-883f-3348b35d3135" providerId="ADAL" clId="{C271812B-34AB-4248-9178-B154BF3055E0}" dt="2025-09-17T12:40:06.039" v="727" actId="1076"/>
          <ac:spMkLst>
            <pc:docMk/>
            <pc:sldMk cId="720107036" sldId="276"/>
            <ac:spMk id="10" creationId="{A6AC55AD-4A5F-74C5-0F30-0C5ECD4AC7E6}"/>
          </ac:spMkLst>
        </pc:spChg>
        <pc:spChg chg="mod">
          <ac:chgData name="Geoffrey BRASSART" userId="5aaea65a-13f1-414b-883f-3348b35d3135" providerId="ADAL" clId="{C271812B-34AB-4248-9178-B154BF3055E0}" dt="2025-09-17T12:39:59.951" v="726" actId="1076"/>
          <ac:spMkLst>
            <pc:docMk/>
            <pc:sldMk cId="720107036" sldId="276"/>
            <ac:spMk id="11" creationId="{7E46FA0E-6EF5-128E-315B-44677AF96AB5}"/>
          </ac:spMkLst>
        </pc:spChg>
        <pc:spChg chg="mod">
          <ac:chgData name="Geoffrey BRASSART" userId="5aaea65a-13f1-414b-883f-3348b35d3135" providerId="ADAL" clId="{C271812B-34AB-4248-9178-B154BF3055E0}" dt="2025-09-17T12:39:59.951" v="726" actId="1076"/>
          <ac:spMkLst>
            <pc:docMk/>
            <pc:sldMk cId="720107036" sldId="276"/>
            <ac:spMk id="12" creationId="{CACB5DA9-F7EC-1D66-6BBF-491F95ADA07D}"/>
          </ac:spMkLst>
        </pc:spChg>
        <pc:spChg chg="mod">
          <ac:chgData name="Geoffrey BRASSART" userId="5aaea65a-13f1-414b-883f-3348b35d3135" providerId="ADAL" clId="{C271812B-34AB-4248-9178-B154BF3055E0}" dt="2025-09-17T12:40:06.039" v="727" actId="1076"/>
          <ac:spMkLst>
            <pc:docMk/>
            <pc:sldMk cId="720107036" sldId="276"/>
            <ac:spMk id="13" creationId="{CF5E8BE9-F92E-9B85-13EC-6EEE6847D149}"/>
          </ac:spMkLst>
        </pc:spChg>
        <pc:spChg chg="mod">
          <ac:chgData name="Geoffrey BRASSART" userId="5aaea65a-13f1-414b-883f-3348b35d3135" providerId="ADAL" clId="{C271812B-34AB-4248-9178-B154BF3055E0}" dt="2025-09-17T12:39:32.202" v="720" actId="1076"/>
          <ac:spMkLst>
            <pc:docMk/>
            <pc:sldMk cId="720107036" sldId="276"/>
            <ac:spMk id="14" creationId="{2062E64E-E0A4-5B0C-7BF6-49CD4726A06F}"/>
          </ac:spMkLst>
        </pc:spChg>
        <pc:spChg chg="mod">
          <ac:chgData name="Geoffrey BRASSART" userId="5aaea65a-13f1-414b-883f-3348b35d3135" providerId="ADAL" clId="{C271812B-34AB-4248-9178-B154BF3055E0}" dt="2025-09-17T12:40:46.871" v="734" actId="1076"/>
          <ac:spMkLst>
            <pc:docMk/>
            <pc:sldMk cId="720107036" sldId="276"/>
            <ac:spMk id="15" creationId="{06E46370-235F-072D-CDC4-28F0100F2A85}"/>
          </ac:spMkLst>
        </pc:spChg>
        <pc:spChg chg="add mod ord">
          <ac:chgData name="Geoffrey BRASSART" userId="5aaea65a-13f1-414b-883f-3348b35d3135" providerId="ADAL" clId="{C271812B-34AB-4248-9178-B154BF3055E0}" dt="2025-09-17T12:48:00.640" v="785" actId="5793"/>
          <ac:spMkLst>
            <pc:docMk/>
            <pc:sldMk cId="720107036" sldId="276"/>
            <ac:spMk id="26" creationId="{54978209-820B-9771-15AE-F44C2114BAC8}"/>
          </ac:spMkLst>
        </pc:spChg>
        <pc:spChg chg="mod">
          <ac:chgData name="Geoffrey BRASSART" userId="5aaea65a-13f1-414b-883f-3348b35d3135" providerId="ADAL" clId="{C271812B-34AB-4248-9178-B154BF3055E0}" dt="2025-09-17T12:39:18.477" v="719" actId="1076"/>
          <ac:spMkLst>
            <pc:docMk/>
            <pc:sldMk cId="720107036" sldId="276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40:33.523" v="731" actId="34135"/>
          <ac:picMkLst>
            <pc:docMk/>
            <pc:sldMk cId="720107036" sldId="276"/>
            <ac:picMk id="8" creationId="{B5EDDC53-4AA7-1CAF-A865-88B62D511B71}"/>
          </ac:picMkLst>
        </pc:picChg>
        <pc:picChg chg="mod">
          <ac:chgData name="Geoffrey BRASSART" userId="5aaea65a-13f1-414b-883f-3348b35d3135" providerId="ADAL" clId="{C271812B-34AB-4248-9178-B154BF3055E0}" dt="2025-09-17T12:39:03.178" v="713" actId="1076"/>
          <ac:picMkLst>
            <pc:docMk/>
            <pc:sldMk cId="720107036" sldId="276"/>
            <ac:picMk id="16" creationId="{54618085-1627-A7B2-64E3-0AE35DFD1636}"/>
          </ac:picMkLst>
        </pc:picChg>
        <pc:picChg chg="mod">
          <ac:chgData name="Geoffrey BRASSART" userId="5aaea65a-13f1-414b-883f-3348b35d3135" providerId="ADAL" clId="{C271812B-34AB-4248-9178-B154BF3055E0}" dt="2025-09-17T12:39:07.426" v="714" actId="1076"/>
          <ac:picMkLst>
            <pc:docMk/>
            <pc:sldMk cId="720107036" sldId="276"/>
            <ac:picMk id="19" creationId="{8EC461A6-0125-2936-70FC-0FA9B5DBC2A5}"/>
          </ac:picMkLst>
        </pc:picChg>
        <pc:picChg chg="mod">
          <ac:chgData name="Geoffrey BRASSART" userId="5aaea65a-13f1-414b-883f-3348b35d3135" providerId="ADAL" clId="{C271812B-34AB-4248-9178-B154BF3055E0}" dt="2025-09-17T12:39:14.935" v="717" actId="1076"/>
          <ac:picMkLst>
            <pc:docMk/>
            <pc:sldMk cId="720107036" sldId="276"/>
            <ac:picMk id="20" creationId="{110358CB-DF15-B65F-42A8-F7D53F7F6C9F}"/>
          </ac:picMkLst>
        </pc:picChg>
        <pc:picChg chg="add mod ord">
          <ac:chgData name="Geoffrey BRASSART" userId="5aaea65a-13f1-414b-883f-3348b35d3135" providerId="ADAL" clId="{C271812B-34AB-4248-9178-B154BF3055E0}" dt="2025-09-25T12:25:37.155" v="1013" actId="166"/>
          <ac:picMkLst>
            <pc:docMk/>
            <pc:sldMk cId="720107036" sldId="276"/>
            <ac:picMk id="23" creationId="{C2A98DD6-802C-81C4-1BFC-843976D8B268}"/>
          </ac:picMkLst>
        </pc:picChg>
        <pc:picChg chg="add mod">
          <ac:chgData name="Geoffrey BRASSART" userId="5aaea65a-13f1-414b-883f-3348b35d3135" providerId="ADAL" clId="{C271812B-34AB-4248-9178-B154BF3055E0}" dt="2025-09-17T12:48:06.916" v="786" actId="1076"/>
          <ac:picMkLst>
            <pc:docMk/>
            <pc:sldMk cId="720107036" sldId="276"/>
            <ac:picMk id="24" creationId="{B67ECD04-3F58-33C0-C18F-ACCE3AD75D1C}"/>
          </ac:picMkLst>
        </pc:picChg>
        <pc:picChg chg="add mod">
          <ac:chgData name="Geoffrey BRASSART" userId="5aaea65a-13f1-414b-883f-3348b35d3135" providerId="ADAL" clId="{C271812B-34AB-4248-9178-B154BF3055E0}" dt="2025-09-17T12:48:10.943" v="787" actId="1076"/>
          <ac:picMkLst>
            <pc:docMk/>
            <pc:sldMk cId="720107036" sldId="276"/>
            <ac:picMk id="25" creationId="{985FF2A9-B8F4-9ACA-C66F-779A875531EA}"/>
          </ac:picMkLst>
        </pc:picChg>
      </pc:sldChg>
      <pc:sldChg chg="delSp modSp mod delAnim">
        <pc:chgData name="Geoffrey BRASSART" userId="5aaea65a-13f1-414b-883f-3348b35d3135" providerId="ADAL" clId="{C271812B-34AB-4248-9178-B154BF3055E0}" dt="2025-09-17T12:53:12.126" v="826" actId="14100"/>
        <pc:sldMkLst>
          <pc:docMk/>
          <pc:sldMk cId="3162331107" sldId="278"/>
        </pc:sldMkLst>
        <pc:spChg chg="mod">
          <ac:chgData name="Geoffrey BRASSART" userId="5aaea65a-13f1-414b-883f-3348b35d3135" providerId="ADAL" clId="{C271812B-34AB-4248-9178-B154BF3055E0}" dt="2025-09-17T12:53:12.126" v="826" actId="14100"/>
          <ac:spMkLst>
            <pc:docMk/>
            <pc:sldMk cId="3162331107" sldId="278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17T12:53:00.786" v="821" actId="1076"/>
          <ac:spMkLst>
            <pc:docMk/>
            <pc:sldMk cId="3162331107" sldId="278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53:08.776" v="825" actId="14100"/>
          <ac:spMkLst>
            <pc:docMk/>
            <pc:sldMk cId="3162331107" sldId="278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53:02.802" v="822" actId="14100"/>
          <ac:spMkLst>
            <pc:docMk/>
            <pc:sldMk cId="3162331107" sldId="278"/>
            <ac:spMk id="119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52:56.743" v="820" actId="14826"/>
          <ac:picMkLst>
            <pc:docMk/>
            <pc:sldMk cId="3162331107" sldId="278"/>
            <ac:picMk id="3" creationId="{B9B56118-62E7-5B97-D4CF-F388140BDB12}"/>
          </ac:picMkLst>
        </pc:picChg>
        <pc:picChg chg="mod">
          <ac:chgData name="Geoffrey BRASSART" userId="5aaea65a-13f1-414b-883f-3348b35d3135" providerId="ADAL" clId="{C271812B-34AB-4248-9178-B154BF3055E0}" dt="2025-09-17T12:52:47.880" v="819" actId="14826"/>
          <ac:picMkLst>
            <pc:docMk/>
            <pc:sldMk cId="3162331107" sldId="278"/>
            <ac:picMk id="118" creationId="{00000000-0000-0000-0000-000000000000}"/>
          </ac:picMkLst>
        </pc:picChg>
      </pc:sldChg>
      <pc:sldChg chg="addSp delSp modSp mod modAnim">
        <pc:chgData name="Geoffrey BRASSART" userId="5aaea65a-13f1-414b-883f-3348b35d3135" providerId="ADAL" clId="{C271812B-34AB-4248-9178-B154BF3055E0}" dt="2025-09-25T12:26:46.941" v="1020"/>
        <pc:sldMkLst>
          <pc:docMk/>
          <pc:sldMk cId="2700387387" sldId="279"/>
        </pc:sldMkLst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25T12:26:30.482" v="1019" actId="14100"/>
          <ac:spMkLst>
            <pc:docMk/>
            <pc:sldMk cId="2700387387" sldId="279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9" creationId="{4828CC02-23ED-006A-9535-7EF49ED40AFB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0" creationId="{A6AC55AD-4A5F-74C5-0F30-0C5ECD4AC7E6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1" creationId="{7E46FA0E-6EF5-128E-315B-44677AF96AB5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2" creationId="{CACB5DA9-F7EC-1D66-6BBF-491F95ADA07D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3" creationId="{CF5E8BE9-F92E-9B85-13EC-6EEE6847D149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4" creationId="{2062E64E-E0A4-5B0C-7BF6-49CD4726A06F}"/>
          </ac:spMkLst>
        </pc:spChg>
        <pc:spChg chg="add mod">
          <ac:chgData name="Geoffrey BRASSART" userId="5aaea65a-13f1-414b-883f-3348b35d3135" providerId="ADAL" clId="{C271812B-34AB-4248-9178-B154BF3055E0}" dt="2025-09-17T12:57:44.826" v="875" actId="1076"/>
          <ac:spMkLst>
            <pc:docMk/>
            <pc:sldMk cId="2700387387" sldId="279"/>
            <ac:spMk id="15" creationId="{45A160E0-39A5-AF55-46D5-311525C20248}"/>
          </ac:spMkLst>
        </pc:spChg>
        <pc:spChg chg="mod">
          <ac:chgData name="Geoffrey BRASSART" userId="5aaea65a-13f1-414b-883f-3348b35d3135" providerId="ADAL" clId="{C271812B-34AB-4248-9178-B154BF3055E0}" dt="2025-09-17T12:56:37.563" v="869" actId="14100"/>
          <ac:spMkLst>
            <pc:docMk/>
            <pc:sldMk cId="2700387387" sldId="279"/>
            <ac:spMk id="16" creationId="{91B957A7-800D-EBAB-4511-75B0DFA8E0D0}"/>
          </ac:spMkLst>
        </pc:spChg>
        <pc:spChg chg="mod">
          <ac:chgData name="Geoffrey BRASSART" userId="5aaea65a-13f1-414b-883f-3348b35d3135" providerId="ADAL" clId="{C271812B-34AB-4248-9178-B154BF3055E0}" dt="2025-09-17T12:56:35.545" v="868" actId="1076"/>
          <ac:spMkLst>
            <pc:docMk/>
            <pc:sldMk cId="2700387387" sldId="279"/>
            <ac:spMk id="21" creationId="{4F7DA70F-842D-DA24-2843-ACA868EBBBF9}"/>
          </ac:spMkLst>
        </pc:spChg>
        <pc:spChg chg="mod">
          <ac:chgData name="Geoffrey BRASSART" userId="5aaea65a-13f1-414b-883f-3348b35d3135" providerId="ADAL" clId="{C271812B-34AB-4248-9178-B154BF3055E0}" dt="2025-09-17T12:56:42.198" v="870" actId="6549"/>
          <ac:spMkLst>
            <pc:docMk/>
            <pc:sldMk cId="2700387387" sldId="279"/>
            <ac:spMk id="117" creationId="{00000000-0000-0000-0000-000000000000}"/>
          </ac:spMkLst>
        </pc:spChg>
        <pc:picChg chg="add mod">
          <ac:chgData name="Geoffrey BRASSART" userId="5aaea65a-13f1-414b-883f-3348b35d3135" providerId="ADAL" clId="{C271812B-34AB-4248-9178-B154BF3055E0}" dt="2025-09-25T12:26:22.025" v="1018" actId="1076"/>
          <ac:picMkLst>
            <pc:docMk/>
            <pc:sldMk cId="2700387387" sldId="279"/>
            <ac:picMk id="3" creationId="{ED386A22-3C23-15BF-9827-298F7193A983}"/>
          </ac:picMkLst>
        </pc:picChg>
        <pc:picChg chg="mod">
          <ac:chgData name="Geoffrey BRASSART" userId="5aaea65a-13f1-414b-883f-3348b35d3135" providerId="ADAL" clId="{C271812B-34AB-4248-9178-B154BF3055E0}" dt="2025-09-17T12:57:00.184" v="871" actId="1076"/>
          <ac:picMkLst>
            <pc:docMk/>
            <pc:sldMk cId="2700387387" sldId="279"/>
            <ac:picMk id="17" creationId="{B2FEA4AF-2FB0-B073-0092-9B57DE9AB024}"/>
          </ac:picMkLst>
        </pc:picChg>
        <pc:picChg chg="add mod">
          <ac:chgData name="Geoffrey BRASSART" userId="5aaea65a-13f1-414b-883f-3348b35d3135" providerId="ADAL" clId="{C271812B-34AB-4248-9178-B154BF3055E0}" dt="2025-09-17T12:58:03.954" v="877" actId="1076"/>
          <ac:picMkLst>
            <pc:docMk/>
            <pc:sldMk cId="2700387387" sldId="279"/>
            <ac:picMk id="19" creationId="{C779512F-2ED7-1F26-5B20-B25FC47BD330}"/>
          </ac:picMkLst>
        </pc:picChg>
        <pc:picChg chg="mod">
          <ac:chgData name="Geoffrey BRASSART" userId="5aaea65a-13f1-414b-883f-3348b35d3135" providerId="ADAL" clId="{C271812B-34AB-4248-9178-B154BF3055E0}" dt="2025-09-17T12:56:28.588" v="866" actId="1076"/>
          <ac:picMkLst>
            <pc:docMk/>
            <pc:sldMk cId="2700387387" sldId="279"/>
            <ac:picMk id="20" creationId="{110358CB-DF15-B65F-42A8-F7D53F7F6C9F}"/>
          </ac:picMkLst>
        </pc:picChg>
        <pc:picChg chg="add mod">
          <ac:chgData name="Geoffrey BRASSART" userId="5aaea65a-13f1-414b-883f-3348b35d3135" providerId="ADAL" clId="{C271812B-34AB-4248-9178-B154BF3055E0}" dt="2025-09-17T12:58:03.954" v="877" actId="1076"/>
          <ac:picMkLst>
            <pc:docMk/>
            <pc:sldMk cId="2700387387" sldId="279"/>
            <ac:picMk id="22" creationId="{AF8570E9-5249-36FF-AB73-99EB3C9768C2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17T13:18:53.996" v="936"/>
        <pc:sldMkLst>
          <pc:docMk/>
          <pc:sldMk cId="2315452098" sldId="282"/>
        </pc:sldMkLst>
        <pc:spChg chg="mod">
          <ac:chgData name="Geoffrey BRASSART" userId="5aaea65a-13f1-414b-883f-3348b35d3135" providerId="ADAL" clId="{C271812B-34AB-4248-9178-B154BF3055E0}" dt="2025-09-17T13:15:15.165" v="915" actId="14100"/>
          <ac:spMkLst>
            <pc:docMk/>
            <pc:sldMk cId="2315452098" sldId="282"/>
            <ac:spMk id="7" creationId="{08F55627-E699-7DB4-DC29-58FF1B74A7DE}"/>
          </ac:spMkLst>
        </pc:spChg>
        <pc:spChg chg="mod">
          <ac:chgData name="Geoffrey BRASSART" userId="5aaea65a-13f1-414b-883f-3348b35d3135" providerId="ADAL" clId="{C271812B-34AB-4248-9178-B154BF3055E0}" dt="2025-09-17T13:15:08.408" v="914" actId="20577"/>
          <ac:spMkLst>
            <pc:docMk/>
            <pc:sldMk cId="2315452098" sldId="282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3:14:12.406" v="888" actId="1076"/>
          <ac:picMkLst>
            <pc:docMk/>
            <pc:sldMk cId="2315452098" sldId="282"/>
            <ac:picMk id="4" creationId="{D358284D-9D7F-D638-C17B-E314E090B294}"/>
          </ac:picMkLst>
        </pc:picChg>
        <pc:picChg chg="add mod modCrop">
          <ac:chgData name="Geoffrey BRASSART" userId="5aaea65a-13f1-414b-883f-3348b35d3135" providerId="ADAL" clId="{C271812B-34AB-4248-9178-B154BF3055E0}" dt="2025-09-17T13:18:29.840" v="932" actId="1076"/>
          <ac:picMkLst>
            <pc:docMk/>
            <pc:sldMk cId="2315452098" sldId="282"/>
            <ac:picMk id="5" creationId="{98688F22-4C56-689A-C0CE-08E5BBE73A20}"/>
          </ac:picMkLst>
        </pc:picChg>
        <pc:picChg chg="mod">
          <ac:chgData name="Geoffrey BRASSART" userId="5aaea65a-13f1-414b-883f-3348b35d3135" providerId="ADAL" clId="{C271812B-34AB-4248-9178-B154BF3055E0}" dt="2025-09-17T13:16:02.395" v="917" actId="1076"/>
          <ac:picMkLst>
            <pc:docMk/>
            <pc:sldMk cId="2315452098" sldId="282"/>
            <ac:picMk id="9" creationId="{EB4A5783-0CE3-77FA-2B21-2D0E1DADC56F}"/>
          </ac:picMkLst>
        </pc:picChg>
        <pc:picChg chg="add mod">
          <ac:chgData name="Geoffrey BRASSART" userId="5aaea65a-13f1-414b-883f-3348b35d3135" providerId="ADAL" clId="{C271812B-34AB-4248-9178-B154BF3055E0}" dt="2025-09-17T13:16:15.302" v="920" actId="1076"/>
          <ac:picMkLst>
            <pc:docMk/>
            <pc:sldMk cId="2315452098" sldId="282"/>
            <ac:picMk id="12" creationId="{6BA60BFC-C9CF-94A7-432C-C9F26940A199}"/>
          </ac:picMkLst>
        </pc:picChg>
        <pc:picChg chg="add mod">
          <ac:chgData name="Geoffrey BRASSART" userId="5aaea65a-13f1-414b-883f-3348b35d3135" providerId="ADAL" clId="{C271812B-34AB-4248-9178-B154BF3055E0}" dt="2025-09-17T13:17:46.872" v="925" actId="1076"/>
          <ac:picMkLst>
            <pc:docMk/>
            <pc:sldMk cId="2315452098" sldId="282"/>
            <ac:picMk id="14" creationId="{C96092E1-A861-C0BD-802A-C6A4E881BA3A}"/>
          </ac:picMkLst>
        </pc:picChg>
        <pc:picChg chg="add mod">
          <ac:chgData name="Geoffrey BRASSART" userId="5aaea65a-13f1-414b-883f-3348b35d3135" providerId="ADAL" clId="{C271812B-34AB-4248-9178-B154BF3055E0}" dt="2025-09-17T13:18:15.858" v="929" actId="1076"/>
          <ac:picMkLst>
            <pc:docMk/>
            <pc:sldMk cId="2315452098" sldId="282"/>
            <ac:picMk id="16" creationId="{C06A6378-6312-1299-125C-3DF46DBB6AB0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17T13:31:08.350" v="1004"/>
        <pc:sldMkLst>
          <pc:docMk/>
          <pc:sldMk cId="1950579323" sldId="293"/>
        </pc:sldMkLst>
        <pc:spChg chg="mod">
          <ac:chgData name="Geoffrey BRASSART" userId="5aaea65a-13f1-414b-883f-3348b35d3135" providerId="ADAL" clId="{C271812B-34AB-4248-9178-B154BF3055E0}" dt="2025-09-17T13:30:27.467" v="990" actId="14100"/>
          <ac:spMkLst>
            <pc:docMk/>
            <pc:sldMk cId="1950579323" sldId="293"/>
            <ac:spMk id="7" creationId="{08F55627-E699-7DB4-DC29-58FF1B74A7DE}"/>
          </ac:spMkLst>
        </pc:spChg>
        <pc:spChg chg="mod">
          <ac:chgData name="Geoffrey BRASSART" userId="5aaea65a-13f1-414b-883f-3348b35d3135" providerId="ADAL" clId="{C271812B-34AB-4248-9178-B154BF3055E0}" dt="2025-09-17T13:30:23.677" v="989" actId="20577"/>
          <ac:spMkLst>
            <pc:docMk/>
            <pc:sldMk cId="1950579323" sldId="293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3:30:03.399" v="948" actId="1076"/>
          <ac:picMkLst>
            <pc:docMk/>
            <pc:sldMk cId="1950579323" sldId="293"/>
            <ac:picMk id="4" creationId="{D358284D-9D7F-D638-C17B-E314E090B294}"/>
          </ac:picMkLst>
        </pc:picChg>
        <pc:picChg chg="add mod">
          <ac:chgData name="Geoffrey BRASSART" userId="5aaea65a-13f1-414b-883f-3348b35d3135" providerId="ADAL" clId="{C271812B-34AB-4248-9178-B154BF3055E0}" dt="2025-09-17T13:28:18.621" v="947" actId="1036"/>
          <ac:picMkLst>
            <pc:docMk/>
            <pc:sldMk cId="1950579323" sldId="293"/>
            <ac:picMk id="5" creationId="{85836305-2C09-5053-44EB-5EF40B68878D}"/>
          </ac:picMkLst>
        </pc:picChg>
        <pc:picChg chg="add mod">
          <ac:chgData name="Geoffrey BRASSART" userId="5aaea65a-13f1-414b-883f-3348b35d3135" providerId="ADAL" clId="{C271812B-34AB-4248-9178-B154BF3055E0}" dt="2025-09-17T13:31:00.024" v="1001" actId="1038"/>
          <ac:picMkLst>
            <pc:docMk/>
            <pc:sldMk cId="1950579323" sldId="293"/>
            <ac:picMk id="10" creationId="{8837185C-3280-7485-0AF4-B4A3D7D005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0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CustomShape 3"/>
          <p:cNvSpPr/>
          <p:nvPr/>
        </p:nvSpPr>
        <p:spPr>
          <a:xfrm>
            <a:off x="0" y="762120"/>
            <a:ext cx="6855840" cy="533376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802440" y="2634840"/>
            <a:ext cx="5486040" cy="191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>
                <a:solidFill>
                  <a:srgbClr val="FFFFFF"/>
                </a:solidFill>
                <a:latin typeface="Corbel"/>
              </a:rPr>
              <a:t>MODE D’EMPLOI</a:t>
            </a:r>
            <a:endParaRPr lang="fr-FR" sz="5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EE9491-9ABE-4AD1-8C95-849440A557F3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25/09/2025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54F420-B987-4F6E-9549-A2BB6FA5DDBE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pic>
        <p:nvPicPr>
          <p:cNvPr id="7" name="Image 13" descr="Une image contenant dessin, parapluie&#10;&#10;Description générée automatiquement"/>
          <p:cNvPicPr/>
          <p:nvPr/>
        </p:nvPicPr>
        <p:blipFill>
          <a:blip r:embed="rId14"/>
          <a:stretch/>
        </p:blipFill>
        <p:spPr>
          <a:xfrm>
            <a:off x="0" y="0"/>
            <a:ext cx="9143640" cy="2634480"/>
          </a:xfrm>
          <a:prstGeom prst="rect">
            <a:avLst/>
          </a:prstGeom>
          <a:ln>
            <a:noFill/>
          </a:ln>
        </p:spPr>
      </p:pic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6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7CE93D-656A-41EE-8F00-078E18F02A57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25/09/2025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98ADC9-9C4D-4D79-B407-3499EAF6C5CF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orbel"/>
              </a:rPr>
              <a:t>Cliquez pour éditer le format du texte-titre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gselnet.org/uspor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43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5" Type="http://schemas.openxmlformats.org/officeDocument/2006/relationships/slide" Target="slide2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8.png"/><Relationship Id="rId7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4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02440" y="2368440"/>
            <a:ext cx="5486040" cy="1918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 dirty="0">
                <a:solidFill>
                  <a:srgbClr val="FFFFFF"/>
                </a:solidFill>
                <a:latin typeface="Corbel"/>
              </a:rPr>
              <a:t>TUTORIEL</a:t>
            </a:r>
            <a:r>
              <a:rPr lang="fr-FR" sz="5400" spc="-100" dirty="0">
                <a:solidFill>
                  <a:srgbClr val="FFFFFF"/>
                </a:solidFill>
                <a:latin typeface="Corbel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5400" spc="-100" dirty="0">
                <a:solidFill>
                  <a:srgbClr val="FFFFFF"/>
                </a:solidFill>
                <a:latin typeface="Corbel"/>
              </a:rPr>
              <a:t>CROSS COUNTRY</a:t>
            </a:r>
            <a:endParaRPr lang="fr-FR" sz="5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02440" y="4769188"/>
            <a:ext cx="5486040" cy="561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r-FR" sz="4400" spc="-1" dirty="0">
                <a:solidFill>
                  <a:srgbClr val="FADBD3"/>
                </a:solidFill>
                <a:latin typeface="Corbel"/>
              </a:rPr>
              <a:t>INTERVENANT AS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0" name="Image 3"/>
          <p:cNvPicPr/>
          <p:nvPr/>
        </p:nvPicPr>
        <p:blipFill>
          <a:blip r:embed="rId2"/>
          <a:stretch/>
        </p:blipFill>
        <p:spPr>
          <a:xfrm>
            <a:off x="7478280" y="3789000"/>
            <a:ext cx="1078560" cy="107856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4412160" y="569880"/>
            <a:ext cx="36054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FFFFFF"/>
                </a:solidFill>
                <a:latin typeface="Corbel"/>
              </a:rPr>
              <a:t>USPORT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7323151" y="6339600"/>
            <a:ext cx="1536089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latin typeface="Corbel"/>
              </a:rPr>
              <a:t>Mis à jour le 17/09/2025</a:t>
            </a:r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3182616" y="1956060"/>
            <a:ext cx="3605400" cy="69840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94" name="Picture 2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7401240" y="518400"/>
            <a:ext cx="952200" cy="93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410" y="4515525"/>
            <a:ext cx="6568909" cy="777385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14232" y="205200"/>
            <a:ext cx="371808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10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en individuel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tous les individuels souhaités en une seule fois.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18" name="Imag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43" y="3863351"/>
            <a:ext cx="2258568" cy="2326836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765097" y="2073899"/>
            <a:ext cx="3755613" cy="28124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870877" y="2205121"/>
            <a:ext cx="3052526" cy="336037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276713" y="4886377"/>
            <a:ext cx="685801" cy="1932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260041" y="5696712"/>
            <a:ext cx="754943" cy="2299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B0A9B8B-FD80-ECF6-1C76-1FB467E8C7C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331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959" y="2903973"/>
            <a:ext cx="6490881" cy="326641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57960" y="-3535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47459" y="1342776"/>
            <a:ext cx="7868329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Sélectionner l’ensemble des élèves que vous souhaitez inscrire en individuel, 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Option : filtrer avant de sélectionner les élèves (voir diapositive 9 : Inscrire une équipe – page 3/3)</a:t>
            </a: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Cliquer sur « Inscrire Directement », un bandeau confirme l’inscription </a:t>
            </a:r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si les élèves sont déjà inscrit(e)s dans une équipe, ils restent inscrit(e)s dans l’équipe,</a:t>
            </a:r>
          </a:p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Note 2 : si des élèves sont déjà inscrit(e)s (équipe ou individuel ou relais) cela est indiqué dans le bandeau,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3 : cliquer sur « Inscrire» est fonctionnel mais pas utile en cross,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396756" y="4812359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1738520" y="3182510"/>
            <a:ext cx="1169272" cy="3354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1697801" y="3461050"/>
            <a:ext cx="231743" cy="27093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1697801" y="2903973"/>
            <a:ext cx="719352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410398" y="2843627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425646" y="3225031"/>
            <a:ext cx="123766" cy="4763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982977" y="34545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900654" y="295584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893833" y="490079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54" y="5018457"/>
            <a:ext cx="95858" cy="1054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54" y="5527988"/>
            <a:ext cx="95858" cy="1054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934" y="1994598"/>
            <a:ext cx="2641144" cy="302422"/>
          </a:xfrm>
          <a:prstGeom prst="rect">
            <a:avLst/>
          </a:prstGeom>
        </p:spPr>
      </p:pic>
      <p:sp>
        <p:nvSpPr>
          <p:cNvPr id="16" name="CustomShape 6">
            <a:extLst>
              <a:ext uri="{FF2B5EF4-FFF2-40B4-BE49-F238E27FC236}">
                <a16:creationId xmlns:a16="http://schemas.microsoft.com/office/drawing/2014/main" id="{91B957A7-800D-EBAB-4511-75B0DFA8E0D0}"/>
              </a:ext>
            </a:extLst>
          </p:cNvPr>
          <p:cNvSpPr>
            <a:spLocks/>
          </p:cNvSpPr>
          <p:nvPr/>
        </p:nvSpPr>
        <p:spPr>
          <a:xfrm rot="20597965" flipV="1">
            <a:off x="7061617" y="2366618"/>
            <a:ext cx="313984" cy="2215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7DA70F-842D-DA24-2843-ACA868EBBBF9}"/>
              </a:ext>
            </a:extLst>
          </p:cNvPr>
          <p:cNvSpPr>
            <a:spLocks/>
          </p:cNvSpPr>
          <p:nvPr/>
        </p:nvSpPr>
        <p:spPr>
          <a:xfrm>
            <a:off x="7250173" y="1994349"/>
            <a:ext cx="735252" cy="267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241D7D-BCCF-E150-86A2-A344E521CC3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5" name="CustomShape 5">
            <a:extLst>
              <a:ext uri="{FF2B5EF4-FFF2-40B4-BE49-F238E27FC236}">
                <a16:creationId xmlns:a16="http://schemas.microsoft.com/office/drawing/2014/main" id="{45A160E0-39A5-AF55-46D5-311525C20248}"/>
              </a:ext>
            </a:extLst>
          </p:cNvPr>
          <p:cNvSpPr/>
          <p:nvPr/>
        </p:nvSpPr>
        <p:spPr>
          <a:xfrm>
            <a:off x="677340" y="6208755"/>
            <a:ext cx="77889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si un(e) élève est déjà inscrit(e) en individuel, cette icône sera visible à gauche sur sa ligne :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Si un(e) élève est déjà inscrit(e) en équipe, cette icône sera visible à gauche sur sa ligne : 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779512F-2ED7-1F26-5B20-B25FC47BD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059" y="6208755"/>
            <a:ext cx="219106" cy="26673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F8570E9-5249-36FF-AB73-99EB3C976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522" y="6389955"/>
            <a:ext cx="219106" cy="2191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386A22-3C23-15BF-9827-298F7193A9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9896" y="3218521"/>
            <a:ext cx="977928" cy="2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873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205EBF-40B4-E0E8-906E-DC4AAA25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30" y="3990995"/>
            <a:ext cx="3689894" cy="2664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E3B1F-7006-B3FD-8671-A648C953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5" y="2124515"/>
            <a:ext cx="2584389" cy="79455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La liste des inscrits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11480" y="1552133"/>
            <a:ext cx="8183879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Pour accéder à la liste des inscrits, cliquer sur « Liste des inscrits en compétitions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le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niveau du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Optionnel : vous pouvez choisir la compétition pour accéder plus rapidement à une course en particulier,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Optionnel : si la compétition est répartie en plusieurs journées, vous pouvez choisir laquelle,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882109" y="235200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4059477" y="5418666"/>
            <a:ext cx="1278456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3749040" y="2404872"/>
            <a:ext cx="576071" cy="514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076915" y="4454622"/>
            <a:ext cx="1062014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3711048" y="454445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3205743" y="55628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3208125" y="634864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2300899" y="244044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" name="CustomShape 8">
            <a:extLst>
              <a:ext uri="{FF2B5EF4-FFF2-40B4-BE49-F238E27FC236}">
                <a16:creationId xmlns:a16="http://schemas.microsoft.com/office/drawing/2014/main" id="{B36D5269-AFF8-D9D2-100F-4373EBC395C0}"/>
              </a:ext>
            </a:extLst>
          </p:cNvPr>
          <p:cNvSpPr>
            <a:spLocks/>
          </p:cNvSpPr>
          <p:nvPr/>
        </p:nvSpPr>
        <p:spPr>
          <a:xfrm>
            <a:off x="3200751" y="60043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C95128F3-A430-9FA8-2408-1F7C2D968B66}"/>
              </a:ext>
            </a:extLst>
          </p:cNvPr>
          <p:cNvSpPr>
            <a:spLocks/>
          </p:cNvSpPr>
          <p:nvPr/>
        </p:nvSpPr>
        <p:spPr>
          <a:xfrm>
            <a:off x="3216383" y="509472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906C15A-DE15-3AD9-CD84-6C7AECE2D6DC}"/>
              </a:ext>
            </a:extLst>
          </p:cNvPr>
          <p:cNvSpPr>
            <a:spLocks/>
          </p:cNvSpPr>
          <p:nvPr/>
        </p:nvSpPr>
        <p:spPr>
          <a:xfrm>
            <a:off x="3204275" y="462660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E72AC194-E665-015D-5E78-1CCBE6FFAD98}"/>
              </a:ext>
            </a:extLst>
          </p:cNvPr>
          <p:cNvSpPr>
            <a:spLocks/>
          </p:cNvSpPr>
          <p:nvPr/>
        </p:nvSpPr>
        <p:spPr>
          <a:xfrm rot="4758687" flipV="1">
            <a:off x="3707199" y="626204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D562B181-682B-5E37-62E0-04FFEE4B1A4A}"/>
              </a:ext>
            </a:extLst>
          </p:cNvPr>
          <p:cNvSpPr>
            <a:spLocks/>
          </p:cNvSpPr>
          <p:nvPr/>
        </p:nvSpPr>
        <p:spPr>
          <a:xfrm rot="4758687" flipV="1">
            <a:off x="3707200" y="593714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C094945A-E953-0210-84CE-35CF880A8A60}"/>
              </a:ext>
            </a:extLst>
          </p:cNvPr>
          <p:cNvSpPr>
            <a:spLocks/>
          </p:cNvSpPr>
          <p:nvPr/>
        </p:nvSpPr>
        <p:spPr>
          <a:xfrm rot="4758687" flipV="1">
            <a:off x="3707201" y="547885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F5BED3A7-08A3-BC66-E617-CD6E27F30095}"/>
              </a:ext>
            </a:extLst>
          </p:cNvPr>
          <p:cNvSpPr>
            <a:spLocks/>
          </p:cNvSpPr>
          <p:nvPr/>
        </p:nvSpPr>
        <p:spPr>
          <a:xfrm rot="4758687" flipV="1">
            <a:off x="3707198" y="5011655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591F0-6409-410E-9C26-B51E5FA1A74C}"/>
              </a:ext>
            </a:extLst>
          </p:cNvPr>
          <p:cNvSpPr>
            <a:spLocks/>
          </p:cNvSpPr>
          <p:nvPr/>
        </p:nvSpPr>
        <p:spPr>
          <a:xfrm>
            <a:off x="4109889" y="6357650"/>
            <a:ext cx="360123" cy="215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67B7B54D-A47A-8DF3-C51E-C730EC2F11B5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674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La liste </a:t>
            </a:r>
            <a:r>
              <a:rPr lang="fr-FR" sz="1800" b="1" strike="noStrike" spc="-1">
                <a:solidFill>
                  <a:srgbClr val="FFFFFF"/>
                </a:solidFill>
                <a:latin typeface="Calibri"/>
              </a:rPr>
              <a:t>des inscrits– </a:t>
            </a: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5446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la liste des inscrits en individuels vous voyez tous les élèves inscrit(e)s (individuels – équipes – relais) avec les informations suivantes pour chaque inscription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- Le niveau (D = District, C = Comité, T = Territoire, N = National)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de compétition : le nom de la compétition (la course), les catégories ouvertes à cette compétition, l’épreuve (Relais Mixte ou Cross Country), la journée,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depuis la liste des individuels, la marque        indique que l’élève est inscrit(e) aussi en équipe.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sur l’élève inscrit(e) : le nom, le prénom, la date de naissance, la catégorie, sa classe, le sigle de son AS.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les données performance et info ne sont pas utiles en cross,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2 : vous pouvez passer le curseur dans la colonne « Contrôle » pour voir qui a créé et/ou modifié l’inscription et quand,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3 : le bouton « supprimer » permet de supprimer, en individuel – équipe – relais, l’inscription.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Il est possible de filtrer par « Compétition » et/ou « Epreuve » et/ou « Journée » en sélectionnant la donnée puis « Filtrer »,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Excel permet d’extraire la liste de la page courante,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« Imprimer » permet d’imprimer la page (à configurer selon imprimante).</a:t>
            </a: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En bas et en haut de page à droite, vous pouvez choisir le nombre de lignes à afficher.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		A droite de la page, cliquer sur la flèche pour remonter en haut de page.</a:t>
            </a:r>
          </a:p>
        </p:txBody>
      </p:sp>
      <p:pic>
        <p:nvPicPr>
          <p:cNvPr id="11" name="Image 10" descr="Une image contenant texte, intérieur, capture d’écran, plusieurs&#10;&#10;Description générée automatiquement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9" y="3942575"/>
            <a:ext cx="7255182" cy="22800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402867-01FB-5AB4-38E7-5CF8BB8E1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489" y="2393879"/>
            <a:ext cx="181000" cy="2000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58284D-9D7F-D638-C17B-E314E090B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270" y="5863944"/>
            <a:ext cx="314265" cy="9624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8841B3-726D-4743-DF49-868144132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862" y="6380440"/>
            <a:ext cx="295104" cy="289639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8F55627-E699-7DB4-DC29-58FF1B74A7DE}"/>
              </a:ext>
            </a:extLst>
          </p:cNvPr>
          <p:cNvSpPr>
            <a:spLocks/>
          </p:cNvSpPr>
          <p:nvPr/>
        </p:nvSpPr>
        <p:spPr>
          <a:xfrm rot="4758687" flipV="1">
            <a:off x="6875326" y="5081496"/>
            <a:ext cx="436778" cy="2444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5CA707F3-376F-C5E4-F167-FA9EAB2B2B4E}"/>
              </a:ext>
            </a:extLst>
          </p:cNvPr>
          <p:cNvSpPr>
            <a:spLocks/>
          </p:cNvSpPr>
          <p:nvPr/>
        </p:nvSpPr>
        <p:spPr>
          <a:xfrm rot="4758687" flipV="1">
            <a:off x="7200353" y="6034951"/>
            <a:ext cx="171421" cy="9971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3597C232-607A-3733-DB27-860BCFEB92BC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7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4A5783-0CE3-77FA-2B21-2D0E1DADC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6452" y="4422966"/>
            <a:ext cx="333277" cy="842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688F22-4C56-689A-C0CE-08E5BBE73A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17" r="-8258"/>
          <a:stretch>
            <a:fillRect/>
          </a:stretch>
        </p:blipFill>
        <p:spPr>
          <a:xfrm>
            <a:off x="7391639" y="4153247"/>
            <a:ext cx="340218" cy="1923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A60BFC-C9CF-94A7-432C-C9F26940A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1613" y="4387174"/>
            <a:ext cx="236910" cy="1558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6092E1-A861-C0BD-802A-C6A4E881BA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9371" y="4168437"/>
            <a:ext cx="400106" cy="1619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06A6378-6312-1299-125C-3DF46DBB6A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1857" y="4138058"/>
            <a:ext cx="467554" cy="1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520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14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Imprimer les licences des inscrits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52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imprimer les licences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les élèves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Imprimer Licence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cette action vous permet d’extraire les licences sur un fichier PDF.</a:t>
            </a:r>
          </a:p>
          <a:p>
            <a:pPr marL="228600" indent="-228600">
              <a:lnSpc>
                <a:spcPct val="100000"/>
              </a:lnSpc>
              <a:buAutoNum type="arabi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443" y="2798105"/>
            <a:ext cx="6357918" cy="37158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2108443" y="3178551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119083" y="3870623"/>
            <a:ext cx="175500" cy="25328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1845321" y="3083677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400349" y="353717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223111" y="485770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379531" y="317211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1882455" y="344873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1746852" y="476481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2146133" y="3593427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BD446A7C-0BE7-1894-D499-3DFF851BCD15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585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15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Visualiser les relais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relais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Relais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relais est identifié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 pour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de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relais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Ucompetitions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, logiciel de gestion de la compétition)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relais, vous pouvez choisir de n’en visualiser qu’un seul en le sélectionnant et en cliquant sur « Filtrer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tous les relais, sélectionner « n’importe lequel » puis 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736" y="4035181"/>
            <a:ext cx="6357918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7" y="4970242"/>
            <a:ext cx="954797" cy="2144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556787" y="4082158"/>
            <a:ext cx="402336" cy="192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529243" y="4480935"/>
            <a:ext cx="222920" cy="9295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731579" y="399482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842261" y="477430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2234502" y="393746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864437" y="3994822"/>
            <a:ext cx="1557187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4083549" y="4970242"/>
            <a:ext cx="4539243" cy="11715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7452C65C-949F-2F51-47E8-7B1AB07728C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203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16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Visualiser les équipes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69" y="1445342"/>
            <a:ext cx="8480796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équipes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Equipe Champ.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équipe est identifiée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d’équipe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équipe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Ucompetitions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équipes, vous pouvez choisir de n’en visualiser qu’une seule en la sélectionnant et en cliquant sur « Filtrer ».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toutes les équipes, sélectionner « n’importe lequel » puis 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720" y="4035181"/>
            <a:ext cx="5841950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8" y="4866846"/>
            <a:ext cx="762774" cy="3178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3123426" y="4064630"/>
            <a:ext cx="561605" cy="1843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654868" y="4497148"/>
            <a:ext cx="146642" cy="8028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564066" y="373101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045606" y="475208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005652" y="3769007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467221" y="3994822"/>
            <a:ext cx="1469771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3886201" y="4866846"/>
            <a:ext cx="4599431" cy="12749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F521CFC8-53B5-274F-FFD3-9B243891A65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118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1" y="4217534"/>
            <a:ext cx="8615338" cy="194870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17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15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- Visualiser les relais)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 dans un relais,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si vous supprimer un(e) élève d’un relais depuis l’onglet « Individuel »,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également de l’onglet « Relais », donc du relais, et inversement.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399276" y="5001134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602307" y="3601270"/>
            <a:ext cx="2819052" cy="2564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F5AC7409-0EEC-EEA7-6348-1FC94BA6161B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5B47AC-20DF-B579-B936-EC0E3C94C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526" y="4806424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6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8" y="3309596"/>
            <a:ext cx="7983131" cy="232713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18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15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relais)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 relais complet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Relais » 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638018" y="4212164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19472" y="347366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19472" y="386479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19472" y="306747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434618" y="3311037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60466" y="401573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57258" y="3625870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655483" y="3932333"/>
            <a:ext cx="595467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344950" y="3712181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DF7E0100-1FCA-869B-E9A7-108F50C80DC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12C80A-811E-CA14-AA90-EBECD0FA6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942" y="3882820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37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5" y="2602411"/>
            <a:ext cx="6021057" cy="1755179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19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15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- Visualiser les relais)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un(e) élève à un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Relais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le/la ou les élèves à ajouter à votre relais, puis « Actions » puis « Ajouter A Relais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Choisir » pour sélectionner le numéro de relais voulu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relais auquel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22825" y="328620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271" y="2610200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36251" y="3151849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22826" y="2840608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4" y="2985770"/>
            <a:ext cx="478379" cy="122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27200" y="2887104"/>
            <a:ext cx="237383" cy="318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53534A-5E69-5B13-70F0-9D25563CC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" y="5346630"/>
            <a:ext cx="6405533" cy="1375591"/>
          </a:xfrm>
          <a:prstGeom prst="rect">
            <a:avLst/>
          </a:prstGeom>
        </p:spPr>
      </p:pic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405946" y="603442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072333" y="6178538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035350" y="6460006"/>
            <a:ext cx="952234" cy="2100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799866" y="5330428"/>
            <a:ext cx="739322" cy="1769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C45591F-C875-47F2-526F-CA319978E654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0E0E8D-64B5-5CFF-BD2D-84175D82F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827" y="3031816"/>
            <a:ext cx="289032" cy="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3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156920" y="187920"/>
            <a:ext cx="4065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</a:rPr>
              <a:t>USPORT_CROSS_IAS</a:t>
            </a:r>
          </a:p>
        </p:txBody>
      </p:sp>
      <p:sp>
        <p:nvSpPr>
          <p:cNvPr id="97" name="CustomShape 2"/>
          <p:cNvSpPr/>
          <p:nvPr/>
        </p:nvSpPr>
        <p:spPr>
          <a:xfrm>
            <a:off x="0" y="776160"/>
            <a:ext cx="2584440" cy="5305320"/>
          </a:xfrm>
          <a:prstGeom prst="rect">
            <a:avLst/>
          </a:prstGeom>
          <a:solidFill>
            <a:srgbClr val="F14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8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1400" b="1" strike="noStrike" spc="-1">
                <a:solidFill>
                  <a:srgbClr val="E84C22"/>
                </a:solidFill>
                <a:latin typeface="Calibri"/>
              </a:rPr>
              <a:t>2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54520" y="2324880"/>
            <a:ext cx="21776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FFFFFF"/>
                </a:solidFill>
                <a:latin typeface="Corbel"/>
              </a:rPr>
              <a:t>TABLE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FFFFFF"/>
                </a:solidFill>
                <a:latin typeface="Corbel"/>
              </a:rPr>
              <a:t>DES MATIERES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637945" y="996480"/>
            <a:ext cx="6320655" cy="5446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44500" indent="-358775">
              <a:lnSpc>
                <a:spcPct val="100000"/>
              </a:lnSpc>
              <a:buClr>
                <a:srgbClr val="000000"/>
              </a:buClr>
              <a:buFont typeface="StarSymbol"/>
              <a:buAutoNum type="romanUcPeriod"/>
              <a:tabLst>
                <a:tab pos="444500" algn="l"/>
              </a:tabLst>
            </a:pPr>
            <a:r>
              <a:rPr lang="fr-FR" sz="2400" b="1" u="sng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</a:t>
            </a:r>
            <a:endParaRPr lang="fr-FR" sz="2400" b="0" u="sng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sz="1800" b="1" strike="noStrike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aux championnats de cross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Relais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une équipe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d. </a:t>
            </a:r>
            <a:r>
              <a:rPr lang="fr-FR" sz="1800" b="1" strike="noStrike" spc="-1" dirty="0">
                <a:latin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en individuel</a:t>
            </a:r>
            <a:endParaRPr lang="fr-FR" sz="1800" b="0" strike="noStrike" spc="-1" dirty="0">
              <a:latin typeface="Arial"/>
            </a:endParaRPr>
          </a:p>
          <a:p>
            <a:pPr marL="600075" indent="-514350">
              <a:lnSpc>
                <a:spcPct val="100000"/>
              </a:lnSpc>
              <a:buClr>
                <a:srgbClr val="000000"/>
              </a:buClr>
              <a:buFont typeface="+mj-lt"/>
              <a:buAutoNum type="romanUcPeriod" startAt="2"/>
            </a:pPr>
            <a:r>
              <a:rPr lang="fr-FR" sz="2400" b="1" u="sng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les inscriptions</a:t>
            </a:r>
            <a:r>
              <a:rPr lang="fr-FR" sz="2400" b="1" u="sng" spc="-1" dirty="0">
                <a:latin typeface="Calibri"/>
              </a:rPr>
              <a:t> et imprimer les licences</a:t>
            </a:r>
            <a:endParaRPr lang="fr-FR" sz="24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b="1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liste des inscrits</a:t>
            </a:r>
            <a:endParaRPr lang="fr-FR" b="1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Imprimer les licences des inscrits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relais</a:t>
            </a:r>
            <a:endParaRPr lang="fr-FR" sz="1800" b="1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pc="-1" dirty="0">
                <a:latin typeface="Calibri"/>
              </a:rPr>
              <a:t>	d. </a:t>
            </a:r>
            <a:r>
              <a:rPr lang="fr-FR" b="1" spc="-1" dirty="0">
                <a:latin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équipes</a:t>
            </a:r>
            <a:endParaRPr lang="fr-FR" sz="2400" b="1" strike="noStrike" spc="-1" dirty="0">
              <a:latin typeface="Calibri"/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0075" indent="-514350">
              <a:lnSpc>
                <a:spcPct val="100000"/>
              </a:lnSpc>
              <a:buFont typeface="+mj-lt"/>
              <a:buAutoNum type="romanUcPeriod" startAt="3"/>
            </a:pPr>
            <a:r>
              <a:rPr lang="fr-FR" sz="2400" b="1" u="sng" strike="noStrike" spc="-1" dirty="0">
                <a:latin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les inscriptions</a:t>
            </a:r>
            <a:endParaRPr lang="fr-FR" sz="2400" b="1" u="sng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fr-FR" b="1" spc="-1" dirty="0"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 relais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une équipe 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c.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Supprimer une inscription individuelle</a:t>
            </a:r>
            <a:endParaRPr lang="fr-FR" b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indent="-514350">
              <a:lnSpc>
                <a:spcPct val="100000"/>
              </a:lnSpc>
              <a:buFont typeface="+mj-lt"/>
              <a:buAutoNum type="romanUcPeriod" startAt="4"/>
            </a:pPr>
            <a:r>
              <a:rPr lang="fr-FR" sz="2400" b="1" u="sng" strike="noStrike" spc="-1" dirty="0">
                <a:latin typeface="Calibri"/>
                <a:hlinkClick r:id="rId14" action="ppaction://hlinksldjump"/>
              </a:rPr>
              <a:t>Voir les résultats</a:t>
            </a:r>
            <a:endParaRPr lang="fr-FR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fr-FR" b="1" spc="-1" dirty="0"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Accéder aux résultats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5" action="ppaction://hlinksldjump"/>
              </a:rPr>
              <a:t>Contenu de la page résultats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endParaRPr lang="fr-FR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51" y="4063184"/>
            <a:ext cx="7982713" cy="215037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20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16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équipes)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 dans une équipe,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Vigilance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: l’inscription individuelle sera également supprimée.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151840" y="4943639"/>
            <a:ext cx="410109" cy="1935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226275" y="3168547"/>
            <a:ext cx="2754909" cy="10350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438CFF34-7FF5-07B6-9B4D-72089BED590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43F927-E0D4-DE0A-9DAF-2379B76BF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937" y="4673689"/>
            <a:ext cx="348025" cy="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159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034" y="3203998"/>
            <a:ext cx="6840763" cy="325423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197686" y="1445342"/>
            <a:ext cx="7021147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16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équipes)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une équipe complète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Equipe », une fenêtre s’ouvrira vous demandant si vous souhaitez conserver les inscriptions individuelles (OUI ou NON puis OK ou Annuler)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l’action « Modifier Equipe » n’est pas utile en Cross.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30463" y="421413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82061" y="3512361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97686" y="40170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331523" y="309161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844" y="331084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16689" y="405106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46997" y="3489798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6" y="3945715"/>
            <a:ext cx="637512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536933" y="374363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F9BC656B-CFFD-4B8F-7C6C-DD311275228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787A88-2490-863F-795A-E3D0BF3D4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100" y="2079694"/>
            <a:ext cx="1554682" cy="1050626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7FE104F-4E5D-D004-81C2-00CDDAA0FD2E}"/>
              </a:ext>
            </a:extLst>
          </p:cNvPr>
          <p:cNvSpPr>
            <a:spLocks/>
          </p:cNvSpPr>
          <p:nvPr/>
        </p:nvSpPr>
        <p:spPr>
          <a:xfrm rot="4758687" flipV="1">
            <a:off x="6983525" y="266817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771079-095E-3E15-8F09-E580A0450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6" y="3791721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94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D5E00FD-17CF-F0E7-971E-80C76073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8" y="5546272"/>
            <a:ext cx="6010954" cy="120446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1EFF24-046B-7A13-B71E-E37B3007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6" y="2585928"/>
            <a:ext cx="6310927" cy="187565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4184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5" action="ppaction://hlinksldjump"/>
              </a:rPr>
              <a:t>diapositive 16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équipes)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un(e) élève à une équipe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Equipe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u="sng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le/la ou les élèves à ajouter à votre équipe, puis « Actions » puis « Ajouter A Equipe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Cocher « CROSS COUNTRY » pour inscrire l’élève en individuel et dans l’équipe. Le flash vert et la coche confirment l’inscription. La marque        indique que l’élève est déjà inscrit(e) en individuel. 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l’équipe dans laquelle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85771" y="3481877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92514" y="2584572"/>
            <a:ext cx="357212" cy="3440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598140" y="3197825"/>
            <a:ext cx="283382" cy="4193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1034085" y="2829354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1061423" y="3144311"/>
            <a:ext cx="478379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40308" y="2871290"/>
            <a:ext cx="307239" cy="4030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686968" y="582600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438905" y="5996817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502399" y="6454403"/>
            <a:ext cx="806613" cy="2156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952427" y="5518817"/>
            <a:ext cx="945397" cy="2040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FCFCB2-8085-5156-02F5-5191F0C2B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671" y="5115681"/>
            <a:ext cx="200053" cy="1905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55C71EF1-E668-E82B-0189-54098B33A26B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7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4629BC-6E2D-8788-BEE7-1289ECAF7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025" y="3102172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94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96" y="3621903"/>
            <a:ext cx="8717687" cy="2758461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Supprimer une inscription individuelle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Individuel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diapositives 12 et 13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Accéder aux inscriptions des individuels 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1 : si vous supprimer un(e) élève qui fait partie d’un relais/ d’une équipe,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du relais / de l’équipe.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2 : vous pouvez supprimer plusieurs élèves en les sélectionnant puis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« Actions » puis « Supprimer ».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440955" y="4772931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243436" y="2995044"/>
            <a:ext cx="2732302" cy="11717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EAAFCE47-F628-5BD8-2450-04514AC911C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1D74D3-0484-AB26-205B-9D53BB0F5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311" y="4210894"/>
            <a:ext cx="355399" cy="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6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205EBF-40B4-E0E8-906E-DC4AAA25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30" y="3990995"/>
            <a:ext cx="3689894" cy="2664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E3B1F-7006-B3FD-8671-A648C953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625" y="2245074"/>
            <a:ext cx="2584389" cy="55343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IV. Voir les résultats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24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b="1" spc="-1" dirty="0">
                <a:solidFill>
                  <a:srgbClr val="FFFFFF"/>
                </a:solidFill>
                <a:latin typeface="Calibri"/>
              </a:rPr>
              <a:t>a. Accéder aux résultats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79879" y="1664536"/>
            <a:ext cx="8183879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Résultat»,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le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niveau du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Optionnel : vous pouvez choisir la compétition pour accéder plus rapidement à une course en particulier,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Optionnel : si la compétition est répartie en plusieurs journées, vous pouvez choisir laquelle,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882109" y="235200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4059477" y="5418666"/>
            <a:ext cx="1278456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3821757" y="2250962"/>
            <a:ext cx="500264" cy="514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076915" y="4454622"/>
            <a:ext cx="1062014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3711048" y="454445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3205743" y="55628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3208125" y="634864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2300899" y="244044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" name="CustomShape 8">
            <a:extLst>
              <a:ext uri="{FF2B5EF4-FFF2-40B4-BE49-F238E27FC236}">
                <a16:creationId xmlns:a16="http://schemas.microsoft.com/office/drawing/2014/main" id="{B36D5269-AFF8-D9D2-100F-4373EBC395C0}"/>
              </a:ext>
            </a:extLst>
          </p:cNvPr>
          <p:cNvSpPr>
            <a:spLocks/>
          </p:cNvSpPr>
          <p:nvPr/>
        </p:nvSpPr>
        <p:spPr>
          <a:xfrm>
            <a:off x="3200751" y="60043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C95128F3-A430-9FA8-2408-1F7C2D968B66}"/>
              </a:ext>
            </a:extLst>
          </p:cNvPr>
          <p:cNvSpPr>
            <a:spLocks/>
          </p:cNvSpPr>
          <p:nvPr/>
        </p:nvSpPr>
        <p:spPr>
          <a:xfrm>
            <a:off x="3216383" y="509472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906C15A-DE15-3AD9-CD84-6C7AECE2D6DC}"/>
              </a:ext>
            </a:extLst>
          </p:cNvPr>
          <p:cNvSpPr>
            <a:spLocks/>
          </p:cNvSpPr>
          <p:nvPr/>
        </p:nvSpPr>
        <p:spPr>
          <a:xfrm>
            <a:off x="3204275" y="462660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E72AC194-E665-015D-5E78-1CCBE6FFAD98}"/>
              </a:ext>
            </a:extLst>
          </p:cNvPr>
          <p:cNvSpPr>
            <a:spLocks/>
          </p:cNvSpPr>
          <p:nvPr/>
        </p:nvSpPr>
        <p:spPr>
          <a:xfrm rot="4758687" flipV="1">
            <a:off x="3707199" y="626204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D562B181-682B-5E37-62E0-04FFEE4B1A4A}"/>
              </a:ext>
            </a:extLst>
          </p:cNvPr>
          <p:cNvSpPr>
            <a:spLocks/>
          </p:cNvSpPr>
          <p:nvPr/>
        </p:nvSpPr>
        <p:spPr>
          <a:xfrm rot="4758687" flipV="1">
            <a:off x="3707200" y="593714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C094945A-E953-0210-84CE-35CF880A8A60}"/>
              </a:ext>
            </a:extLst>
          </p:cNvPr>
          <p:cNvSpPr>
            <a:spLocks/>
          </p:cNvSpPr>
          <p:nvPr/>
        </p:nvSpPr>
        <p:spPr>
          <a:xfrm rot="4758687" flipV="1">
            <a:off x="3707201" y="547885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F5BED3A7-08A3-BC66-E617-CD6E27F30095}"/>
              </a:ext>
            </a:extLst>
          </p:cNvPr>
          <p:cNvSpPr>
            <a:spLocks/>
          </p:cNvSpPr>
          <p:nvPr/>
        </p:nvSpPr>
        <p:spPr>
          <a:xfrm rot="4758687" flipV="1">
            <a:off x="3707198" y="5011655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591F0-6409-410E-9C26-B51E5FA1A74C}"/>
              </a:ext>
            </a:extLst>
          </p:cNvPr>
          <p:cNvSpPr>
            <a:spLocks/>
          </p:cNvSpPr>
          <p:nvPr/>
        </p:nvSpPr>
        <p:spPr>
          <a:xfrm>
            <a:off x="4109889" y="6357650"/>
            <a:ext cx="360123" cy="215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97CF51-63CE-33D9-BAA7-9997CAF98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30" y="4152501"/>
            <a:ext cx="986169" cy="153290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210FDA27-126A-7973-0C75-A2905C92C608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608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IV. Voir les résultats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25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Contenu de la page résultats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la page résultats vous voyez tous les élèves avec un résultat (individuels – équipes – relais) avec les informations suivantes pour chaque élève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- Le rang (si l’élève a un état, il n’a pas de rang),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sur l’élève : le nom, le prénom, la date de naissance, la compétition dans laquelle il/elle a concouru, le sigle de son AS,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jour correspond au numéro de journée quand a eu lieu la compétition,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Les points correspondent au classement dans la course pour les équipes,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Les autres données ne sont pas utiles en cross,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Il est possible de filtrer par « Compétitions » et/ou « Epreuves » et/ou « Jour » en sélectionnant la donnée puis « Filtrer »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Excel permet d’extraire la liste de la page courante,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« Imprimer » permet d’imprimer la page (à configurer selon imprimante).</a:t>
            </a: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En bas de page à droite et en haut de page à gauche, vous pouvez choisir le nombre de lignes à afficher.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		A droite de la page, cliquer sur la flèche pour remonter en haut de page.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"/>
          <a:stretch/>
        </p:blipFill>
        <p:spPr>
          <a:xfrm>
            <a:off x="810434" y="3536531"/>
            <a:ext cx="6475270" cy="26116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58284D-9D7F-D638-C17B-E314E090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694" y="5301192"/>
            <a:ext cx="314265" cy="9624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8841B3-726D-4743-DF49-868144132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862" y="6380440"/>
            <a:ext cx="295104" cy="289639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8F55627-E699-7DB4-DC29-58FF1B74A7DE}"/>
              </a:ext>
            </a:extLst>
          </p:cNvPr>
          <p:cNvSpPr>
            <a:spLocks/>
          </p:cNvSpPr>
          <p:nvPr/>
        </p:nvSpPr>
        <p:spPr>
          <a:xfrm rot="4758687" flipV="1">
            <a:off x="7291807" y="5888004"/>
            <a:ext cx="47315" cy="81049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5CA707F3-376F-C5E4-F167-FA9EAB2B2B4E}"/>
              </a:ext>
            </a:extLst>
          </p:cNvPr>
          <p:cNvSpPr>
            <a:spLocks/>
          </p:cNvSpPr>
          <p:nvPr/>
        </p:nvSpPr>
        <p:spPr>
          <a:xfrm rot="4758687" flipV="1">
            <a:off x="7200353" y="6034951"/>
            <a:ext cx="171421" cy="9971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4A98711D-EC1F-2A81-75AA-BC90E23EEE6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836305-2C09-5053-44EB-5EF40B688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297" y="3977639"/>
            <a:ext cx="237744" cy="1206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37185C-3280-7485-0AF4-B4A3D7D005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160" y="3719107"/>
            <a:ext cx="1003776" cy="1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9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852" y="3429000"/>
            <a:ext cx="7631988" cy="3241080"/>
          </a:xfrm>
          <a:prstGeom prst="rect">
            <a:avLst/>
          </a:prstGeom>
          <a:ln>
            <a:noFill/>
          </a:ln>
        </p:spPr>
      </p:pic>
      <p:pic>
        <p:nvPicPr>
          <p:cNvPr id="101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4156920" y="187920"/>
            <a:ext cx="399492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B428CE-1DBB-4623-BA4F-D719E7EBA039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3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Accéder aux championnats de cross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677160" y="1451233"/>
            <a:ext cx="77889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orbel"/>
              </a:rPr>
              <a:t>Usport</a:t>
            </a: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 vous arrivez sur « Mon planning » dans l’Agenda.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Vous voyez les championnats ouverts du mois en cours.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Les possibilités basiques :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Changer de mois en cliquant sur les flèches ou en sélectionnant un mois dans le menu déroulant,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Filtrer par « Sport » notamment,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un évènement pour voir les informations, particulièrement la date limite d’inscription, et s’inscrire si la date et l’heure limites ne sont pas passées.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aussi passer par « Championnats » puis choisir le sport et enfin le championnat.</a:t>
            </a:r>
          </a:p>
        </p:txBody>
      </p:sp>
      <p:sp>
        <p:nvSpPr>
          <p:cNvPr id="108" name="CustomShape 6"/>
          <p:cNvSpPr/>
          <p:nvPr/>
        </p:nvSpPr>
        <p:spPr>
          <a:xfrm>
            <a:off x="422784" y="3591067"/>
            <a:ext cx="291240" cy="7811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09" name="CustomShape 7"/>
          <p:cNvSpPr/>
          <p:nvPr/>
        </p:nvSpPr>
        <p:spPr>
          <a:xfrm>
            <a:off x="1932624" y="3532418"/>
            <a:ext cx="72120" cy="49278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10" name="CustomShape 8"/>
          <p:cNvSpPr/>
          <p:nvPr/>
        </p:nvSpPr>
        <p:spPr>
          <a:xfrm>
            <a:off x="200628" y="331292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1685520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02092D-0944-BF65-D5F6-617792023A0B}"/>
              </a:ext>
            </a:extLst>
          </p:cNvPr>
          <p:cNvSpPr/>
          <p:nvPr/>
        </p:nvSpPr>
        <p:spPr>
          <a:xfrm>
            <a:off x="2003916" y="4080708"/>
            <a:ext cx="1234440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stomShape 9">
            <a:extLst>
              <a:ext uri="{FF2B5EF4-FFF2-40B4-BE49-F238E27FC236}">
                <a16:creationId xmlns:a16="http://schemas.microsoft.com/office/drawing/2014/main" id="{5C2C3274-C734-FD95-3FBD-7C655E910AC0}"/>
              </a:ext>
            </a:extLst>
          </p:cNvPr>
          <p:cNvSpPr/>
          <p:nvPr/>
        </p:nvSpPr>
        <p:spPr>
          <a:xfrm>
            <a:off x="5605248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9823FCF2-F212-F292-094E-B1A98F9B11D4}"/>
              </a:ext>
            </a:extLst>
          </p:cNvPr>
          <p:cNvSpPr/>
          <p:nvPr/>
        </p:nvSpPr>
        <p:spPr>
          <a:xfrm flipH="1">
            <a:off x="4258608" y="3557932"/>
            <a:ext cx="1412376" cy="11884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" name="CustomShape 7">
            <a:extLst>
              <a:ext uri="{FF2B5EF4-FFF2-40B4-BE49-F238E27FC236}">
                <a16:creationId xmlns:a16="http://schemas.microsoft.com/office/drawing/2014/main" id="{59929FCF-611A-E139-3AE4-EFAB6B63FFFD}"/>
              </a:ext>
            </a:extLst>
          </p:cNvPr>
          <p:cNvSpPr/>
          <p:nvPr/>
        </p:nvSpPr>
        <p:spPr>
          <a:xfrm>
            <a:off x="5872560" y="3532419"/>
            <a:ext cx="519096" cy="8276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8DDF7-51F1-18BC-B619-93D871D6553C}"/>
              </a:ext>
            </a:extLst>
          </p:cNvPr>
          <p:cNvSpPr/>
          <p:nvPr/>
        </p:nvSpPr>
        <p:spPr>
          <a:xfrm>
            <a:off x="568404" y="4746357"/>
            <a:ext cx="5505732" cy="4927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F65C9-A4FE-768D-99BA-B89B2C5866E4}"/>
              </a:ext>
            </a:extLst>
          </p:cNvPr>
          <p:cNvSpPr/>
          <p:nvPr/>
        </p:nvSpPr>
        <p:spPr>
          <a:xfrm>
            <a:off x="6074136" y="4372231"/>
            <a:ext cx="2174772" cy="229784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B9796C52-5189-9B02-BF3D-4ADB53C8184D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5395A-D168-5A10-B0D3-4142700DF311}"/>
              </a:ext>
            </a:extLst>
          </p:cNvPr>
          <p:cNvSpPr/>
          <p:nvPr/>
        </p:nvSpPr>
        <p:spPr>
          <a:xfrm>
            <a:off x="568404" y="4350332"/>
            <a:ext cx="1056000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579" y="4494358"/>
            <a:ext cx="6237756" cy="73409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4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les relais, obligatoirement mixtes 2F2G, avec 1 remplaçant possible dans chaque genre, ne concernent que les CJF et CJG. </a:t>
            </a: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ATTENTION : les élèves participant à la course de relais n’ont pas le droit d’être inscrit(e)s en individuel et en équipe !</a:t>
            </a:r>
            <a:endParaRPr lang="fr-FR" sz="1400" b="1" strike="noStrike" spc="-1" dirty="0">
              <a:latin typeface="Arial"/>
            </a:endParaRPr>
          </a:p>
        </p:txBody>
      </p:sp>
      <p:pic>
        <p:nvPicPr>
          <p:cNvPr id="118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11" y="3735322"/>
            <a:ext cx="2324304" cy="2394586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026664" y="2720230"/>
            <a:ext cx="5343023" cy="21084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1223872" y="3380833"/>
            <a:ext cx="2590282" cy="150287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8369688" y="4817743"/>
            <a:ext cx="521648" cy="229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1655064" y="5547354"/>
            <a:ext cx="633930" cy="3779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8AB28521-5B3C-8BA8-65F0-1A9748E78598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15" y="2990977"/>
            <a:ext cx="6612883" cy="311098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de 4 à 6 élèves,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plusieurs relais en une seule fois en sélectionnant tous les élèves concerné(e)s.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314645" y="461908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1700634" y="3290177"/>
            <a:ext cx="71935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1700634" y="3848896"/>
            <a:ext cx="237744" cy="21714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1700634" y="3000897"/>
            <a:ext cx="786384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333351" y="290349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V="1">
            <a:off x="1333351" y="3164843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784439" y="325202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774313" y="293567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774313" y="46512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AD23FAF-6DC2-9FAE-A569-58E81BF5D8E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3" name="CustomShape 5">
            <a:extLst>
              <a:ext uri="{FF2B5EF4-FFF2-40B4-BE49-F238E27FC236}">
                <a16:creationId xmlns:a16="http://schemas.microsoft.com/office/drawing/2014/main" id="{B4691CA7-1BE7-3671-2690-D0FE0317E766}"/>
              </a:ext>
            </a:extLst>
          </p:cNvPr>
          <p:cNvSpPr/>
          <p:nvPr/>
        </p:nvSpPr>
        <p:spPr>
          <a:xfrm>
            <a:off x="677340" y="6196471"/>
            <a:ext cx="778896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si un(e) élève est inscrit(e) en individuel, cette icône sera visible à gauche sur sa ligne :</a:t>
            </a:r>
          </a:p>
          <a:p>
            <a:r>
              <a:rPr lang="fr-FR" sz="1400" spc="-1" dirty="0">
                <a:solidFill>
                  <a:srgbClr val="000000"/>
                </a:solidFill>
                <a:latin typeface="Corbel"/>
              </a:rPr>
              <a:t>Si un(e) élève est inscrit(e) en équipe, cette icône sera visible à gauche sur sa ligne : 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808599E-DF9C-0A8C-8B48-1CB65F8FF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499" y="6211794"/>
            <a:ext cx="219106" cy="2667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9CD78CA-FDE8-A93F-1186-3D2821B63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588" y="6426944"/>
            <a:ext cx="27626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1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6C46D2-47DF-8D5D-2EC0-A5C8BFEC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68" y="4801410"/>
            <a:ext cx="5605196" cy="18373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768" y="2978936"/>
            <a:ext cx="5605196" cy="175977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6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274320" y="1552133"/>
            <a:ext cx="8705087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Choisir » au bout de chaque ligne pour choisir dans quel relais inscrire l’élève,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numéro de relais, le flash vert et le numéro de relais indiquent que l’inscription est confirmée,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Répéter les mêmes actions pour chaque élève en vous assurant que les élèves soient inscrit(e)s avec le même numéro de relais.</a:t>
            </a: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Note : le R à gauche du sigle d’AS indique bien que c’est un relais et le chiffre à droite du sigle d’AS indique le numéro du relais.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7235221" y="3072887"/>
            <a:ext cx="232285" cy="7322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5654015" y="5116089"/>
            <a:ext cx="1485669" cy="15226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6373368" y="5445547"/>
            <a:ext cx="484632" cy="14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H="1">
            <a:off x="7357488" y="4978684"/>
            <a:ext cx="45719" cy="8657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H="1">
            <a:off x="7405642" y="5908152"/>
            <a:ext cx="209152" cy="7146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7880752" y="61340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7809226" y="516618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652806" y="30114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6687290" y="3554350"/>
            <a:ext cx="27076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D806E3D3-07EA-561A-87E8-1FFACAC7A9C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038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28" y="3760132"/>
            <a:ext cx="2418337" cy="2494505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8858" y="4658416"/>
            <a:ext cx="6179454" cy="730189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7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une équipe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1 : les équipes s’inscrivent 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une par une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et comportent de 4 à 5 élèves de la même catégorie.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2 : tous les élèves inscrit(e)s en équipe sont automatiquement inscrit(e)s en individuel.</a:t>
            </a: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3 : si des élèves sont déjà inscrit(e)s en individuel, ils/elles seront rattaché(e)s à l’équipe.</a:t>
            </a:r>
          </a:p>
        </p:txBody>
      </p:sp>
      <p:sp>
        <p:nvSpPr>
          <p:cNvPr id="119" name="CustomShape 6"/>
          <p:cNvSpPr/>
          <p:nvPr/>
        </p:nvSpPr>
        <p:spPr>
          <a:xfrm>
            <a:off x="3182112" y="2504786"/>
            <a:ext cx="4969727" cy="24575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917635" y="3002356"/>
            <a:ext cx="2841231" cy="22059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872984" y="4962331"/>
            <a:ext cx="623317" cy="2497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990938" y="5721217"/>
            <a:ext cx="782997" cy="2397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4D27089-7E9B-20EE-9E1A-41F0448C89CD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1419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5">
            <a:extLst>
              <a:ext uri="{FF2B5EF4-FFF2-40B4-BE49-F238E27FC236}">
                <a16:creationId xmlns:a16="http://schemas.microsoft.com/office/drawing/2014/main" id="{54978209-820B-9771-15AE-F44C2114BAC8}"/>
              </a:ext>
            </a:extLst>
          </p:cNvPr>
          <p:cNvSpPr/>
          <p:nvPr/>
        </p:nvSpPr>
        <p:spPr>
          <a:xfrm>
            <a:off x="464951" y="6397789"/>
            <a:ext cx="77889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si un(e) élève est déjà inscrit(e) en individuel, cette icône sera visible à gauche sur sa ligne :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Si un(e) élève est déjà inscrit(e) en équipe, cette icône sera visible à gauche sur sa ligne : 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171" y="3116762"/>
            <a:ext cx="4784065" cy="328637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8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45555" y="1320857"/>
            <a:ext cx="7788960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Sélectionner de 4 à 5 élèves de la même catégorie, 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Option : filtrer avant de sélectionner les élèves (diapositive suivante)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si le nombre d’élèves dans l’équipe n’est pas respecté, un message de blocage apparaitra dans le bandeau </a:t>
            </a:r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 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Cliquer sur « Inscrire une équipe directement », un bandeau confirme l’inscription </a:t>
            </a:r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Cliquer sur « Inscrire Une Equipe » est fonctionnel mais pas utile en cross,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2 : la première équipe inscrite portera le numéro 1, la suivante le numéro 2, …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321277" y="4477557"/>
            <a:ext cx="64842" cy="6550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1782237" y="4009997"/>
            <a:ext cx="183157" cy="23714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1818965" y="3142996"/>
            <a:ext cx="537242" cy="1450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428367" y="2965569"/>
            <a:ext cx="45909" cy="5894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393680" y="3237102"/>
            <a:ext cx="134487" cy="65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855154" y="3589818"/>
            <a:ext cx="280833" cy="25553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877859" y="3149685"/>
            <a:ext cx="280833" cy="25553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715535" y="4632184"/>
            <a:ext cx="280833" cy="25553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5452747" y="4053272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5452747" y="4949963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5452747" y="6259985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5472488" y="5390973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71" y="4813693"/>
            <a:ext cx="87683" cy="964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22" y="5294521"/>
            <a:ext cx="87683" cy="96452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95" y="2411782"/>
            <a:ext cx="2535450" cy="2811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4618085-1627-A7B2-64E3-0AE35DFD1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66" y="2103972"/>
            <a:ext cx="3508854" cy="18664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EC461A6-0125-2936-70FC-0FA9B5DBC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431" y="2101257"/>
            <a:ext cx="3508854" cy="172813"/>
          </a:xfrm>
          <a:prstGeom prst="rect">
            <a:avLst/>
          </a:prstGeom>
        </p:spPr>
      </p:pic>
      <p:sp>
        <p:nvSpPr>
          <p:cNvPr id="21" name="CustomShape 1">
            <a:extLst>
              <a:ext uri="{FF2B5EF4-FFF2-40B4-BE49-F238E27FC236}">
                <a16:creationId xmlns:a16="http://schemas.microsoft.com/office/drawing/2014/main" id="{26202103-2516-6F9C-EC7F-3A50E559928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8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67ECD04-3F58-33C0-C18F-ACCE3AD75D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8364" y="6410242"/>
            <a:ext cx="219106" cy="26673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5FF2A9-B8F4-9ACA-C66F-779A875531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4827" y="6591442"/>
            <a:ext cx="219106" cy="21910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2A98DD6-802C-81C4-1BFC-843976D8B2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2237" y="3314892"/>
            <a:ext cx="977928" cy="279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1795644" y="3303107"/>
            <a:ext cx="1028133" cy="3493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107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  <p:bldP spid="3" grpId="0" animBg="1"/>
      <p:bldP spid="4" grpId="0" animBg="1"/>
      <p:bldP spid="1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781D540E-4E79-4C59-5163-2BE9F8AB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14" y="2744869"/>
            <a:ext cx="1430373" cy="39252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FD094C-7F17-B675-5BC9-BAA10ED73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7" y="2105008"/>
            <a:ext cx="7741557" cy="50461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9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6393176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Pour filtrer votre liste d’élèves avant d’inscrire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le bouton « Filtres » en haut à droite de votre écran.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Parmi les nombreuses possibilités,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: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a- le genre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b- la catégorie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pour sélectionner plusieurs catégories, comme poussins + benjamins 1, cliquer sur « Poussins », rester appuyé sur la touche « Contrôle » (Ctrl) de votre clavier, puis cliquer sur « Benjamins 1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 pour appliquer le(s) filtre(s)</a:t>
            </a: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 flipH="1" flipV="1">
            <a:off x="7132499" y="2760619"/>
            <a:ext cx="133066" cy="3237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V="1">
            <a:off x="7064569" y="3300150"/>
            <a:ext cx="274485" cy="241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V="1">
            <a:off x="7458224" y="2005915"/>
            <a:ext cx="500647" cy="4219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6807015" y="633033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6745102" y="302334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163310" y="178399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7962273" y="2410409"/>
            <a:ext cx="407414" cy="1953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7354850" y="2744869"/>
            <a:ext cx="426694" cy="1908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7354850" y="6377434"/>
            <a:ext cx="498571" cy="2601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7357447" y="3432284"/>
            <a:ext cx="604826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stomShape 6">
            <a:extLst>
              <a:ext uri="{FF2B5EF4-FFF2-40B4-BE49-F238E27FC236}">
                <a16:creationId xmlns:a16="http://schemas.microsoft.com/office/drawing/2014/main" id="{57A4F1B3-7D29-1070-A386-2D9577485C2B}"/>
              </a:ext>
            </a:extLst>
          </p:cNvPr>
          <p:cNvSpPr/>
          <p:nvPr/>
        </p:nvSpPr>
        <p:spPr>
          <a:xfrm rot="4758687" flipV="1">
            <a:off x="7212039" y="6414059"/>
            <a:ext cx="45719" cy="2290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29DDEE0-AECD-AE3C-C9FD-06FBADE91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282" y="4207350"/>
            <a:ext cx="4249692" cy="2529228"/>
          </a:xfrm>
          <a:prstGeom prst="rect">
            <a:avLst/>
          </a:prstGeom>
        </p:spPr>
      </p:pic>
      <p:sp>
        <p:nvSpPr>
          <p:cNvPr id="23" name="CustomShape 6">
            <a:extLst>
              <a:ext uri="{FF2B5EF4-FFF2-40B4-BE49-F238E27FC236}">
                <a16:creationId xmlns:a16="http://schemas.microsoft.com/office/drawing/2014/main" id="{81E11203-9A33-5699-8A09-C1529F469A4A}"/>
              </a:ext>
            </a:extLst>
          </p:cNvPr>
          <p:cNvSpPr/>
          <p:nvPr/>
        </p:nvSpPr>
        <p:spPr>
          <a:xfrm rot="15606690" flipH="1" flipV="1">
            <a:off x="6095651" y="3571039"/>
            <a:ext cx="1088276" cy="868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981356" y="4428308"/>
            <a:ext cx="1312554" cy="23082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73C72CEF-08B8-DEF9-024B-CFDDC3059132}"/>
              </a:ext>
            </a:extLst>
          </p:cNvPr>
          <p:cNvSpPr/>
          <p:nvPr/>
        </p:nvSpPr>
        <p:spPr>
          <a:xfrm rot="15497200" flipV="1">
            <a:off x="6482602" y="6195334"/>
            <a:ext cx="253970" cy="5493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76BB28B7-3598-42C9-988D-9AF3D057545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782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</TotalTime>
  <Words>3022</Words>
  <Application>Microsoft Office PowerPoint</Application>
  <PresentationFormat>Affichage à l'écran (4:3)</PresentationFormat>
  <Paragraphs>429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Corbel</vt:lpstr>
      <vt:lpstr>StarSymbol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diapositive</dc:title>
  <dc:subject/>
  <dc:creator>Geoffrey BRASSART</dc:creator>
  <dc:description/>
  <cp:lastModifiedBy>Geoffrey BRASSART</cp:lastModifiedBy>
  <cp:revision>250</cp:revision>
  <dcterms:created xsi:type="dcterms:W3CDTF">2020-07-13T13:01:28Z</dcterms:created>
  <dcterms:modified xsi:type="dcterms:W3CDTF">2025-09-25T12:27:02Z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