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521415D9-36F7-43E2-AB2F-B90AF26B5E84}">
      <p14:sectionLst xmlns:p14="http://schemas.microsoft.com/office/powerpoint/2010/main">
        <p14:section name="Page de garde" id="{626134F1-5122-4EEC-BC42-4DD80C7FF524}">
          <p14:sldIdLst>
            <p14:sldId id="256"/>
          </p14:sldIdLst>
        </p14:section>
        <p14:section name="Table des matières" id="{4B688DC6-CA9B-4A86-A502-5228A489074A}">
          <p14:sldIdLst>
            <p14:sldId id="257"/>
          </p14:sldIdLst>
        </p14:section>
        <p14:section name="I. Inscrire" id="{E11E6EE8-300C-4067-8D3A-9E02AED1FF61}">
          <p14:sldIdLst/>
        </p14:section>
        <p14:section name="I.a. Accéder aux championnats de cross" id="{8CB48F00-5306-41DA-822A-7C8374730366}">
          <p14:sldIdLst>
            <p14:sldId id="258"/>
          </p14:sldIdLst>
        </p14:section>
        <p14:section name="I.b. Inscrire Relais" id="{4EED0CC6-6AAC-40FF-BCC8-101EC51F3089}">
          <p14:sldIdLst>
            <p14:sldId id="259"/>
            <p14:sldId id="273"/>
            <p14:sldId id="274"/>
          </p14:sldIdLst>
        </p14:section>
        <p14:section name="I.c. Inscrire une équipe" id="{C73138CC-8546-47A6-9BED-5971E37875E2}">
          <p14:sldIdLst>
            <p14:sldId id="275"/>
            <p14:sldId id="276"/>
            <p14:sldId id="277"/>
          </p14:sldIdLst>
        </p14:section>
        <p14:section name="I.d. Inscrire en individuel" id="{71EE9593-17FA-4882-8B4D-BA8179E83F42}">
          <p14:sldIdLst>
            <p14:sldId id="278"/>
            <p14:sldId id="279"/>
          </p14:sldIdLst>
        </p14:section>
        <p14:section name="II. Voir les inscriptions et imprimer les licences" id="{1AF4D941-BB15-45F0-9709-9CA0EF62E748}">
          <p14:sldIdLst/>
        </p14:section>
        <p14:section name="II.a. La liste des inscrits" id="{2502027E-BEE4-42A3-9AE2-85DBD08A67DC}">
          <p14:sldIdLst>
            <p14:sldId id="280"/>
            <p14:sldId id="282"/>
          </p14:sldIdLst>
        </p14:section>
        <p14:section name="II.b. Imprimer les licences des inscrits" id="{18132F4E-B6B0-4EA6-8DD7-1D561CC4249D}">
          <p14:sldIdLst>
            <p14:sldId id="281"/>
          </p14:sldIdLst>
        </p14:section>
        <p14:section name="II.c. Visualiser les relais" id="{AFF39035-D695-4007-9AFA-4AC813E23888}">
          <p14:sldIdLst>
            <p14:sldId id="283"/>
          </p14:sldIdLst>
        </p14:section>
        <p14:section name="II.d. Visualiser les équipes" id="{470BBB19-CA32-496B-8CF6-3C20B21CC117}">
          <p14:sldIdLst>
            <p14:sldId id="284"/>
          </p14:sldIdLst>
        </p14:section>
        <p14:section name="III. Modifier/Supprimer les inscriptions" id="{7A73921C-165C-4D1E-853A-3CF776337D3B}">
          <p14:sldIdLst/>
        </p14:section>
        <p14:section name="III.a. Modifier/Supprimer un relais" id="{CF083950-4E9A-4806-AE03-ABBF68465C50}">
          <p14:sldIdLst>
            <p14:sldId id="285"/>
            <p14:sldId id="286"/>
            <p14:sldId id="287"/>
          </p14:sldIdLst>
        </p14:section>
        <p14:section name="III.b. Modifier/Supprimer une équipe" id="{A0E46A35-5A27-4F77-A897-40C1846088B4}">
          <p14:sldIdLst>
            <p14:sldId id="288"/>
            <p14:sldId id="289"/>
            <p14:sldId id="290"/>
          </p14:sldIdLst>
        </p14:section>
        <p14:section name="III.c. Supprimer une inscription individuelle" id="{C97D35E4-67F5-46CF-A5F5-9E2FC1DB2633}">
          <p14:sldIdLst>
            <p14:sldId id="291"/>
          </p14:sldIdLst>
        </p14:section>
        <p14:section name="IV. Voir les résultats" id="{DDDDA607-C335-45C8-B05D-0A641EB4A771}">
          <p14:sldIdLst/>
        </p14:section>
        <p14:section name="IV.a. Accéder aux résultats" id="{170C0E56-0CCD-4044-9895-C47E50DAEE74}">
          <p14:sldIdLst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BRASSART" userId="5aaea65a-13f1-414b-883f-3348b35d3135" providerId="ADAL" clId="{C271812B-34AB-4248-9178-B154BF3055E0}"/>
    <pc:docChg chg="undo redo custSel modSld">
      <pc:chgData name="Geoffrey BRASSART" userId="5aaea65a-13f1-414b-883f-3348b35d3135" providerId="ADAL" clId="{C271812B-34AB-4248-9178-B154BF3055E0}" dt="2025-09-17T13:31:08.350" v="1004"/>
      <pc:docMkLst>
        <pc:docMk/>
      </pc:docMkLst>
      <pc:sldChg chg="modSp mod">
        <pc:chgData name="Geoffrey BRASSART" userId="5aaea65a-13f1-414b-883f-3348b35d3135" providerId="ADAL" clId="{C271812B-34AB-4248-9178-B154BF3055E0}" dt="2025-09-17T11:55:15.696" v="9" actId="20577"/>
        <pc:sldMkLst>
          <pc:docMk/>
          <pc:sldMk cId="0" sldId="256"/>
        </pc:sldMkLst>
        <pc:spChg chg="mod">
          <ac:chgData name="Geoffrey BRASSART" userId="5aaea65a-13f1-414b-883f-3348b35d3135" providerId="ADAL" clId="{C271812B-34AB-4248-9178-B154BF3055E0}" dt="2025-09-17T11:55:15.696" v="9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 mod addAnim delAnim modAnim">
        <pc:chgData name="Geoffrey BRASSART" userId="5aaea65a-13f1-414b-883f-3348b35d3135" providerId="ADAL" clId="{C271812B-34AB-4248-9178-B154BF3055E0}" dt="2025-09-17T12:19:06.684" v="154" actId="14100"/>
        <pc:sldMkLst>
          <pc:docMk/>
          <pc:sldMk cId="0" sldId="258"/>
        </pc:sldMkLst>
        <pc:spChg chg="mod">
          <ac:chgData name="Geoffrey BRASSART" userId="5aaea65a-13f1-414b-883f-3348b35d3135" providerId="ADAL" clId="{C271812B-34AB-4248-9178-B154BF3055E0}" dt="2025-09-17T12:17:24.211" v="144" actId="1076"/>
          <ac:spMkLst>
            <pc:docMk/>
            <pc:sldMk cId="0" sldId="258"/>
            <ac:spMk id="2" creationId="{B102092D-0944-BF65-D5F6-617792023A0B}"/>
          </ac:spMkLst>
        </pc:spChg>
        <pc:spChg chg="mod ord">
          <ac:chgData name="Geoffrey BRASSART" userId="5aaea65a-13f1-414b-883f-3348b35d3135" providerId="ADAL" clId="{C271812B-34AB-4248-9178-B154BF3055E0}" dt="2025-09-17T12:17:13.650" v="141" actId="1076"/>
          <ac:spMkLst>
            <pc:docMk/>
            <pc:sldMk cId="0" sldId="258"/>
            <ac:spMk id="3" creationId="{29B5395A-D168-5A10-B0D3-4142700DF311}"/>
          </ac:spMkLst>
        </pc:spChg>
        <pc:spChg chg="mod">
          <ac:chgData name="Geoffrey BRASSART" userId="5aaea65a-13f1-414b-883f-3348b35d3135" providerId="ADAL" clId="{C271812B-34AB-4248-9178-B154BF3055E0}" dt="2025-09-17T12:18:08.941" v="153" actId="14100"/>
          <ac:spMkLst>
            <pc:docMk/>
            <pc:sldMk cId="0" sldId="258"/>
            <ac:spMk id="5" creationId="{9823FCF2-F212-F292-094E-B1A98F9B11D4}"/>
          </ac:spMkLst>
        </pc:spChg>
        <pc:spChg chg="mod">
          <ac:chgData name="Geoffrey BRASSART" userId="5aaea65a-13f1-414b-883f-3348b35d3135" providerId="ADAL" clId="{C271812B-34AB-4248-9178-B154BF3055E0}" dt="2025-09-17T12:17:53.805" v="151" actId="14100"/>
          <ac:spMkLst>
            <pc:docMk/>
            <pc:sldMk cId="0" sldId="258"/>
            <ac:spMk id="6" creationId="{59929FCF-611A-E139-3AE4-EFAB6B63FFFD}"/>
          </ac:spMkLst>
        </pc:spChg>
        <pc:spChg chg="mod">
          <ac:chgData name="Geoffrey BRASSART" userId="5aaea65a-13f1-414b-883f-3348b35d3135" providerId="ADAL" clId="{C271812B-34AB-4248-9178-B154BF3055E0}" dt="2025-09-17T12:19:06.684" v="154" actId="14100"/>
          <ac:spMkLst>
            <pc:docMk/>
            <pc:sldMk cId="0" sldId="258"/>
            <ac:spMk id="7" creationId="{6DA8DDF7-51F1-18BC-B619-93D871D6553C}"/>
          </ac:spMkLst>
        </pc:spChg>
        <pc:spChg chg="add del mod">
          <ac:chgData name="Geoffrey BRASSART" userId="5aaea65a-13f1-414b-883f-3348b35d3135" providerId="ADAL" clId="{C271812B-34AB-4248-9178-B154BF3055E0}" dt="2025-09-17T12:17:48.241" v="149" actId="14100"/>
          <ac:spMkLst>
            <pc:docMk/>
            <pc:sldMk cId="0" sldId="258"/>
            <ac:spMk id="8" creationId="{565F65C9-A4FE-768D-99BA-B89B2C5866E4}"/>
          </ac:spMkLst>
        </pc:spChg>
        <pc:spChg chg="mod">
          <ac:chgData name="Geoffrey BRASSART" userId="5aaea65a-13f1-414b-883f-3348b35d3135" providerId="ADAL" clId="{C271812B-34AB-4248-9178-B154BF3055E0}" dt="2025-09-17T12:06:40.247" v="114" actId="2057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10.716" v="140" actId="14100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22.155" v="143" actId="14100"/>
          <ac:spMkLst>
            <pc:docMk/>
            <pc:sldMk cId="0" sldId="258"/>
            <ac:spMk id="109" creationId="{00000000-0000-0000-0000-000000000000}"/>
          </ac:spMkLst>
        </pc:spChg>
        <pc:picChg chg="del mod">
          <ac:chgData name="Geoffrey BRASSART" userId="5aaea65a-13f1-414b-883f-3348b35d3135" providerId="ADAL" clId="{C271812B-34AB-4248-9178-B154BF3055E0}" dt="2025-09-17T12:09:32.874" v="133" actId="21"/>
          <ac:picMkLst>
            <pc:docMk/>
            <pc:sldMk cId="0" sldId="258"/>
            <ac:picMk id="11" creationId="{6068507A-88AD-AADB-6817-645098E04DB9}"/>
          </ac:picMkLst>
        </pc:picChg>
        <pc:picChg chg="add del mod">
          <ac:chgData name="Geoffrey BRASSART" userId="5aaea65a-13f1-414b-883f-3348b35d3135" providerId="ADAL" clId="{C271812B-34AB-4248-9178-B154BF3055E0}" dt="2025-09-17T12:09:48.573" v="135" actId="478"/>
          <ac:picMkLst>
            <pc:docMk/>
            <pc:sldMk cId="0" sldId="258"/>
            <ac:picMk id="12" creationId="{1FCD506A-0E92-4703-B8B3-A0B2C494237E}"/>
          </ac:picMkLst>
        </pc:picChg>
        <pc:picChg chg="mod ord">
          <ac:chgData name="Geoffrey BRASSART" userId="5aaea65a-13f1-414b-883f-3348b35d3135" providerId="ADAL" clId="{C271812B-34AB-4248-9178-B154BF3055E0}" dt="2025-09-17T12:17:05.639" v="139" actId="14100"/>
          <ac:picMkLst>
            <pc:docMk/>
            <pc:sldMk cId="0" sldId="258"/>
            <ac:picMk id="107" creationId="{00000000-0000-0000-0000-000000000000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22:20.294" v="190" actId="14100"/>
        <pc:sldMkLst>
          <pc:docMk/>
          <pc:sldMk cId="0" sldId="259"/>
        </pc:sldMkLst>
        <pc:spChg chg="mod">
          <ac:chgData name="Geoffrey BRASSART" userId="5aaea65a-13f1-414b-883f-3348b35d3135" providerId="ADAL" clId="{C271812B-34AB-4248-9178-B154BF3055E0}" dt="2025-09-17T12:22:20.294" v="190" actId="14100"/>
          <ac:spMkLst>
            <pc:docMk/>
            <pc:sldMk cId="0" sldId="25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1:18.828" v="186" actId="14100"/>
          <ac:spMkLst>
            <pc:docMk/>
            <pc:sldMk cId="0" sldId="25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0:27.553" v="181" actId="6549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22:15.682" v="189" actId="14826"/>
          <ac:picMkLst>
            <pc:docMk/>
            <pc:sldMk cId="0" sldId="259"/>
            <ac:picMk id="3" creationId="{B9B56118-62E7-5B97-D4CF-F388140BDB12}"/>
          </ac:picMkLst>
        </pc:picChg>
        <pc:picChg chg="del">
          <ac:chgData name="Geoffrey BRASSART" userId="5aaea65a-13f1-414b-883f-3348b35d3135" providerId="ADAL" clId="{C271812B-34AB-4248-9178-B154BF3055E0}" dt="2025-09-17T12:20:52.521" v="182" actId="478"/>
          <ac:picMkLst>
            <pc:docMk/>
            <pc:sldMk cId="0" sldId="259"/>
            <ac:picMk id="8" creationId="{C3EF9132-923F-8424-65FD-FACF71DD8689}"/>
          </ac:picMkLst>
        </pc:picChg>
        <pc:picChg chg="mod">
          <ac:chgData name="Geoffrey BRASSART" userId="5aaea65a-13f1-414b-883f-3348b35d3135" providerId="ADAL" clId="{C271812B-34AB-4248-9178-B154BF3055E0}" dt="2025-09-17T12:21:10.566" v="184" actId="1076"/>
          <ac:picMkLst>
            <pc:docMk/>
            <pc:sldMk cId="0" sldId="259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2:48:50.423" v="817" actId="1076"/>
        <pc:sldMkLst>
          <pc:docMk/>
          <pc:sldMk cId="2260421762" sldId="273"/>
        </pc:sldMkLst>
        <pc:spChg chg="add mod">
          <ac:chgData name="Geoffrey BRASSART" userId="5aaea65a-13f1-414b-883f-3348b35d3135" providerId="ADAL" clId="{C271812B-34AB-4248-9178-B154BF3055E0}" dt="2025-09-17T12:48:45.499" v="815" actId="5793"/>
          <ac:spMkLst>
            <pc:docMk/>
            <pc:sldMk cId="2260421762" sldId="273"/>
            <ac:spMk id="3" creationId="{B4691CA7-1BE7-3671-2690-D0FE0317E76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25:07.098" v="196" actId="6549"/>
          <ac:spMkLst>
            <pc:docMk/>
            <pc:sldMk cId="2260421762" sldId="273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25:26.010" v="198" actId="1076"/>
          <ac:picMkLst>
            <pc:docMk/>
            <pc:sldMk cId="2260421762" sldId="273"/>
            <ac:picMk id="8" creationId="{B5EDDC53-4AA7-1CAF-A865-88B62D511B71}"/>
          </ac:picMkLst>
        </pc:picChg>
        <pc:picChg chg="add mod">
          <ac:chgData name="Geoffrey BRASSART" userId="5aaea65a-13f1-414b-883f-3348b35d3135" providerId="ADAL" clId="{C271812B-34AB-4248-9178-B154BF3055E0}" dt="2025-09-17T12:48:37.402" v="806" actId="1076"/>
          <ac:picMkLst>
            <pc:docMk/>
            <pc:sldMk cId="2260421762" sldId="273"/>
            <ac:picMk id="15" creationId="{7808599E-DF9C-0A8C-8B48-1CB65F8FF150}"/>
          </ac:picMkLst>
        </pc:picChg>
        <pc:picChg chg="add mod">
          <ac:chgData name="Geoffrey BRASSART" userId="5aaea65a-13f1-414b-883f-3348b35d3135" providerId="ADAL" clId="{C271812B-34AB-4248-9178-B154BF3055E0}" dt="2025-09-17T12:48:50.423" v="817" actId="1076"/>
          <ac:picMkLst>
            <pc:docMk/>
            <pc:sldMk cId="2260421762" sldId="273"/>
            <ac:picMk id="17" creationId="{A9CD78CA-FDE8-A93F-1186-3D2821B63481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32:07.327" v="552" actId="14100"/>
        <pc:sldMkLst>
          <pc:docMk/>
          <pc:sldMk cId="1367141953" sldId="275"/>
        </pc:sldMkLst>
        <pc:spChg chg="mod">
          <ac:chgData name="Geoffrey BRASSART" userId="5aaea65a-13f1-414b-883f-3348b35d3135" providerId="ADAL" clId="{C271812B-34AB-4248-9178-B154BF3055E0}" dt="2025-09-17T12:31:44.068" v="544" actId="14100"/>
          <ac:spMkLst>
            <pc:docMk/>
            <pc:sldMk cId="1367141953" sldId="275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31:58.500" v="550" actId="14100"/>
          <ac:spMkLst>
            <pc:docMk/>
            <pc:sldMk cId="1367141953" sldId="275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1:48.059" v="546" actId="14100"/>
          <ac:spMkLst>
            <pc:docMk/>
            <pc:sldMk cId="1367141953" sldId="275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32:07.327" v="552" actId="14100"/>
          <ac:spMkLst>
            <pc:docMk/>
            <pc:sldMk cId="1367141953" sldId="275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31:04.429" v="543" actId="14826"/>
          <ac:picMkLst>
            <pc:docMk/>
            <pc:sldMk cId="1367141953" sldId="275"/>
            <ac:picMk id="3" creationId="{B9B56118-62E7-5B97-D4CF-F388140BDB12}"/>
          </ac:picMkLst>
        </pc:picChg>
        <pc:picChg chg="del">
          <ac:chgData name="Geoffrey BRASSART" userId="5aaea65a-13f1-414b-883f-3348b35d3135" providerId="ADAL" clId="{C271812B-34AB-4248-9178-B154BF3055E0}" dt="2025-09-17T12:30:49.672" v="541" actId="478"/>
          <ac:picMkLst>
            <pc:docMk/>
            <pc:sldMk cId="1367141953" sldId="275"/>
            <ac:picMk id="8" creationId="{06C1B77D-F24F-40D2-619F-BAC0702996D3}"/>
          </ac:picMkLst>
        </pc:picChg>
        <pc:picChg chg="mod">
          <ac:chgData name="Geoffrey BRASSART" userId="5aaea65a-13f1-414b-883f-3348b35d3135" providerId="ADAL" clId="{C271812B-34AB-4248-9178-B154BF3055E0}" dt="2025-09-17T12:30:54.318" v="542" actId="14826"/>
          <ac:picMkLst>
            <pc:docMk/>
            <pc:sldMk cId="1367141953" sldId="275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2:48:10.943" v="787" actId="1076"/>
        <pc:sldMkLst>
          <pc:docMk/>
          <pc:sldMk cId="720107036" sldId="276"/>
        </pc:sldMkLst>
        <pc:spChg chg="mod">
          <ac:chgData name="Geoffrey BRASSART" userId="5aaea65a-13f1-414b-883f-3348b35d3135" providerId="ADAL" clId="{C271812B-34AB-4248-9178-B154BF3055E0}" dt="2025-09-17T12:40:42.309" v="733" actId="1076"/>
          <ac:spMkLst>
            <pc:docMk/>
            <pc:sldMk cId="720107036" sldId="276"/>
            <ac:spMk id="2" creationId="{5AEB6FEF-48EC-230A-6E34-B84091D8247E}"/>
          </ac:spMkLst>
        </pc:spChg>
        <pc:spChg chg="mod">
          <ac:chgData name="Geoffrey BRASSART" userId="5aaea65a-13f1-414b-883f-3348b35d3135" providerId="ADAL" clId="{C271812B-34AB-4248-9178-B154BF3055E0}" dt="2025-09-17T12:40:39.522" v="732" actId="1076"/>
          <ac:spMkLst>
            <pc:docMk/>
            <pc:sldMk cId="720107036" sldId="276"/>
            <ac:spMk id="3" creationId="{4765FFDC-BD84-C368-22E3-1B6C3D451F78}"/>
          </ac:spMkLst>
        </pc:spChg>
        <pc:spChg chg="mod">
          <ac:chgData name="Geoffrey BRASSART" userId="5aaea65a-13f1-414b-883f-3348b35d3135" providerId="ADAL" clId="{C271812B-34AB-4248-9178-B154BF3055E0}" dt="2025-09-17T12:40:49.532" v="735" actId="1076"/>
          <ac:spMkLst>
            <pc:docMk/>
            <pc:sldMk cId="720107036" sldId="276"/>
            <ac:spMk id="4" creationId="{24ACEFAC-0058-4150-EDA9-F5376318A303}"/>
          </ac:spMkLst>
        </pc:spChg>
        <pc:spChg chg="mod ord">
          <ac:chgData name="Geoffrey BRASSART" userId="5aaea65a-13f1-414b-883f-3348b35d3135" providerId="ADAL" clId="{C271812B-34AB-4248-9178-B154BF3055E0}" dt="2025-09-17T12:39:45.685" v="723" actId="1076"/>
          <ac:spMkLst>
            <pc:docMk/>
            <pc:sldMk cId="720107036" sldId="276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39:53.756" v="725" actId="1076"/>
          <ac:spMkLst>
            <pc:docMk/>
            <pc:sldMk cId="720107036" sldId="276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40:46.871" v="734" actId="1076"/>
          <ac:spMkLst>
            <pc:docMk/>
            <pc:sldMk cId="720107036" sldId="276"/>
            <ac:spMk id="15" creationId="{06E46370-235F-072D-CDC4-28F0100F2A85}"/>
          </ac:spMkLst>
        </pc:spChg>
        <pc:spChg chg="add mod ord">
          <ac:chgData name="Geoffrey BRASSART" userId="5aaea65a-13f1-414b-883f-3348b35d3135" providerId="ADAL" clId="{C271812B-34AB-4248-9178-B154BF3055E0}" dt="2025-09-17T12:48:00.640" v="785" actId="5793"/>
          <ac:spMkLst>
            <pc:docMk/>
            <pc:sldMk cId="720107036" sldId="276"/>
            <ac:spMk id="26" creationId="{54978209-820B-9771-15AE-F44C2114BAC8}"/>
          </ac:spMkLst>
        </pc:spChg>
        <pc:spChg chg="mod">
          <ac:chgData name="Geoffrey BRASSART" userId="5aaea65a-13f1-414b-883f-3348b35d3135" providerId="ADAL" clId="{C271812B-34AB-4248-9178-B154BF3055E0}" dt="2025-09-17T12:39:18.477" v="719" actId="1076"/>
          <ac:spMkLst>
            <pc:docMk/>
            <pc:sldMk cId="720107036" sldId="276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40:33.523" v="731" actId="34135"/>
          <ac:picMkLst>
            <pc:docMk/>
            <pc:sldMk cId="720107036" sldId="276"/>
            <ac:picMk id="8" creationId="{B5EDDC53-4AA7-1CAF-A865-88B62D511B71}"/>
          </ac:picMkLst>
        </pc:picChg>
        <pc:picChg chg="mod">
          <ac:chgData name="Geoffrey BRASSART" userId="5aaea65a-13f1-414b-883f-3348b35d3135" providerId="ADAL" clId="{C271812B-34AB-4248-9178-B154BF3055E0}" dt="2025-09-17T12:39:03.178" v="713" actId="1076"/>
          <ac:picMkLst>
            <pc:docMk/>
            <pc:sldMk cId="720107036" sldId="276"/>
            <ac:picMk id="16" creationId="{54618085-1627-A7B2-64E3-0AE35DFD1636}"/>
          </ac:picMkLst>
        </pc:picChg>
        <pc:picChg chg="mod">
          <ac:chgData name="Geoffrey BRASSART" userId="5aaea65a-13f1-414b-883f-3348b35d3135" providerId="ADAL" clId="{C271812B-34AB-4248-9178-B154BF3055E0}" dt="2025-09-17T12:39:07.426" v="714" actId="1076"/>
          <ac:picMkLst>
            <pc:docMk/>
            <pc:sldMk cId="720107036" sldId="276"/>
            <ac:picMk id="19" creationId="{8EC461A6-0125-2936-70FC-0FA9B5DBC2A5}"/>
          </ac:picMkLst>
        </pc:picChg>
        <pc:picChg chg="mod">
          <ac:chgData name="Geoffrey BRASSART" userId="5aaea65a-13f1-414b-883f-3348b35d3135" providerId="ADAL" clId="{C271812B-34AB-4248-9178-B154BF3055E0}" dt="2025-09-17T12:39:14.935" v="717" actId="1076"/>
          <ac:picMkLst>
            <pc:docMk/>
            <pc:sldMk cId="720107036" sldId="276"/>
            <ac:picMk id="20" creationId="{110358CB-DF15-B65F-42A8-F7D53F7F6C9F}"/>
          </ac:picMkLst>
        </pc:picChg>
        <pc:picChg chg="add mod">
          <ac:chgData name="Geoffrey BRASSART" userId="5aaea65a-13f1-414b-883f-3348b35d3135" providerId="ADAL" clId="{C271812B-34AB-4248-9178-B154BF3055E0}" dt="2025-09-17T12:39:49.914" v="724" actId="1076"/>
          <ac:picMkLst>
            <pc:docMk/>
            <pc:sldMk cId="720107036" sldId="276"/>
            <ac:picMk id="23" creationId="{C2A98DD6-802C-81C4-1BFC-843976D8B268}"/>
          </ac:picMkLst>
        </pc:picChg>
        <pc:picChg chg="add mod">
          <ac:chgData name="Geoffrey BRASSART" userId="5aaea65a-13f1-414b-883f-3348b35d3135" providerId="ADAL" clId="{C271812B-34AB-4248-9178-B154BF3055E0}" dt="2025-09-17T12:48:06.916" v="786" actId="1076"/>
          <ac:picMkLst>
            <pc:docMk/>
            <pc:sldMk cId="720107036" sldId="276"/>
            <ac:picMk id="24" creationId="{B67ECD04-3F58-33C0-C18F-ACCE3AD75D1C}"/>
          </ac:picMkLst>
        </pc:picChg>
        <pc:picChg chg="add mod">
          <ac:chgData name="Geoffrey BRASSART" userId="5aaea65a-13f1-414b-883f-3348b35d3135" providerId="ADAL" clId="{C271812B-34AB-4248-9178-B154BF3055E0}" dt="2025-09-17T12:48:10.943" v="787" actId="1076"/>
          <ac:picMkLst>
            <pc:docMk/>
            <pc:sldMk cId="720107036" sldId="276"/>
            <ac:picMk id="25" creationId="{985FF2A9-B8F4-9ACA-C66F-779A875531EA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53:12.126" v="826" actId="14100"/>
        <pc:sldMkLst>
          <pc:docMk/>
          <pc:sldMk cId="3162331107" sldId="278"/>
        </pc:sldMkLst>
        <pc:spChg chg="mod">
          <ac:chgData name="Geoffrey BRASSART" userId="5aaea65a-13f1-414b-883f-3348b35d3135" providerId="ADAL" clId="{C271812B-34AB-4248-9178-B154BF3055E0}" dt="2025-09-17T12:53:12.126" v="826" actId="14100"/>
          <ac:spMkLst>
            <pc:docMk/>
            <pc:sldMk cId="3162331107" sldId="278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53:00.786" v="821" actId="1076"/>
          <ac:spMkLst>
            <pc:docMk/>
            <pc:sldMk cId="3162331107" sldId="278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3:08.776" v="825" actId="14100"/>
          <ac:spMkLst>
            <pc:docMk/>
            <pc:sldMk cId="3162331107" sldId="278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53:02.802" v="822" actId="14100"/>
          <ac:spMkLst>
            <pc:docMk/>
            <pc:sldMk cId="3162331107" sldId="278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52:56.743" v="820" actId="14826"/>
          <ac:picMkLst>
            <pc:docMk/>
            <pc:sldMk cId="3162331107" sldId="278"/>
            <ac:picMk id="3" creationId="{B9B56118-62E7-5B97-D4CF-F388140BDB12}"/>
          </ac:picMkLst>
        </pc:picChg>
        <pc:picChg chg="del">
          <ac:chgData name="Geoffrey BRASSART" userId="5aaea65a-13f1-414b-883f-3348b35d3135" providerId="ADAL" clId="{C271812B-34AB-4248-9178-B154BF3055E0}" dt="2025-09-17T12:52:44.821" v="818" actId="478"/>
          <ac:picMkLst>
            <pc:docMk/>
            <pc:sldMk cId="3162331107" sldId="278"/>
            <ac:picMk id="8" creationId="{36F89584-DFC4-9C2F-2F16-FB99E30A0006}"/>
          </ac:picMkLst>
        </pc:picChg>
        <pc:picChg chg="mod">
          <ac:chgData name="Geoffrey BRASSART" userId="5aaea65a-13f1-414b-883f-3348b35d3135" providerId="ADAL" clId="{C271812B-34AB-4248-9178-B154BF3055E0}" dt="2025-09-17T12:52:47.880" v="819" actId="14826"/>
          <ac:picMkLst>
            <pc:docMk/>
            <pc:sldMk cId="3162331107" sldId="278"/>
            <ac:picMk id="118" creationId="{00000000-0000-0000-0000-000000000000}"/>
          </ac:picMkLst>
        </pc:picChg>
      </pc:sldChg>
      <pc:sldChg chg="addSp delSp modSp mod modAnim">
        <pc:chgData name="Geoffrey BRASSART" userId="5aaea65a-13f1-414b-883f-3348b35d3135" providerId="ADAL" clId="{C271812B-34AB-4248-9178-B154BF3055E0}" dt="2025-09-17T12:58:27.297" v="879"/>
        <pc:sldMkLst>
          <pc:docMk/>
          <pc:sldMk cId="2700387387" sldId="279"/>
        </pc:sldMkLst>
        <pc:spChg chg="add del">
          <ac:chgData name="Geoffrey BRASSART" userId="5aaea65a-13f1-414b-883f-3348b35d3135" providerId="ADAL" clId="{C271812B-34AB-4248-9178-B154BF3055E0}" dt="2025-09-17T12:57:34.200" v="873" actId="22"/>
          <ac:spMkLst>
            <pc:docMk/>
            <pc:sldMk cId="2700387387" sldId="279"/>
            <ac:spMk id="4" creationId="{E23042F2-5DF5-29AB-5878-A77ED57D9C9F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4" creationId="{2062E64E-E0A4-5B0C-7BF6-49CD4726A06F}"/>
          </ac:spMkLst>
        </pc:spChg>
        <pc:spChg chg="add mod">
          <ac:chgData name="Geoffrey BRASSART" userId="5aaea65a-13f1-414b-883f-3348b35d3135" providerId="ADAL" clId="{C271812B-34AB-4248-9178-B154BF3055E0}" dt="2025-09-17T12:57:44.826" v="875" actId="1076"/>
          <ac:spMkLst>
            <pc:docMk/>
            <pc:sldMk cId="2700387387" sldId="279"/>
            <ac:spMk id="15" creationId="{45A160E0-39A5-AF55-46D5-311525C20248}"/>
          </ac:spMkLst>
        </pc:spChg>
        <pc:spChg chg="mod">
          <ac:chgData name="Geoffrey BRASSART" userId="5aaea65a-13f1-414b-883f-3348b35d3135" providerId="ADAL" clId="{C271812B-34AB-4248-9178-B154BF3055E0}" dt="2025-09-17T12:56:37.563" v="869" actId="14100"/>
          <ac:spMkLst>
            <pc:docMk/>
            <pc:sldMk cId="2700387387" sldId="279"/>
            <ac:spMk id="16" creationId="{91B957A7-800D-EBAB-4511-75B0DFA8E0D0}"/>
          </ac:spMkLst>
        </pc:spChg>
        <pc:spChg chg="mod">
          <ac:chgData name="Geoffrey BRASSART" userId="5aaea65a-13f1-414b-883f-3348b35d3135" providerId="ADAL" clId="{C271812B-34AB-4248-9178-B154BF3055E0}" dt="2025-09-17T12:56:35.545" v="868" actId="1076"/>
          <ac:spMkLst>
            <pc:docMk/>
            <pc:sldMk cId="2700387387" sldId="279"/>
            <ac:spMk id="21" creationId="{4F7DA70F-842D-DA24-2843-ACA868EBBBF9}"/>
          </ac:spMkLst>
        </pc:spChg>
        <pc:spChg chg="mod">
          <ac:chgData name="Geoffrey BRASSART" userId="5aaea65a-13f1-414b-883f-3348b35d3135" providerId="ADAL" clId="{C271812B-34AB-4248-9178-B154BF3055E0}" dt="2025-09-17T12:56:42.198" v="870" actId="6549"/>
          <ac:spMkLst>
            <pc:docMk/>
            <pc:sldMk cId="2700387387" sldId="27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57:00.184" v="871" actId="1076"/>
          <ac:picMkLst>
            <pc:docMk/>
            <pc:sldMk cId="2700387387" sldId="279"/>
            <ac:picMk id="17" creationId="{B2FEA4AF-2FB0-B073-0092-9B57DE9AB024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19" creationId="{C779512F-2ED7-1F26-5B20-B25FC47BD330}"/>
          </ac:picMkLst>
        </pc:picChg>
        <pc:picChg chg="mod">
          <ac:chgData name="Geoffrey BRASSART" userId="5aaea65a-13f1-414b-883f-3348b35d3135" providerId="ADAL" clId="{C271812B-34AB-4248-9178-B154BF3055E0}" dt="2025-09-17T12:56:28.588" v="866" actId="1076"/>
          <ac:picMkLst>
            <pc:docMk/>
            <pc:sldMk cId="2700387387" sldId="279"/>
            <ac:picMk id="20" creationId="{110358CB-DF15-B65F-42A8-F7D53F7F6C9F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22" creationId="{AF8570E9-5249-36FF-AB73-99EB3C9768C2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18:53.996" v="936"/>
        <pc:sldMkLst>
          <pc:docMk/>
          <pc:sldMk cId="2315452098" sldId="282"/>
        </pc:sldMkLst>
        <pc:spChg chg="mod">
          <ac:chgData name="Geoffrey BRASSART" userId="5aaea65a-13f1-414b-883f-3348b35d3135" providerId="ADAL" clId="{C271812B-34AB-4248-9178-B154BF3055E0}" dt="2025-09-17T13:15:15.165" v="915" actId="14100"/>
          <ac:spMkLst>
            <pc:docMk/>
            <pc:sldMk cId="2315452098" sldId="282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15:08.408" v="914" actId="20577"/>
          <ac:spMkLst>
            <pc:docMk/>
            <pc:sldMk cId="2315452098" sldId="282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14:12.406" v="888" actId="1076"/>
          <ac:picMkLst>
            <pc:docMk/>
            <pc:sldMk cId="2315452098" sldId="282"/>
            <ac:picMk id="4" creationId="{D358284D-9D7F-D638-C17B-E314E090B294}"/>
          </ac:picMkLst>
        </pc:picChg>
        <pc:picChg chg="add mod modCrop">
          <ac:chgData name="Geoffrey BRASSART" userId="5aaea65a-13f1-414b-883f-3348b35d3135" providerId="ADAL" clId="{C271812B-34AB-4248-9178-B154BF3055E0}" dt="2025-09-17T13:18:29.840" v="932" actId="1076"/>
          <ac:picMkLst>
            <pc:docMk/>
            <pc:sldMk cId="2315452098" sldId="282"/>
            <ac:picMk id="5" creationId="{98688F22-4C56-689A-C0CE-08E5BBE73A20}"/>
          </ac:picMkLst>
        </pc:picChg>
        <pc:picChg chg="mod">
          <ac:chgData name="Geoffrey BRASSART" userId="5aaea65a-13f1-414b-883f-3348b35d3135" providerId="ADAL" clId="{C271812B-34AB-4248-9178-B154BF3055E0}" dt="2025-09-17T13:16:02.395" v="917" actId="1076"/>
          <ac:picMkLst>
            <pc:docMk/>
            <pc:sldMk cId="2315452098" sldId="282"/>
            <ac:picMk id="9" creationId="{EB4A5783-0CE3-77FA-2B21-2D0E1DADC56F}"/>
          </ac:picMkLst>
        </pc:picChg>
        <pc:picChg chg="add mod">
          <ac:chgData name="Geoffrey BRASSART" userId="5aaea65a-13f1-414b-883f-3348b35d3135" providerId="ADAL" clId="{C271812B-34AB-4248-9178-B154BF3055E0}" dt="2025-09-17T13:16:15.302" v="920" actId="1076"/>
          <ac:picMkLst>
            <pc:docMk/>
            <pc:sldMk cId="2315452098" sldId="282"/>
            <ac:picMk id="12" creationId="{6BA60BFC-C9CF-94A7-432C-C9F26940A199}"/>
          </ac:picMkLst>
        </pc:picChg>
        <pc:picChg chg="add mod">
          <ac:chgData name="Geoffrey BRASSART" userId="5aaea65a-13f1-414b-883f-3348b35d3135" providerId="ADAL" clId="{C271812B-34AB-4248-9178-B154BF3055E0}" dt="2025-09-17T13:17:46.872" v="925" actId="1076"/>
          <ac:picMkLst>
            <pc:docMk/>
            <pc:sldMk cId="2315452098" sldId="282"/>
            <ac:picMk id="14" creationId="{C96092E1-A861-C0BD-802A-C6A4E881BA3A}"/>
          </ac:picMkLst>
        </pc:picChg>
        <pc:picChg chg="add mod">
          <ac:chgData name="Geoffrey BRASSART" userId="5aaea65a-13f1-414b-883f-3348b35d3135" providerId="ADAL" clId="{C271812B-34AB-4248-9178-B154BF3055E0}" dt="2025-09-17T13:18:15.858" v="929" actId="1076"/>
          <ac:picMkLst>
            <pc:docMk/>
            <pc:sldMk cId="2315452098" sldId="282"/>
            <ac:picMk id="16" creationId="{C06A6378-6312-1299-125C-3DF46DBB6AB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31:08.350" v="1004"/>
        <pc:sldMkLst>
          <pc:docMk/>
          <pc:sldMk cId="1950579323" sldId="293"/>
        </pc:sldMkLst>
        <pc:spChg chg="mod">
          <ac:chgData name="Geoffrey BRASSART" userId="5aaea65a-13f1-414b-883f-3348b35d3135" providerId="ADAL" clId="{C271812B-34AB-4248-9178-B154BF3055E0}" dt="2025-09-17T13:30:27.467" v="990" actId="14100"/>
          <ac:spMkLst>
            <pc:docMk/>
            <pc:sldMk cId="1950579323" sldId="293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30:23.677" v="989" actId="20577"/>
          <ac:spMkLst>
            <pc:docMk/>
            <pc:sldMk cId="1950579323" sldId="293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30:03.399" v="948" actId="1076"/>
          <ac:picMkLst>
            <pc:docMk/>
            <pc:sldMk cId="1950579323" sldId="293"/>
            <ac:picMk id="4" creationId="{D358284D-9D7F-D638-C17B-E314E090B294}"/>
          </ac:picMkLst>
        </pc:picChg>
        <pc:picChg chg="add mod">
          <ac:chgData name="Geoffrey BRASSART" userId="5aaea65a-13f1-414b-883f-3348b35d3135" providerId="ADAL" clId="{C271812B-34AB-4248-9178-B154BF3055E0}" dt="2025-09-17T13:28:18.621" v="947" actId="1036"/>
          <ac:picMkLst>
            <pc:docMk/>
            <pc:sldMk cId="1950579323" sldId="293"/>
            <ac:picMk id="5" creationId="{85836305-2C09-5053-44EB-5EF40B68878D}"/>
          </ac:picMkLst>
        </pc:picChg>
        <pc:picChg chg="add mod">
          <ac:chgData name="Geoffrey BRASSART" userId="5aaea65a-13f1-414b-883f-3348b35d3135" providerId="ADAL" clId="{C271812B-34AB-4248-9178-B154BF3055E0}" dt="2025-09-17T13:31:00.024" v="1001" actId="1038"/>
          <ac:picMkLst>
            <pc:docMk/>
            <pc:sldMk cId="1950579323" sldId="293"/>
            <ac:picMk id="10" creationId="{8837185C-3280-7485-0AF4-B4A3D7D005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17/09/2025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17/09/2025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43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5" Type="http://schemas.openxmlformats.org/officeDocument/2006/relationships/slide" Target="slide2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323151" y="6339600"/>
            <a:ext cx="1536089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jour le 17/09/2025</a:t>
            </a:r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10" y="4515525"/>
            <a:ext cx="6568909" cy="777385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43" y="3863351"/>
            <a:ext cx="2258568" cy="232683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55613" cy="28124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70877" y="2205121"/>
            <a:ext cx="3052526" cy="336037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276713" y="4886377"/>
            <a:ext cx="685801" cy="1932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260041" y="5696712"/>
            <a:ext cx="754943" cy="229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B0A9B8B-FD80-ECF6-1C76-1FB467E8C7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959" y="2903973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57960" y="-3535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47459" y="1342776"/>
            <a:ext cx="7868329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Directement 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si les élèves sont déjà inscrit(e)s dans une équipe, ils restent inscrit(e)s dans l’équipe,</a:t>
            </a:r>
          </a:p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inscrit(e)s (équipe ou individuel ou relais) cela est indiqué dans le bandeau,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cliquer sur « Inscrire» est fonctionnel mais pas utile en cross,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96756" y="4812359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38520" y="3182511"/>
            <a:ext cx="602009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697801" y="3461050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697801" y="2903973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10398" y="284362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425646" y="3225031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982977" y="34545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900654" y="295584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893833" y="490079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018457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527988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934" y="1994598"/>
            <a:ext cx="2641144" cy="302422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7061617" y="2366618"/>
            <a:ext cx="313984" cy="2215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250173" y="199434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241D7D-BCCF-E150-86A2-A344E521CC3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45A160E0-39A5-AF55-46D5-311525C20248}"/>
              </a:ext>
            </a:extLst>
          </p:cNvPr>
          <p:cNvSpPr/>
          <p:nvPr/>
        </p:nvSpPr>
        <p:spPr>
          <a:xfrm>
            <a:off x="677340" y="6208755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779512F-2ED7-1F26-5B20-B25FC47BD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059" y="6208755"/>
            <a:ext cx="219106" cy="2667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F8570E9-5249-36FF-AB73-99EB3C976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522" y="6389955"/>
            <a:ext cx="219106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des inscrits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accéder à la liste des inscrits, 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B7B54D-A47A-8DF3-C51E-C730EC2F11B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</a:rPr>
              <a:t>des inscrits– </a:t>
            </a: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inscrit(e)s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depuis la liste des individuels, la marque        indique que l’élève est inscrit(e) aussi en équipe.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inscrit(e)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info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Contrôle » pour voir qui a créé et/ou modifié l’inscription et quand,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et en haut de page à droite,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9" y="3942575"/>
            <a:ext cx="7255182" cy="22800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402867-01FB-5AB4-38E7-5CF8BB8E1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89" y="2393879"/>
            <a:ext cx="181000" cy="2000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270" y="5863944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6875326" y="5081496"/>
            <a:ext cx="436778" cy="2444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3597C232-607A-3733-DB27-860BCFEB92BC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4A5783-0CE3-77FA-2B21-2D0E1DAD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452" y="4422966"/>
            <a:ext cx="333277" cy="842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688F22-4C56-689A-C0CE-08E5BBE73A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17" r="-8258"/>
          <a:stretch>
            <a:fillRect/>
          </a:stretch>
        </p:blipFill>
        <p:spPr>
          <a:xfrm>
            <a:off x="7391639" y="4153247"/>
            <a:ext cx="340218" cy="1923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A60BFC-C9CF-94A7-432C-C9F26940A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613" y="4387174"/>
            <a:ext cx="236910" cy="1558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6092E1-A861-C0BD-802A-C6A4E881B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371" y="4168437"/>
            <a:ext cx="400106" cy="161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6A6378-6312-1299-125C-3DF46DBB6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1857" y="4138058"/>
            <a:ext cx="467554" cy="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446A7C-0BE7-1894-D499-3DFF851BCD1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, logiciel de gestion de la compétition)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choisir de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7452C65C-949F-2F51-47E8-7B1AB07728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69" y="1445342"/>
            <a:ext cx="8480796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choisir de n’en visualiser qu’une seule en la sélectionnant et en cliquant sur « Filtrer ».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521CFC8-53B5-274F-FFD3-9B243891A65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un(e)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F5AC7409-0EEC-EEA7-6348-1FC94BA6161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5B47AC-20DF-B579-B936-EC0E3C94C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26" y="4806424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F7E0100-1FCA-869B-E9A7-108F50C80DC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2C80A-811E-CA14-AA90-EBECD0FA6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942" y="3882820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C45591F-C875-47F2-526F-CA319978E654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E0E8D-64B5-5CFF-BD2D-84175D82F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27" y="3031816"/>
            <a:ext cx="289032" cy="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637945" y="996480"/>
            <a:ext cx="6320655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600075" indent="-514350">
              <a:lnSpc>
                <a:spcPct val="100000"/>
              </a:lnSpc>
              <a:buClr>
                <a:srgbClr val="000000"/>
              </a:buClr>
              <a:buFont typeface="+mj-lt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sz="2400" b="1" u="sng" strike="noStrike" spc="-1" dirty="0">
                <a:latin typeface="Calibri"/>
                <a:hlinkClick r:id="rId14" action="ppaction://hlinksldjump"/>
              </a:rPr>
              <a:t>Voir les résultats</a:t>
            </a: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Accéder aux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Contenu de la page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Vigilance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: l’inscription individuelle sera également supprimée.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26275" y="3168547"/>
            <a:ext cx="2754909" cy="10350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38CFF34-7FF5-07B6-9B4D-72089BED590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43F927-E0D4-DE0A-9DAF-2379B76BF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937" y="4673689"/>
            <a:ext cx="348025" cy="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197686" y="1445342"/>
            <a:ext cx="7021147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», une fenêtre s’ouvrira vous demandant si vous souhaitez conserver les inscriptions individuelles (OUI ou NON puis OK ou Annuler)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9BC656B-CFFD-4B8F-7C6C-DD311275228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87A88-2490-863F-795A-E3D0BF3D4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00" y="2079694"/>
            <a:ext cx="1554682" cy="1050626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7FE104F-4E5D-D004-81C2-00CDDAA0FD2E}"/>
              </a:ext>
            </a:extLst>
          </p:cNvPr>
          <p:cNvSpPr>
            <a:spLocks/>
          </p:cNvSpPr>
          <p:nvPr/>
        </p:nvSpPr>
        <p:spPr>
          <a:xfrm rot="4758687" flipV="1">
            <a:off x="6983525" y="266817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771079-095E-3E15-8F09-E580A0450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6" y="3791721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5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 La marque        indique que l’élève est déjà inscrit(e) en individuel. 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CFCB2-8085-5156-02F5-5191F0C2B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1" y="5115681"/>
            <a:ext cx="200053" cy="1905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55C71EF1-E668-E82B-0189-54098B33A26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4629BC-6E2D-8788-BEE7-1289ECAF7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025" y="3102172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diapositives 12 et 13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un(e) élève qui fait partie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AFCE47-F628-5BD8-2450-04514AC911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1D74D3-0484-AB26-205B-9D53BB0F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311" y="4210894"/>
            <a:ext cx="355399" cy="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625" y="2245074"/>
            <a:ext cx="2584389" cy="55343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a. Accéder aux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9879" y="1664536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Résultat»,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821757" y="2250962"/>
            <a:ext cx="500264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7CF51-63CE-33D9-BAA7-9997CAF9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0" y="4152501"/>
            <a:ext cx="986169" cy="15329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10FDA27-126A-7973-0C75-A2905C92C60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608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Contenu de la page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page résultats vous voyez tous les élèves avec un résultat (individuels – équipes – relais) avec les informations suivantes pour chaque élève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rang (si l’élève a un état, il n’a pas de rang),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: le nom, le prénom, la date de naissance, la compétition dans laquelle il/elle a concouru, le sigle de son AS,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jour correspond au numéro de journée quand a eu lieu la compétition,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points correspondent au classement dans la course pour les équipes,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autres données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Il est possible de filtrer par « Compétitions » et/ou « Epreuves » et/ou « Jour » en sélectionnant la donnée puis « Filtrer »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de page à droite et en haut de page à gauche,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>
          <a:xfrm>
            <a:off x="810434" y="3536531"/>
            <a:ext cx="6475270" cy="2611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694" y="5301192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7291807" y="5888004"/>
            <a:ext cx="47315" cy="8104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A98711D-EC1F-2A81-75AA-BC90E23EEE6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36305-2C09-5053-44EB-5EF40B688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297" y="3977639"/>
            <a:ext cx="237744" cy="120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37185C-3280-7485-0AF4-B4A3D7D00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160" y="3719107"/>
            <a:ext cx="1003776" cy="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9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852" y="3429000"/>
            <a:ext cx="7631988" cy="3241080"/>
          </a:xfrm>
          <a:prstGeom prst="rect">
            <a:avLst/>
          </a:prstGeom>
          <a:ln>
            <a:noFill/>
          </a:ln>
        </p:spPr>
      </p:pic>
      <p:pic>
        <p:nvPicPr>
          <p:cNvPr id="101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 ou en sélectionnant un mois dans le menu déroulant,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sp>
        <p:nvSpPr>
          <p:cNvPr id="108" name="CustomShape 6"/>
          <p:cNvSpPr/>
          <p:nvPr/>
        </p:nvSpPr>
        <p:spPr>
          <a:xfrm>
            <a:off x="422784" y="3591067"/>
            <a:ext cx="291240" cy="7811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9" name="CustomShape 7"/>
          <p:cNvSpPr/>
          <p:nvPr/>
        </p:nvSpPr>
        <p:spPr>
          <a:xfrm>
            <a:off x="1932624" y="3532418"/>
            <a:ext cx="72120" cy="4927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03916" y="4080708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4258608" y="3557932"/>
            <a:ext cx="1412376" cy="11884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9"/>
            <a:ext cx="519096" cy="8276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568404" y="4746357"/>
            <a:ext cx="5505732" cy="4927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6074136" y="4372231"/>
            <a:ext cx="2174772" cy="22978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9796C52-5189-9B02-BF3D-4ADB53C8184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568404" y="4350332"/>
            <a:ext cx="105600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579" y="4494358"/>
            <a:ext cx="6237756" cy="73409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n’ont pas le droit d’être inscrit(e)s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11" y="3735322"/>
            <a:ext cx="2324304" cy="239458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872" y="3380833"/>
            <a:ext cx="2590282" cy="150287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369688" y="4817743"/>
            <a:ext cx="521648" cy="2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655064" y="5547354"/>
            <a:ext cx="633930" cy="3779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AB28521-5B3C-8BA8-65F0-1A9748E7859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5" y="299097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concerné(e)s.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14645" y="461908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00634" y="329017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00634" y="384889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700634" y="300089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333351" y="290349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V="1">
            <a:off x="1333351" y="316484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784439" y="32520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774313" y="293567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74313" y="46512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AD23FAF-6DC2-9FAE-A569-58E81BF5D8E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B4691CA7-1BE7-3671-2690-D0FE0317E766}"/>
              </a:ext>
            </a:extLst>
          </p:cNvPr>
          <p:cNvSpPr/>
          <p:nvPr/>
        </p:nvSpPr>
        <p:spPr>
          <a:xfrm>
            <a:off x="677340" y="6196471"/>
            <a:ext cx="77889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si un(e) élève est inscrit(e) en individuel, cette icône sera visible à gauche sur sa ligne :</a:t>
            </a:r>
          </a:p>
          <a:p>
            <a:r>
              <a:rPr lang="fr-FR" sz="1400" spc="-1" dirty="0">
                <a:solidFill>
                  <a:srgbClr val="000000"/>
                </a:solidFill>
                <a:latin typeface="Corbel"/>
              </a:rPr>
              <a:t>Si un(e) élève est inscrit(e) en équipe, cette icône sera visible à gauche sur sa ligne : 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08599E-DF9C-0A8C-8B48-1CB65F8F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499" y="6211794"/>
            <a:ext cx="219106" cy="2667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CD78CA-FDE8-A93F-1186-3D2821B63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588" y="6426944"/>
            <a:ext cx="27626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inscrit(e)s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D806E3D3-07EA-561A-87E8-1FFACAC7A9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28" y="3760132"/>
            <a:ext cx="2418337" cy="2494505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858" y="4658416"/>
            <a:ext cx="6179454" cy="73018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inscrit(e)s en équipe sont automatiquement inscrit(e)s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inscrit(e)s en individuel, ils/elles seront rattaché(e)s à l’équipe.</a:t>
            </a:r>
          </a:p>
        </p:txBody>
      </p:sp>
      <p:sp>
        <p:nvSpPr>
          <p:cNvPr id="119" name="CustomShape 6"/>
          <p:cNvSpPr/>
          <p:nvPr/>
        </p:nvSpPr>
        <p:spPr>
          <a:xfrm>
            <a:off x="3182112" y="2504786"/>
            <a:ext cx="4969727" cy="24575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917635" y="3002356"/>
            <a:ext cx="2841231" cy="22059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872984" y="4962331"/>
            <a:ext cx="623317" cy="2497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990938" y="5721217"/>
            <a:ext cx="782997" cy="2397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4D27089-7E9B-20EE-9E1A-41F0448C89C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5">
            <a:extLst>
              <a:ext uri="{FF2B5EF4-FFF2-40B4-BE49-F238E27FC236}">
                <a16:creationId xmlns:a16="http://schemas.microsoft.com/office/drawing/2014/main" id="{54978209-820B-9771-15AE-F44C2114BAC8}"/>
              </a:ext>
            </a:extLst>
          </p:cNvPr>
          <p:cNvSpPr/>
          <p:nvPr/>
        </p:nvSpPr>
        <p:spPr>
          <a:xfrm>
            <a:off x="464951" y="6397789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171" y="3116762"/>
            <a:ext cx="4784065" cy="328637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45555" y="1320857"/>
            <a:ext cx="778896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(diapositive suivante)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le nombre d’élèves dans l’équipe n’est pas respecté, un message de blocage apparaitra dans le bandeau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une équipe directement 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Cliquer sur « Inscrire Une Equipe » est fonctionnel mais pas utile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la première équipe inscrite portera le numéro 1, la suivante le numéro 2, …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21277" y="4477557"/>
            <a:ext cx="64842" cy="6550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82237" y="4009997"/>
            <a:ext cx="183157" cy="23714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818965" y="3142996"/>
            <a:ext cx="537242" cy="145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28367" y="2965569"/>
            <a:ext cx="45909" cy="5894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393680" y="3237102"/>
            <a:ext cx="134487" cy="65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855154" y="3589818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877859" y="3149685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15535" y="4632184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5452747" y="4053272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5452747" y="494996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5452747" y="6259985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5472488" y="539097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71" y="4813693"/>
            <a:ext cx="87683" cy="964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5294521"/>
            <a:ext cx="87683" cy="96452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95" y="2411782"/>
            <a:ext cx="2535450" cy="2811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618085-1627-A7B2-64E3-0AE35DFD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66" y="2103972"/>
            <a:ext cx="3508854" cy="1866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C461A6-0125-2936-70FC-0FA9B5DBC2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431" y="2101257"/>
            <a:ext cx="3508854" cy="172813"/>
          </a:xfrm>
          <a:prstGeom prst="rect">
            <a:avLst/>
          </a:prstGeom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id="{26202103-2516-6F9C-EC7F-3A50E559928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8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2A98DD6-802C-81C4-1BFC-843976D8B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2237" y="3314892"/>
            <a:ext cx="977928" cy="279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95645" y="3303107"/>
            <a:ext cx="951112" cy="2803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67ECD04-3F58-33C0-C18F-ACCE3AD75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8364" y="6410242"/>
            <a:ext cx="219106" cy="26673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5FF2A9-B8F4-9ACA-C66F-779A875531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4827" y="6591442"/>
            <a:ext cx="219106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6BB28B7-3598-42C9-988D-9AF3D057545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3022</Words>
  <Application>Microsoft Office PowerPoint</Application>
  <PresentationFormat>Affichage à l'écran (4:3)</PresentationFormat>
  <Paragraphs>429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249</cp:revision>
  <dcterms:created xsi:type="dcterms:W3CDTF">2020-07-13T13:01:28Z</dcterms:created>
  <dcterms:modified xsi:type="dcterms:W3CDTF">2025-09-17T13:31:18Z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