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75" r:id="rId6"/>
    <p:sldId id="276" r:id="rId7"/>
    <p:sldId id="292" r:id="rId8"/>
    <p:sldId id="278" r:id="rId9"/>
    <p:sldId id="279" r:id="rId10"/>
    <p:sldId id="293" r:id="rId11"/>
    <p:sldId id="294" r:id="rId12"/>
    <p:sldId id="277" r:id="rId13"/>
    <p:sldId id="280" r:id="rId14"/>
    <p:sldId id="282" r:id="rId15"/>
    <p:sldId id="281" r:id="rId16"/>
    <p:sldId id="284" r:id="rId17"/>
    <p:sldId id="288" r:id="rId18"/>
    <p:sldId id="289" r:id="rId19"/>
    <p:sldId id="290" r:id="rId20"/>
    <p:sldId id="297" r:id="rId21"/>
    <p:sldId id="295" r:id="rId22"/>
    <p:sldId id="298" r:id="rId23"/>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b3eb97ed22eb37d" providerId="LiveId" clId="{B856F51D-702F-47FD-A5E0-66D7AEA14850}"/>
    <pc:docChg chg="undo redo custSel addSld delSld modSld">
      <pc:chgData name="Geoffrey BRASSART" userId="5b3eb97ed22eb37d" providerId="LiveId" clId="{B856F51D-702F-47FD-A5E0-66D7AEA14850}" dt="2022-11-30T19:08:13.464" v="3035" actId="20577"/>
      <pc:docMkLst>
        <pc:docMk/>
      </pc:docMkLst>
      <pc:sldChg chg="modSp mod">
        <pc:chgData name="Geoffrey BRASSART" userId="5b3eb97ed22eb37d" providerId="LiveId" clId="{B856F51D-702F-47FD-A5E0-66D7AEA14850}" dt="2022-11-30T12:33:40.644" v="1" actId="20577"/>
        <pc:sldMkLst>
          <pc:docMk/>
          <pc:sldMk cId="0" sldId="256"/>
        </pc:sldMkLst>
        <pc:spChg chg="mod">
          <ac:chgData name="Geoffrey BRASSART" userId="5b3eb97ed22eb37d" providerId="LiveId" clId="{B856F51D-702F-47FD-A5E0-66D7AEA14850}" dt="2022-11-30T12:33:40.644" v="1" actId="20577"/>
          <ac:spMkLst>
            <pc:docMk/>
            <pc:sldMk cId="0" sldId="256"/>
            <ac:spMk id="88" creationId="{00000000-0000-0000-0000-000000000000}"/>
          </ac:spMkLst>
        </pc:spChg>
      </pc:sldChg>
      <pc:sldChg chg="modSp mod">
        <pc:chgData name="Geoffrey BRASSART" userId="5b3eb97ed22eb37d" providerId="LiveId" clId="{B856F51D-702F-47FD-A5E0-66D7AEA14850}" dt="2022-11-30T18:39:57.815" v="2670" actId="3626"/>
        <pc:sldMkLst>
          <pc:docMk/>
          <pc:sldMk cId="0" sldId="257"/>
        </pc:sldMkLst>
        <pc:spChg chg="mod">
          <ac:chgData name="Geoffrey BRASSART" userId="5b3eb97ed22eb37d" providerId="LiveId" clId="{B856F51D-702F-47FD-A5E0-66D7AEA14850}" dt="2022-11-30T12:33:46.067" v="3" actId="20577"/>
          <ac:spMkLst>
            <pc:docMk/>
            <pc:sldMk cId="0" sldId="257"/>
            <ac:spMk id="96" creationId="{00000000-0000-0000-0000-000000000000}"/>
          </ac:spMkLst>
        </pc:spChg>
        <pc:spChg chg="mod">
          <ac:chgData name="Geoffrey BRASSART" userId="5b3eb97ed22eb37d" providerId="LiveId" clId="{B856F51D-702F-47FD-A5E0-66D7AEA14850}" dt="2022-11-30T18:39:57.815" v="2670" actId="3626"/>
          <ac:spMkLst>
            <pc:docMk/>
            <pc:sldMk cId="0" sldId="257"/>
            <ac:spMk id="100" creationId="{00000000-0000-0000-0000-000000000000}"/>
          </ac:spMkLst>
        </pc:spChg>
      </pc:sldChg>
      <pc:sldChg chg="modSp mod">
        <pc:chgData name="Geoffrey BRASSART" userId="5b3eb97ed22eb37d" providerId="LiveId" clId="{B856F51D-702F-47FD-A5E0-66D7AEA14850}" dt="2022-11-30T18:41:55.774" v="2671" actId="14100"/>
        <pc:sldMkLst>
          <pc:docMk/>
          <pc:sldMk cId="0" sldId="258"/>
        </pc:sldMkLst>
        <pc:spChg chg="mod">
          <ac:chgData name="Geoffrey BRASSART" userId="5b3eb97ed22eb37d" providerId="LiveId" clId="{B856F51D-702F-47FD-A5E0-66D7AEA14850}" dt="2022-11-30T13:52:09.772" v="41" actId="1076"/>
          <ac:spMkLst>
            <pc:docMk/>
            <pc:sldMk cId="0" sldId="258"/>
            <ac:spMk id="2" creationId="{B102092D-0944-BF65-D5F6-617792023A0B}"/>
          </ac:spMkLst>
        </pc:spChg>
        <pc:spChg chg="mod">
          <ac:chgData name="Geoffrey BRASSART" userId="5b3eb97ed22eb37d" providerId="LiveId" clId="{B856F51D-702F-47FD-A5E0-66D7AEA14850}" dt="2022-11-30T18:41:55.774" v="2671" actId="14100"/>
          <ac:spMkLst>
            <pc:docMk/>
            <pc:sldMk cId="0" sldId="258"/>
            <ac:spMk id="3" creationId="{29B5395A-D168-5A10-B0D3-4142700DF311}"/>
          </ac:spMkLst>
        </pc:spChg>
        <pc:spChg chg="mod">
          <ac:chgData name="Geoffrey BRASSART" userId="5b3eb97ed22eb37d" providerId="LiveId" clId="{B856F51D-702F-47FD-A5E0-66D7AEA14850}" dt="2022-11-30T13:52:23.679" v="45" actId="14100"/>
          <ac:spMkLst>
            <pc:docMk/>
            <pc:sldMk cId="0" sldId="258"/>
            <ac:spMk id="5" creationId="{9823FCF2-F212-F292-094E-B1A98F9B11D4}"/>
          </ac:spMkLst>
        </pc:spChg>
        <pc:spChg chg="mod">
          <ac:chgData name="Geoffrey BRASSART" userId="5b3eb97ed22eb37d" providerId="LiveId" clId="{B856F51D-702F-47FD-A5E0-66D7AEA14850}" dt="2022-11-30T13:52:33.299" v="48" actId="14100"/>
          <ac:spMkLst>
            <pc:docMk/>
            <pc:sldMk cId="0" sldId="258"/>
            <ac:spMk id="6" creationId="{59929FCF-611A-E139-3AE4-EFAB6B63FFFD}"/>
          </ac:spMkLst>
        </pc:spChg>
        <pc:spChg chg="mod">
          <ac:chgData name="Geoffrey BRASSART" userId="5b3eb97ed22eb37d" providerId="LiveId" clId="{B856F51D-702F-47FD-A5E0-66D7AEA14850}" dt="2022-11-30T13:52:20.069" v="44" actId="1076"/>
          <ac:spMkLst>
            <pc:docMk/>
            <pc:sldMk cId="0" sldId="258"/>
            <ac:spMk id="7" creationId="{6DA8DDF7-51F1-18BC-B619-93D871D6553C}"/>
          </ac:spMkLst>
        </pc:spChg>
        <pc:spChg chg="mod">
          <ac:chgData name="Geoffrey BRASSART" userId="5b3eb97ed22eb37d" providerId="LiveId" clId="{B856F51D-702F-47FD-A5E0-66D7AEA14850}" dt="2022-11-30T13:52:30.720" v="47" actId="14100"/>
          <ac:spMkLst>
            <pc:docMk/>
            <pc:sldMk cId="0" sldId="258"/>
            <ac:spMk id="8" creationId="{565F65C9-A4FE-768D-99BA-B89B2C5866E4}"/>
          </ac:spMkLst>
        </pc:spChg>
        <pc:spChg chg="mod">
          <ac:chgData name="Geoffrey BRASSART" userId="5b3eb97ed22eb37d" providerId="LiveId" clId="{B856F51D-702F-47FD-A5E0-66D7AEA14850}" dt="2022-11-30T12:34:39.404" v="24" actId="20577"/>
          <ac:spMkLst>
            <pc:docMk/>
            <pc:sldMk cId="0" sldId="258"/>
            <ac:spMk id="102" creationId="{00000000-0000-0000-0000-000000000000}"/>
          </ac:spMkLst>
        </pc:spChg>
        <pc:spChg chg="mod">
          <ac:chgData name="Geoffrey BRASSART" userId="5b3eb97ed22eb37d" providerId="LiveId" clId="{B856F51D-702F-47FD-A5E0-66D7AEA14850}" dt="2022-11-30T12:34:32.937" v="22" actId="20577"/>
          <ac:spMkLst>
            <pc:docMk/>
            <pc:sldMk cId="0" sldId="258"/>
            <ac:spMk id="105" creationId="{00000000-0000-0000-0000-000000000000}"/>
          </ac:spMkLst>
        </pc:spChg>
        <pc:spChg chg="mod">
          <ac:chgData name="Geoffrey BRASSART" userId="5b3eb97ed22eb37d" providerId="LiveId" clId="{B856F51D-702F-47FD-A5E0-66D7AEA14850}" dt="2022-11-30T13:51:59.994" v="37" actId="14100"/>
          <ac:spMkLst>
            <pc:docMk/>
            <pc:sldMk cId="0" sldId="258"/>
            <ac:spMk id="108" creationId="{00000000-0000-0000-0000-000000000000}"/>
          </ac:spMkLst>
        </pc:spChg>
        <pc:spChg chg="mod">
          <ac:chgData name="Geoffrey BRASSART" userId="5b3eb97ed22eb37d" providerId="LiveId" clId="{B856F51D-702F-47FD-A5E0-66D7AEA14850}" dt="2022-11-30T13:52:12.447" v="42" actId="14100"/>
          <ac:spMkLst>
            <pc:docMk/>
            <pc:sldMk cId="0" sldId="258"/>
            <ac:spMk id="109" creationId="{00000000-0000-0000-0000-000000000000}"/>
          </ac:spMkLst>
        </pc:spChg>
        <pc:picChg chg="mod">
          <ac:chgData name="Geoffrey BRASSART" userId="5b3eb97ed22eb37d" providerId="LiveId" clId="{B856F51D-702F-47FD-A5E0-66D7AEA14850}" dt="2022-11-30T13:52:05.679" v="40" actId="1076"/>
          <ac:picMkLst>
            <pc:docMk/>
            <pc:sldMk cId="0" sldId="258"/>
            <ac:picMk id="107" creationId="{00000000-0000-0000-0000-000000000000}"/>
          </ac:picMkLst>
        </pc:picChg>
      </pc:sldChg>
      <pc:sldChg chg="addSp modSp mod modAnim">
        <pc:chgData name="Geoffrey BRASSART" userId="5b3eb97ed22eb37d" providerId="LiveId" clId="{B856F51D-702F-47FD-A5E0-66D7AEA14850}" dt="2022-11-30T14:10:05.826" v="300" actId="20577"/>
        <pc:sldMkLst>
          <pc:docMk/>
          <pc:sldMk cId="1367141953" sldId="275"/>
        </pc:sldMkLst>
        <pc:spChg chg="mod">
          <ac:chgData name="Geoffrey BRASSART" userId="5b3eb97ed22eb37d" providerId="LiveId" clId="{B856F51D-702F-47FD-A5E0-66D7AEA14850}" dt="2022-11-30T14:05:14.505" v="252" actId="1076"/>
          <ac:spMkLst>
            <pc:docMk/>
            <pc:sldMk cId="1367141953" sldId="275"/>
            <ac:spMk id="4" creationId="{364A18F9-2C46-255C-ED91-53793ED3A9A6}"/>
          </ac:spMkLst>
        </pc:spChg>
        <pc:spChg chg="mod">
          <ac:chgData name="Geoffrey BRASSART" userId="5b3eb97ed22eb37d" providerId="LiveId" clId="{B856F51D-702F-47FD-A5E0-66D7AEA14850}" dt="2022-11-30T14:02:59.900" v="231" actId="1076"/>
          <ac:spMkLst>
            <pc:docMk/>
            <pc:sldMk cId="1367141953" sldId="275"/>
            <ac:spMk id="5" creationId="{9DB7F8C5-6BB3-E640-EEBD-CB7D35C1C6AB}"/>
          </ac:spMkLst>
        </pc:spChg>
        <pc:spChg chg="mod">
          <ac:chgData name="Geoffrey BRASSART" userId="5b3eb97ed22eb37d" providerId="LiveId" clId="{B856F51D-702F-47FD-A5E0-66D7AEA14850}" dt="2022-11-30T14:00:16.801" v="77" actId="1076"/>
          <ac:spMkLst>
            <pc:docMk/>
            <pc:sldMk cId="1367141953" sldId="275"/>
            <ac:spMk id="6" creationId="{4EE8906F-F308-D8F3-FAF5-D1933DE05CEB}"/>
          </ac:spMkLst>
        </pc:spChg>
        <pc:spChg chg="mod">
          <ac:chgData name="Geoffrey BRASSART" userId="5b3eb97ed22eb37d" providerId="LiveId" clId="{B856F51D-702F-47FD-A5E0-66D7AEA14850}" dt="2022-11-30T14:02:59.900" v="231" actId="1076"/>
          <ac:spMkLst>
            <pc:docMk/>
            <pc:sldMk cId="1367141953" sldId="275"/>
            <ac:spMk id="7" creationId="{CE8363A3-A13F-BC35-857C-094F587FA4F1}"/>
          </ac:spMkLst>
        </pc:spChg>
        <pc:spChg chg="add mod">
          <ac:chgData name="Geoffrey BRASSART" userId="5b3eb97ed22eb37d" providerId="LiveId" clId="{B856F51D-702F-47FD-A5E0-66D7AEA14850}" dt="2022-11-30T14:03:10.292" v="235" actId="14100"/>
          <ac:spMkLst>
            <pc:docMk/>
            <pc:sldMk cId="1367141953" sldId="275"/>
            <ac:spMk id="10" creationId="{2ABB741F-7BAA-B7B1-1153-39F1C2E936AF}"/>
          </ac:spMkLst>
        </pc:spChg>
        <pc:spChg chg="add mod">
          <ac:chgData name="Geoffrey BRASSART" userId="5b3eb97ed22eb37d" providerId="LiveId" clId="{B856F51D-702F-47FD-A5E0-66D7AEA14850}" dt="2022-11-30T14:03:21.210" v="237" actId="1076"/>
          <ac:spMkLst>
            <pc:docMk/>
            <pc:sldMk cId="1367141953" sldId="275"/>
            <ac:spMk id="11" creationId="{51FF2240-3530-98D3-2A9E-568D1A113A24}"/>
          </ac:spMkLst>
        </pc:spChg>
        <pc:spChg chg="add mod">
          <ac:chgData name="Geoffrey BRASSART" userId="5b3eb97ed22eb37d" providerId="LiveId" clId="{B856F51D-702F-47FD-A5E0-66D7AEA14850}" dt="2022-11-30T14:03:30.349" v="242" actId="20577"/>
          <ac:spMkLst>
            <pc:docMk/>
            <pc:sldMk cId="1367141953" sldId="275"/>
            <ac:spMk id="12" creationId="{3B8CD8C7-BFE6-A18F-6565-38328CF43C4B}"/>
          </ac:spMkLst>
        </pc:spChg>
        <pc:spChg chg="add mod">
          <ac:chgData name="Geoffrey BRASSART" userId="5b3eb97ed22eb37d" providerId="LiveId" clId="{B856F51D-702F-47FD-A5E0-66D7AEA14850}" dt="2022-11-30T14:06:03.766" v="287" actId="14100"/>
          <ac:spMkLst>
            <pc:docMk/>
            <pc:sldMk cId="1367141953" sldId="275"/>
            <ac:spMk id="13" creationId="{7B027CCA-3D17-1EFF-F327-0C08B3311461}"/>
          </ac:spMkLst>
        </pc:spChg>
        <pc:spChg chg="mod">
          <ac:chgData name="Geoffrey BRASSART" userId="5b3eb97ed22eb37d" providerId="LiveId" clId="{B856F51D-702F-47FD-A5E0-66D7AEA14850}" dt="2022-11-30T13:52:40.062" v="50" actId="20577"/>
          <ac:spMkLst>
            <pc:docMk/>
            <pc:sldMk cId="1367141953" sldId="275"/>
            <ac:spMk id="113" creationId="{00000000-0000-0000-0000-000000000000}"/>
          </ac:spMkLst>
        </pc:spChg>
        <pc:spChg chg="mod">
          <ac:chgData name="Geoffrey BRASSART" userId="5b3eb97ed22eb37d" providerId="LiveId" clId="{B856F51D-702F-47FD-A5E0-66D7AEA14850}" dt="2022-11-30T14:10:05.826" v="300" actId="20577"/>
          <ac:spMkLst>
            <pc:docMk/>
            <pc:sldMk cId="1367141953" sldId="275"/>
            <ac:spMk id="117" creationId="{00000000-0000-0000-0000-000000000000}"/>
          </ac:spMkLst>
        </pc:spChg>
        <pc:spChg chg="mod">
          <ac:chgData name="Geoffrey BRASSART" userId="5b3eb97ed22eb37d" providerId="LiveId" clId="{B856F51D-702F-47FD-A5E0-66D7AEA14850}" dt="2022-11-30T14:05:10.185" v="251" actId="14100"/>
          <ac:spMkLst>
            <pc:docMk/>
            <pc:sldMk cId="1367141953" sldId="275"/>
            <ac:spMk id="119" creationId="{00000000-0000-0000-0000-000000000000}"/>
          </ac:spMkLst>
        </pc:spChg>
        <pc:spChg chg="mod">
          <ac:chgData name="Geoffrey BRASSART" userId="5b3eb97ed22eb37d" providerId="LiveId" clId="{B856F51D-702F-47FD-A5E0-66D7AEA14850}" dt="2022-11-30T14:02:59.900" v="231" actId="1076"/>
          <ac:spMkLst>
            <pc:docMk/>
            <pc:sldMk cId="1367141953" sldId="275"/>
            <ac:spMk id="120" creationId="{00000000-0000-0000-0000-000000000000}"/>
          </ac:spMkLst>
        </pc:spChg>
        <pc:picChg chg="mod">
          <ac:chgData name="Geoffrey BRASSART" userId="5b3eb97ed22eb37d" providerId="LiveId" clId="{B856F51D-702F-47FD-A5E0-66D7AEA14850}" dt="2022-11-30T14:00:16.801" v="77" actId="1076"/>
          <ac:picMkLst>
            <pc:docMk/>
            <pc:sldMk cId="1367141953" sldId="275"/>
            <ac:picMk id="3" creationId="{B9B56118-62E7-5B97-D4CF-F388140BDB12}"/>
          </ac:picMkLst>
        </pc:picChg>
        <pc:picChg chg="add mod">
          <ac:chgData name="Geoffrey BRASSART" userId="5b3eb97ed22eb37d" providerId="LiveId" clId="{B856F51D-702F-47FD-A5E0-66D7AEA14850}" dt="2022-11-30T14:03:01.609" v="232" actId="1076"/>
          <ac:picMkLst>
            <pc:docMk/>
            <pc:sldMk cId="1367141953" sldId="275"/>
            <ac:picMk id="9" creationId="{E7E49B84-7D45-7D09-80AC-7B9F2A360E06}"/>
          </ac:picMkLst>
        </pc:picChg>
        <pc:picChg chg="mod">
          <ac:chgData name="Geoffrey BRASSART" userId="5b3eb97ed22eb37d" providerId="LiveId" clId="{B856F51D-702F-47FD-A5E0-66D7AEA14850}" dt="2022-11-30T14:02:59.900" v="231" actId="1076"/>
          <ac:picMkLst>
            <pc:docMk/>
            <pc:sldMk cId="1367141953" sldId="275"/>
            <ac:picMk id="118" creationId="{00000000-0000-0000-0000-000000000000}"/>
          </ac:picMkLst>
        </pc:picChg>
      </pc:sldChg>
      <pc:sldChg chg="addSp modSp mod modAnim">
        <pc:chgData name="Geoffrey BRASSART" userId="5b3eb97ed22eb37d" providerId="LiveId" clId="{B856F51D-702F-47FD-A5E0-66D7AEA14850}" dt="2022-11-30T14:13:12.360" v="337" actId="1076"/>
        <pc:sldMkLst>
          <pc:docMk/>
          <pc:sldMk cId="720107036" sldId="276"/>
        </pc:sldMkLst>
        <pc:spChg chg="mod">
          <ac:chgData name="Geoffrey BRASSART" userId="5b3eb97ed22eb37d" providerId="LiveId" clId="{B856F51D-702F-47FD-A5E0-66D7AEA14850}" dt="2022-11-30T14:12:40.245" v="329" actId="14100"/>
          <ac:spMkLst>
            <pc:docMk/>
            <pc:sldMk cId="720107036" sldId="276"/>
            <ac:spMk id="2" creationId="{5AEB6FEF-48EC-230A-6E34-B84091D8247E}"/>
          </ac:spMkLst>
        </pc:spChg>
        <pc:spChg chg="mod">
          <ac:chgData name="Geoffrey BRASSART" userId="5b3eb97ed22eb37d" providerId="LiveId" clId="{B856F51D-702F-47FD-A5E0-66D7AEA14850}" dt="2022-11-30T14:12:42.156" v="330" actId="14100"/>
          <ac:spMkLst>
            <pc:docMk/>
            <pc:sldMk cId="720107036" sldId="276"/>
            <ac:spMk id="3" creationId="{4765FFDC-BD84-C368-22E3-1B6C3D451F78}"/>
          </ac:spMkLst>
        </pc:spChg>
        <pc:spChg chg="mod">
          <ac:chgData name="Geoffrey BRASSART" userId="5b3eb97ed22eb37d" providerId="LiveId" clId="{B856F51D-702F-47FD-A5E0-66D7AEA14850}" dt="2022-11-30T14:12:51.765" v="334" actId="14100"/>
          <ac:spMkLst>
            <pc:docMk/>
            <pc:sldMk cId="720107036" sldId="276"/>
            <ac:spMk id="4" creationId="{24ACEFAC-0058-4150-EDA9-F5376318A303}"/>
          </ac:spMkLst>
        </pc:spChg>
        <pc:spChg chg="mod">
          <ac:chgData name="Geoffrey BRASSART" userId="5b3eb97ed22eb37d" providerId="LiveId" clId="{B856F51D-702F-47FD-A5E0-66D7AEA14850}" dt="2022-11-30T14:11:40.064" v="317" actId="14100"/>
          <ac:spMkLst>
            <pc:docMk/>
            <pc:sldMk cId="720107036" sldId="276"/>
            <ac:spMk id="5" creationId="{9DB7F8C5-6BB3-E640-EEBD-CB7D35C1C6AB}"/>
          </ac:spMkLst>
        </pc:spChg>
        <pc:spChg chg="mod">
          <ac:chgData name="Geoffrey BRASSART" userId="5b3eb97ed22eb37d" providerId="LiveId" clId="{B856F51D-702F-47FD-A5E0-66D7AEA14850}" dt="2022-11-30T14:13:12.360" v="337" actId="1076"/>
          <ac:spMkLst>
            <pc:docMk/>
            <pc:sldMk cId="720107036" sldId="276"/>
            <ac:spMk id="6" creationId="{4EE8906F-F308-D8F3-FAF5-D1933DE05CEB}"/>
          </ac:spMkLst>
        </pc:spChg>
        <pc:spChg chg="mod">
          <ac:chgData name="Geoffrey BRASSART" userId="5b3eb97ed22eb37d" providerId="LiveId" clId="{B856F51D-702F-47FD-A5E0-66D7AEA14850}" dt="2022-11-30T14:11:44.520" v="318" actId="14100"/>
          <ac:spMkLst>
            <pc:docMk/>
            <pc:sldMk cId="720107036" sldId="276"/>
            <ac:spMk id="7" creationId="{CE8363A3-A13F-BC35-857C-094F587FA4F1}"/>
          </ac:spMkLst>
        </pc:spChg>
        <pc:spChg chg="mod">
          <ac:chgData name="Geoffrey BRASSART" userId="5b3eb97ed22eb37d" providerId="LiveId" clId="{B856F51D-702F-47FD-A5E0-66D7AEA14850}" dt="2022-11-30T14:11:50.039" v="319" actId="1076"/>
          <ac:spMkLst>
            <pc:docMk/>
            <pc:sldMk cId="720107036" sldId="276"/>
            <ac:spMk id="9" creationId="{4828CC02-23ED-006A-9535-7EF49ED40AFB}"/>
          </ac:spMkLst>
        </pc:spChg>
        <pc:spChg chg="mod">
          <ac:chgData name="Geoffrey BRASSART" userId="5b3eb97ed22eb37d" providerId="LiveId" clId="{B856F51D-702F-47FD-A5E0-66D7AEA14850}" dt="2022-11-30T14:11:27.434" v="315" actId="1076"/>
          <ac:spMkLst>
            <pc:docMk/>
            <pc:sldMk cId="720107036" sldId="276"/>
            <ac:spMk id="10" creationId="{A6AC55AD-4A5F-74C5-0F30-0C5ECD4AC7E6}"/>
          </ac:spMkLst>
        </pc:spChg>
        <pc:spChg chg="mod">
          <ac:chgData name="Geoffrey BRASSART" userId="5b3eb97ed22eb37d" providerId="LiveId" clId="{B856F51D-702F-47FD-A5E0-66D7AEA14850}" dt="2022-11-30T14:11:27.434" v="315" actId="1076"/>
          <ac:spMkLst>
            <pc:docMk/>
            <pc:sldMk cId="720107036" sldId="276"/>
            <ac:spMk id="11" creationId="{7E46FA0E-6EF5-128E-315B-44677AF96AB5}"/>
          </ac:spMkLst>
        </pc:spChg>
        <pc:spChg chg="mod">
          <ac:chgData name="Geoffrey BRASSART" userId="5b3eb97ed22eb37d" providerId="LiveId" clId="{B856F51D-702F-47FD-A5E0-66D7AEA14850}" dt="2022-11-30T14:11:54.314" v="320" actId="1076"/>
          <ac:spMkLst>
            <pc:docMk/>
            <pc:sldMk cId="720107036" sldId="276"/>
            <ac:spMk id="12" creationId="{CACB5DA9-F7EC-1D66-6BBF-491F95ADA07D}"/>
          </ac:spMkLst>
        </pc:spChg>
        <pc:spChg chg="mod">
          <ac:chgData name="Geoffrey BRASSART" userId="5b3eb97ed22eb37d" providerId="LiveId" clId="{B856F51D-702F-47FD-A5E0-66D7AEA14850}" dt="2022-11-30T14:12:00.795" v="321" actId="1076"/>
          <ac:spMkLst>
            <pc:docMk/>
            <pc:sldMk cId="720107036" sldId="276"/>
            <ac:spMk id="13" creationId="{CF5E8BE9-F92E-9B85-13EC-6EEE6847D149}"/>
          </ac:spMkLst>
        </pc:spChg>
        <pc:spChg chg="mod">
          <ac:chgData name="Geoffrey BRASSART" userId="5b3eb97ed22eb37d" providerId="LiveId" clId="{B856F51D-702F-47FD-A5E0-66D7AEA14850}" dt="2022-11-30T14:11:40.064" v="317" actId="14100"/>
          <ac:spMkLst>
            <pc:docMk/>
            <pc:sldMk cId="720107036" sldId="276"/>
            <ac:spMk id="14" creationId="{2062E64E-E0A4-5B0C-7BF6-49CD4726A06F}"/>
          </ac:spMkLst>
        </pc:spChg>
        <pc:spChg chg="mod">
          <ac:chgData name="Geoffrey BRASSART" userId="5b3eb97ed22eb37d" providerId="LiveId" clId="{B856F51D-702F-47FD-A5E0-66D7AEA14850}" dt="2022-11-30T14:12:46.995" v="332" actId="14100"/>
          <ac:spMkLst>
            <pc:docMk/>
            <pc:sldMk cId="720107036" sldId="276"/>
            <ac:spMk id="15" creationId="{06E46370-235F-072D-CDC4-28F0100F2A85}"/>
          </ac:spMkLst>
        </pc:spChg>
        <pc:spChg chg="add mod">
          <ac:chgData name="Geoffrey BRASSART" userId="5b3eb97ed22eb37d" providerId="LiveId" clId="{B856F51D-702F-47FD-A5E0-66D7AEA14850}" dt="2022-11-30T14:12:55.441" v="336" actId="14100"/>
          <ac:spMkLst>
            <pc:docMk/>
            <pc:sldMk cId="720107036" sldId="276"/>
            <ac:spMk id="17" creationId="{6D05D3AC-7C8B-1EAA-15AE-58A4DBB7AA04}"/>
          </ac:spMkLst>
        </pc:spChg>
        <pc:spChg chg="mod">
          <ac:chgData name="Geoffrey BRASSART" userId="5b3eb97ed22eb37d" providerId="LiveId" clId="{B856F51D-702F-47FD-A5E0-66D7AEA14850}" dt="2022-11-30T13:55:23.940" v="74" actId="20577"/>
          <ac:spMkLst>
            <pc:docMk/>
            <pc:sldMk cId="720107036" sldId="276"/>
            <ac:spMk id="113" creationId="{00000000-0000-0000-0000-000000000000}"/>
          </ac:spMkLst>
        </pc:spChg>
        <pc:spChg chg="mod">
          <ac:chgData name="Geoffrey BRASSART" userId="5b3eb97ed22eb37d" providerId="LiveId" clId="{B856F51D-702F-47FD-A5E0-66D7AEA14850}" dt="2022-11-30T14:10:13.730" v="310" actId="20577"/>
          <ac:spMkLst>
            <pc:docMk/>
            <pc:sldMk cId="720107036" sldId="276"/>
            <ac:spMk id="117" creationId="{00000000-0000-0000-0000-000000000000}"/>
          </ac:spMkLst>
        </pc:spChg>
        <pc:picChg chg="mod">
          <ac:chgData name="Geoffrey BRASSART" userId="5b3eb97ed22eb37d" providerId="LiveId" clId="{B856F51D-702F-47FD-A5E0-66D7AEA14850}" dt="2022-11-30T14:11:18.559" v="314" actId="14100"/>
          <ac:picMkLst>
            <pc:docMk/>
            <pc:sldMk cId="720107036" sldId="276"/>
            <ac:picMk id="8" creationId="{B5EDDC53-4AA7-1CAF-A865-88B62D511B71}"/>
          </ac:picMkLst>
        </pc:picChg>
      </pc:sldChg>
      <pc:sldChg chg="modSp mod">
        <pc:chgData name="Geoffrey BRASSART" userId="5b3eb97ed22eb37d" providerId="LiveId" clId="{B856F51D-702F-47FD-A5E0-66D7AEA14850}" dt="2022-11-30T17:09:45.978" v="1023" actId="20577"/>
        <pc:sldMkLst>
          <pc:docMk/>
          <pc:sldMk cId="760782758" sldId="277"/>
        </pc:sldMkLst>
        <pc:spChg chg="mod">
          <ac:chgData name="Geoffrey BRASSART" userId="5b3eb97ed22eb37d" providerId="LiveId" clId="{B856F51D-702F-47FD-A5E0-66D7AEA14850}" dt="2022-11-30T16:57:51.271" v="960" actId="1076"/>
          <ac:spMkLst>
            <pc:docMk/>
            <pc:sldMk cId="760782758" sldId="277"/>
            <ac:spMk id="2" creationId="{5AEB6FEF-48EC-230A-6E34-B84091D8247E}"/>
          </ac:spMkLst>
        </pc:spChg>
        <pc:spChg chg="mod">
          <ac:chgData name="Geoffrey BRASSART" userId="5b3eb97ed22eb37d" providerId="LiveId" clId="{B856F51D-702F-47FD-A5E0-66D7AEA14850}" dt="2022-11-30T17:08:09.724" v="1021" actId="14100"/>
          <ac:spMkLst>
            <pc:docMk/>
            <pc:sldMk cId="760782758" sldId="277"/>
            <ac:spMk id="9" creationId="{4828CC02-23ED-006A-9535-7EF49ED40AFB}"/>
          </ac:spMkLst>
        </pc:spChg>
        <pc:spChg chg="mod">
          <ac:chgData name="Geoffrey BRASSART" userId="5b3eb97ed22eb37d" providerId="LiveId" clId="{B856F51D-702F-47FD-A5E0-66D7AEA14850}" dt="2022-11-30T16:58:08.711" v="961" actId="1076"/>
          <ac:spMkLst>
            <pc:docMk/>
            <pc:sldMk cId="760782758" sldId="277"/>
            <ac:spMk id="15" creationId="{06E46370-235F-072D-CDC4-28F0100F2A85}"/>
          </ac:spMkLst>
        </pc:spChg>
        <pc:spChg chg="mod">
          <ac:chgData name="Geoffrey BRASSART" userId="5b3eb97ed22eb37d" providerId="LiveId" clId="{B856F51D-702F-47FD-A5E0-66D7AEA14850}" dt="2022-11-30T17:09:45.978" v="1023" actId="20577"/>
          <ac:spMkLst>
            <pc:docMk/>
            <pc:sldMk cId="760782758" sldId="277"/>
            <ac:spMk id="113" creationId="{00000000-0000-0000-0000-000000000000}"/>
          </ac:spMkLst>
        </pc:spChg>
        <pc:spChg chg="mod">
          <ac:chgData name="Geoffrey BRASSART" userId="5b3eb97ed22eb37d" providerId="LiveId" clId="{B856F51D-702F-47FD-A5E0-66D7AEA14850}" dt="2022-11-30T16:58:40.634" v="1013" actId="313"/>
          <ac:spMkLst>
            <pc:docMk/>
            <pc:sldMk cId="760782758" sldId="277"/>
            <ac:spMk id="117" creationId="{00000000-0000-0000-0000-000000000000}"/>
          </ac:spMkLst>
        </pc:spChg>
        <pc:picChg chg="mod">
          <ac:chgData name="Geoffrey BRASSART" userId="5b3eb97ed22eb37d" providerId="LiveId" clId="{B856F51D-702F-47FD-A5E0-66D7AEA14850}" dt="2022-11-30T16:57:46.733" v="959" actId="14826"/>
          <ac:picMkLst>
            <pc:docMk/>
            <pc:sldMk cId="760782758" sldId="277"/>
            <ac:picMk id="17" creationId="{29FD094C-7F17-B675-5BC9-BAA10ED73D44}"/>
          </ac:picMkLst>
        </pc:picChg>
        <pc:picChg chg="mod">
          <ac:chgData name="Geoffrey BRASSART" userId="5b3eb97ed22eb37d" providerId="LiveId" clId="{B856F51D-702F-47FD-A5E0-66D7AEA14850}" dt="2022-11-30T16:56:21.961" v="958" actId="1076"/>
          <ac:picMkLst>
            <pc:docMk/>
            <pc:sldMk cId="760782758" sldId="277"/>
            <ac:picMk id="19" creationId="{781D540E-4E79-4C59-5163-2BE9F8ABBA1D}"/>
          </ac:picMkLst>
        </pc:picChg>
        <pc:picChg chg="mod">
          <ac:chgData name="Geoffrey BRASSART" userId="5b3eb97ed22eb37d" providerId="LiveId" clId="{B856F51D-702F-47FD-A5E0-66D7AEA14850}" dt="2022-11-30T17:07:04.103" v="1019" actId="14100"/>
          <ac:picMkLst>
            <pc:docMk/>
            <pc:sldMk cId="760782758" sldId="277"/>
            <ac:picMk id="22" creationId="{129DDEE0-AECD-AE3C-C9FD-06FBADE91097}"/>
          </ac:picMkLst>
        </pc:picChg>
      </pc:sldChg>
      <pc:sldChg chg="addSp delSp modSp mod delAnim modAnim">
        <pc:chgData name="Geoffrey BRASSART" userId="5b3eb97ed22eb37d" providerId="LiveId" clId="{B856F51D-702F-47FD-A5E0-66D7AEA14850}" dt="2022-11-30T14:44:35.518" v="820" actId="20577"/>
        <pc:sldMkLst>
          <pc:docMk/>
          <pc:sldMk cId="3162331107" sldId="278"/>
        </pc:sldMkLst>
        <pc:spChg chg="mod">
          <ac:chgData name="Geoffrey BRASSART" userId="5b3eb97ed22eb37d" providerId="LiveId" clId="{B856F51D-702F-47FD-A5E0-66D7AEA14850}" dt="2022-11-30T14:36:18.814" v="739" actId="14100"/>
          <ac:spMkLst>
            <pc:docMk/>
            <pc:sldMk cId="3162331107" sldId="278"/>
            <ac:spMk id="5" creationId="{9DB7F8C5-6BB3-E640-EEBD-CB7D35C1C6AB}"/>
          </ac:spMkLst>
        </pc:spChg>
        <pc:spChg chg="mod">
          <ac:chgData name="Geoffrey BRASSART" userId="5b3eb97ed22eb37d" providerId="LiveId" clId="{B856F51D-702F-47FD-A5E0-66D7AEA14850}" dt="2022-11-30T14:35:21.559" v="738" actId="1076"/>
          <ac:spMkLst>
            <pc:docMk/>
            <pc:sldMk cId="3162331107" sldId="278"/>
            <ac:spMk id="6" creationId="{4EE8906F-F308-D8F3-FAF5-D1933DE05CEB}"/>
          </ac:spMkLst>
        </pc:spChg>
        <pc:spChg chg="mod">
          <ac:chgData name="Geoffrey BRASSART" userId="5b3eb97ed22eb37d" providerId="LiveId" clId="{B856F51D-702F-47FD-A5E0-66D7AEA14850}" dt="2022-11-30T14:32:47.640" v="730" actId="1076"/>
          <ac:spMkLst>
            <pc:docMk/>
            <pc:sldMk cId="3162331107" sldId="278"/>
            <ac:spMk id="7" creationId="{CE8363A3-A13F-BC35-857C-094F587FA4F1}"/>
          </ac:spMkLst>
        </pc:spChg>
        <pc:spChg chg="mod">
          <ac:chgData name="Geoffrey BRASSART" userId="5b3eb97ed22eb37d" providerId="LiveId" clId="{B856F51D-702F-47FD-A5E0-66D7AEA14850}" dt="2022-11-30T14:44:35.518" v="820" actId="20577"/>
          <ac:spMkLst>
            <pc:docMk/>
            <pc:sldMk cId="3162331107" sldId="278"/>
            <ac:spMk id="113" creationId="{00000000-0000-0000-0000-000000000000}"/>
          </ac:spMkLst>
        </pc:spChg>
        <pc:spChg chg="mod">
          <ac:chgData name="Geoffrey BRASSART" userId="5b3eb97ed22eb37d" providerId="LiveId" clId="{B856F51D-702F-47FD-A5E0-66D7AEA14850}" dt="2022-11-30T14:36:23.983" v="740" actId="14100"/>
          <ac:spMkLst>
            <pc:docMk/>
            <pc:sldMk cId="3162331107" sldId="278"/>
            <ac:spMk id="119" creationId="{00000000-0000-0000-0000-000000000000}"/>
          </ac:spMkLst>
        </pc:spChg>
        <pc:picChg chg="mod">
          <ac:chgData name="Geoffrey BRASSART" userId="5b3eb97ed22eb37d" providerId="LiveId" clId="{B856F51D-702F-47FD-A5E0-66D7AEA14850}" dt="2022-11-30T14:35:13.525" v="736" actId="1076"/>
          <ac:picMkLst>
            <pc:docMk/>
            <pc:sldMk cId="3162331107" sldId="278"/>
            <ac:picMk id="3" creationId="{B9B56118-62E7-5B97-D4CF-F388140BDB12}"/>
          </ac:picMkLst>
        </pc:picChg>
        <pc:picChg chg="add del mod">
          <ac:chgData name="Geoffrey BRASSART" userId="5b3eb97ed22eb37d" providerId="LiveId" clId="{B856F51D-702F-47FD-A5E0-66D7AEA14850}" dt="2022-11-30T14:31:43.298" v="722" actId="478"/>
          <ac:picMkLst>
            <pc:docMk/>
            <pc:sldMk cId="3162331107" sldId="278"/>
            <ac:picMk id="8" creationId="{34EC1009-E273-C94E-8834-78ED39AF76EB}"/>
          </ac:picMkLst>
        </pc:picChg>
        <pc:picChg chg="mod">
          <ac:chgData name="Geoffrey BRASSART" userId="5b3eb97ed22eb37d" providerId="LiveId" clId="{B856F51D-702F-47FD-A5E0-66D7AEA14850}" dt="2022-11-30T14:32:47.640" v="730" actId="1076"/>
          <ac:picMkLst>
            <pc:docMk/>
            <pc:sldMk cId="3162331107" sldId="278"/>
            <ac:picMk id="118" creationId="{00000000-0000-0000-0000-000000000000}"/>
          </ac:picMkLst>
        </pc:picChg>
      </pc:sldChg>
      <pc:sldChg chg="modSp mod">
        <pc:chgData name="Geoffrey BRASSART" userId="5b3eb97ed22eb37d" providerId="LiveId" clId="{B856F51D-702F-47FD-A5E0-66D7AEA14850}" dt="2022-11-30T18:44:39.256" v="2674" actId="1076"/>
        <pc:sldMkLst>
          <pc:docMk/>
          <pc:sldMk cId="2700387387" sldId="279"/>
        </pc:sldMkLst>
        <pc:spChg chg="mod">
          <ac:chgData name="Geoffrey BRASSART" userId="5b3eb97ed22eb37d" providerId="LiveId" clId="{B856F51D-702F-47FD-A5E0-66D7AEA14850}" dt="2022-11-30T14:42:30.259" v="744" actId="1076"/>
          <ac:spMkLst>
            <pc:docMk/>
            <pc:sldMk cId="2700387387" sldId="279"/>
            <ac:spMk id="5" creationId="{9DB7F8C5-6BB3-E640-EEBD-CB7D35C1C6AB}"/>
          </ac:spMkLst>
        </pc:spChg>
        <pc:spChg chg="mod">
          <ac:chgData name="Geoffrey BRASSART" userId="5b3eb97ed22eb37d" providerId="LiveId" clId="{B856F51D-702F-47FD-A5E0-66D7AEA14850}" dt="2022-11-30T18:44:39.256" v="2674" actId="1076"/>
          <ac:spMkLst>
            <pc:docMk/>
            <pc:sldMk cId="2700387387" sldId="279"/>
            <ac:spMk id="6" creationId="{4EE8906F-F308-D8F3-FAF5-D1933DE05CEB}"/>
          </ac:spMkLst>
        </pc:spChg>
        <pc:spChg chg="mod">
          <ac:chgData name="Geoffrey BRASSART" userId="5b3eb97ed22eb37d" providerId="LiveId" clId="{B856F51D-702F-47FD-A5E0-66D7AEA14850}" dt="2022-11-30T14:42:51.148" v="750" actId="1076"/>
          <ac:spMkLst>
            <pc:docMk/>
            <pc:sldMk cId="2700387387" sldId="279"/>
            <ac:spMk id="7" creationId="{CE8363A3-A13F-BC35-857C-094F587FA4F1}"/>
          </ac:spMkLst>
        </pc:spChg>
        <pc:spChg chg="mod">
          <ac:chgData name="Geoffrey BRASSART" userId="5b3eb97ed22eb37d" providerId="LiveId" clId="{B856F51D-702F-47FD-A5E0-66D7AEA14850}" dt="2022-11-30T14:42:30.259" v="744" actId="1076"/>
          <ac:spMkLst>
            <pc:docMk/>
            <pc:sldMk cId="2700387387" sldId="279"/>
            <ac:spMk id="9" creationId="{4828CC02-23ED-006A-9535-7EF49ED40AFB}"/>
          </ac:spMkLst>
        </pc:spChg>
        <pc:spChg chg="mod">
          <ac:chgData name="Geoffrey BRASSART" userId="5b3eb97ed22eb37d" providerId="LiveId" clId="{B856F51D-702F-47FD-A5E0-66D7AEA14850}" dt="2022-11-30T14:42:30.259" v="744" actId="1076"/>
          <ac:spMkLst>
            <pc:docMk/>
            <pc:sldMk cId="2700387387" sldId="279"/>
            <ac:spMk id="10" creationId="{A6AC55AD-4A5F-74C5-0F30-0C5ECD4AC7E6}"/>
          </ac:spMkLst>
        </pc:spChg>
        <pc:spChg chg="mod">
          <ac:chgData name="Geoffrey BRASSART" userId="5b3eb97ed22eb37d" providerId="LiveId" clId="{B856F51D-702F-47FD-A5E0-66D7AEA14850}" dt="2022-11-30T14:42:30.259" v="744" actId="1076"/>
          <ac:spMkLst>
            <pc:docMk/>
            <pc:sldMk cId="2700387387" sldId="279"/>
            <ac:spMk id="11" creationId="{7E46FA0E-6EF5-128E-315B-44677AF96AB5}"/>
          </ac:spMkLst>
        </pc:spChg>
        <pc:spChg chg="mod">
          <ac:chgData name="Geoffrey BRASSART" userId="5b3eb97ed22eb37d" providerId="LiveId" clId="{B856F51D-702F-47FD-A5E0-66D7AEA14850}" dt="2022-11-30T14:42:30.259" v="744" actId="1076"/>
          <ac:spMkLst>
            <pc:docMk/>
            <pc:sldMk cId="2700387387" sldId="279"/>
            <ac:spMk id="12" creationId="{CACB5DA9-F7EC-1D66-6BBF-491F95ADA07D}"/>
          </ac:spMkLst>
        </pc:spChg>
        <pc:spChg chg="mod">
          <ac:chgData name="Geoffrey BRASSART" userId="5b3eb97ed22eb37d" providerId="LiveId" clId="{B856F51D-702F-47FD-A5E0-66D7AEA14850}" dt="2022-11-30T14:42:30.259" v="744" actId="1076"/>
          <ac:spMkLst>
            <pc:docMk/>
            <pc:sldMk cId="2700387387" sldId="279"/>
            <ac:spMk id="13" creationId="{CF5E8BE9-F92E-9B85-13EC-6EEE6847D149}"/>
          </ac:spMkLst>
        </pc:spChg>
        <pc:spChg chg="mod">
          <ac:chgData name="Geoffrey BRASSART" userId="5b3eb97ed22eb37d" providerId="LiveId" clId="{B856F51D-702F-47FD-A5E0-66D7AEA14850}" dt="2022-11-30T14:42:30.259" v="744" actId="1076"/>
          <ac:spMkLst>
            <pc:docMk/>
            <pc:sldMk cId="2700387387" sldId="279"/>
            <ac:spMk id="14" creationId="{2062E64E-E0A4-5B0C-7BF6-49CD4726A06F}"/>
          </ac:spMkLst>
        </pc:spChg>
        <pc:spChg chg="mod">
          <ac:chgData name="Geoffrey BRASSART" userId="5b3eb97ed22eb37d" providerId="LiveId" clId="{B856F51D-702F-47FD-A5E0-66D7AEA14850}" dt="2022-11-30T14:44:41.139" v="822" actId="20577"/>
          <ac:spMkLst>
            <pc:docMk/>
            <pc:sldMk cId="2700387387" sldId="279"/>
            <ac:spMk id="113" creationId="{00000000-0000-0000-0000-000000000000}"/>
          </ac:spMkLst>
        </pc:spChg>
        <pc:spChg chg="mod">
          <ac:chgData name="Geoffrey BRASSART" userId="5b3eb97ed22eb37d" providerId="LiveId" clId="{B856F51D-702F-47FD-A5E0-66D7AEA14850}" dt="2022-11-30T18:44:34.797" v="2673" actId="20577"/>
          <ac:spMkLst>
            <pc:docMk/>
            <pc:sldMk cId="2700387387" sldId="279"/>
            <ac:spMk id="117" creationId="{00000000-0000-0000-0000-000000000000}"/>
          </ac:spMkLst>
        </pc:spChg>
        <pc:picChg chg="mod">
          <ac:chgData name="Geoffrey BRASSART" userId="5b3eb97ed22eb37d" providerId="LiveId" clId="{B856F51D-702F-47FD-A5E0-66D7AEA14850}" dt="2022-11-30T14:42:44.376" v="748" actId="1076"/>
          <ac:picMkLst>
            <pc:docMk/>
            <pc:sldMk cId="2700387387" sldId="279"/>
            <ac:picMk id="8" creationId="{B5EDDC53-4AA7-1CAF-A865-88B62D511B71}"/>
          </ac:picMkLst>
        </pc:picChg>
      </pc:sldChg>
      <pc:sldChg chg="addSp modSp mod modAnim">
        <pc:chgData name="Geoffrey BRASSART" userId="5b3eb97ed22eb37d" providerId="LiveId" clId="{B856F51D-702F-47FD-A5E0-66D7AEA14850}" dt="2022-11-30T18:50:59.670" v="2695"/>
        <pc:sldMkLst>
          <pc:docMk/>
          <pc:sldMk cId="670674914" sldId="280"/>
        </pc:sldMkLst>
        <pc:spChg chg="add mod">
          <ac:chgData name="Geoffrey BRASSART" userId="5b3eb97ed22eb37d" providerId="LiveId" clId="{B856F51D-702F-47FD-A5E0-66D7AEA14850}" dt="2022-11-30T17:14:10.731" v="1038" actId="20577"/>
          <ac:spMkLst>
            <pc:docMk/>
            <pc:sldMk cId="670674914" sldId="280"/>
            <ac:spMk id="4" creationId="{0A99FC9B-5CCA-776C-A6F0-E0A524E3B4EA}"/>
          </ac:spMkLst>
        </pc:spChg>
        <pc:spChg chg="mod">
          <ac:chgData name="Geoffrey BRASSART" userId="5b3eb97ed22eb37d" providerId="LiveId" clId="{B856F51D-702F-47FD-A5E0-66D7AEA14850}" dt="2022-11-30T17:15:33.627" v="1152" actId="1076"/>
          <ac:spMkLst>
            <pc:docMk/>
            <pc:sldMk cId="670674914" sldId="280"/>
            <ac:spMk id="5" creationId="{9DB7F8C5-6BB3-E640-EEBD-CB7D35C1C6AB}"/>
          </ac:spMkLst>
        </pc:spChg>
        <pc:spChg chg="mod">
          <ac:chgData name="Geoffrey BRASSART" userId="5b3eb97ed22eb37d" providerId="LiveId" clId="{B856F51D-702F-47FD-A5E0-66D7AEA14850}" dt="2022-11-30T17:13:11.027" v="1032" actId="1076"/>
          <ac:spMkLst>
            <pc:docMk/>
            <pc:sldMk cId="670674914" sldId="280"/>
            <ac:spMk id="6" creationId="{4EE8906F-F308-D8F3-FAF5-D1933DE05CEB}"/>
          </ac:spMkLst>
        </pc:spChg>
        <pc:spChg chg="mod">
          <ac:chgData name="Geoffrey BRASSART" userId="5b3eb97ed22eb37d" providerId="LiveId" clId="{B856F51D-702F-47FD-A5E0-66D7AEA14850}" dt="2022-11-30T17:15:33.627" v="1152" actId="1076"/>
          <ac:spMkLst>
            <pc:docMk/>
            <pc:sldMk cId="670674914" sldId="280"/>
            <ac:spMk id="7" creationId="{CE8363A3-A13F-BC35-857C-094F587FA4F1}"/>
          </ac:spMkLst>
        </pc:spChg>
        <pc:spChg chg="add mod">
          <ac:chgData name="Geoffrey BRASSART" userId="5b3eb97ed22eb37d" providerId="LiveId" clId="{B856F51D-702F-47FD-A5E0-66D7AEA14850}" dt="2022-11-30T17:14:04.729" v="1036" actId="1076"/>
          <ac:spMkLst>
            <pc:docMk/>
            <pc:sldMk cId="670674914" sldId="280"/>
            <ac:spMk id="8" creationId="{EFD81F18-BD94-B275-69D5-3D9BD694F983}"/>
          </ac:spMkLst>
        </pc:spChg>
        <pc:spChg chg="mod">
          <ac:chgData name="Geoffrey BRASSART" userId="5b3eb97ed22eb37d" providerId="LiveId" clId="{B856F51D-702F-47FD-A5E0-66D7AEA14850}" dt="2022-11-30T17:13:11.027" v="1032" actId="1076"/>
          <ac:spMkLst>
            <pc:docMk/>
            <pc:sldMk cId="670674914" sldId="280"/>
            <ac:spMk id="9" creationId="{4828CC02-23ED-006A-9535-7EF49ED40AFB}"/>
          </ac:spMkLst>
        </pc:spChg>
        <pc:spChg chg="mod">
          <ac:chgData name="Geoffrey BRASSART" userId="5b3eb97ed22eb37d" providerId="LiveId" clId="{B856F51D-702F-47FD-A5E0-66D7AEA14850}" dt="2022-11-30T17:13:11.027" v="1032" actId="1076"/>
          <ac:spMkLst>
            <pc:docMk/>
            <pc:sldMk cId="670674914" sldId="280"/>
            <ac:spMk id="10" creationId="{A6AC55AD-4A5F-74C5-0F30-0C5ECD4AC7E6}"/>
          </ac:spMkLst>
        </pc:spChg>
        <pc:spChg chg="mod">
          <ac:chgData name="Geoffrey BRASSART" userId="5b3eb97ed22eb37d" providerId="LiveId" clId="{B856F51D-702F-47FD-A5E0-66D7AEA14850}" dt="2022-11-30T17:13:11.027" v="1032" actId="1076"/>
          <ac:spMkLst>
            <pc:docMk/>
            <pc:sldMk cId="670674914" sldId="280"/>
            <ac:spMk id="12" creationId="{CACB5DA9-F7EC-1D66-6BBF-491F95ADA07D}"/>
          </ac:spMkLst>
        </pc:spChg>
        <pc:spChg chg="mod">
          <ac:chgData name="Geoffrey BRASSART" userId="5b3eb97ed22eb37d" providerId="LiveId" clId="{B856F51D-702F-47FD-A5E0-66D7AEA14850}" dt="2022-11-30T17:14:21.592" v="1040" actId="20577"/>
          <ac:spMkLst>
            <pc:docMk/>
            <pc:sldMk cId="670674914" sldId="280"/>
            <ac:spMk id="13" creationId="{CF5E8BE9-F92E-9B85-13EC-6EEE6847D149}"/>
          </ac:spMkLst>
        </pc:spChg>
        <pc:spChg chg="mod">
          <ac:chgData name="Geoffrey BRASSART" userId="5b3eb97ed22eb37d" providerId="LiveId" clId="{B856F51D-702F-47FD-A5E0-66D7AEA14850}" dt="2022-11-30T17:15:33.627" v="1152" actId="1076"/>
          <ac:spMkLst>
            <pc:docMk/>
            <pc:sldMk cId="670674914" sldId="280"/>
            <ac:spMk id="14" creationId="{2062E64E-E0A4-5B0C-7BF6-49CD4726A06F}"/>
          </ac:spMkLst>
        </pc:spChg>
        <pc:spChg chg="mod">
          <ac:chgData name="Geoffrey BRASSART" userId="5b3eb97ed22eb37d" providerId="LiveId" clId="{B856F51D-702F-47FD-A5E0-66D7AEA14850}" dt="2022-11-30T17:13:54.340" v="1034" actId="1076"/>
          <ac:spMkLst>
            <pc:docMk/>
            <pc:sldMk cId="670674914" sldId="280"/>
            <ac:spMk id="19" creationId="{B36D5269-AFF8-D9D2-100F-4373EBC395C0}"/>
          </ac:spMkLst>
        </pc:spChg>
        <pc:spChg chg="mod">
          <ac:chgData name="Geoffrey BRASSART" userId="5b3eb97ed22eb37d" providerId="LiveId" clId="{B856F51D-702F-47FD-A5E0-66D7AEA14850}" dt="2022-11-30T17:13:46.044" v="1033" actId="1076"/>
          <ac:spMkLst>
            <pc:docMk/>
            <pc:sldMk cId="670674914" sldId="280"/>
            <ac:spMk id="22" creationId="{C95128F3-A430-9FA8-2408-1F7C2D968B66}"/>
          </ac:spMkLst>
        </pc:spChg>
        <pc:spChg chg="mod">
          <ac:chgData name="Geoffrey BRASSART" userId="5b3eb97ed22eb37d" providerId="LiveId" clId="{B856F51D-702F-47FD-A5E0-66D7AEA14850}" dt="2022-11-30T17:13:11.027" v="1032" actId="1076"/>
          <ac:spMkLst>
            <pc:docMk/>
            <pc:sldMk cId="670674914" sldId="280"/>
            <ac:spMk id="23" creationId="{6906C15A-DE15-3AD9-CD84-6C7AECE2D6DC}"/>
          </ac:spMkLst>
        </pc:spChg>
        <pc:spChg chg="mod">
          <ac:chgData name="Geoffrey BRASSART" userId="5b3eb97ed22eb37d" providerId="LiveId" clId="{B856F51D-702F-47FD-A5E0-66D7AEA14850}" dt="2022-11-30T17:13:11.027" v="1032" actId="1076"/>
          <ac:spMkLst>
            <pc:docMk/>
            <pc:sldMk cId="670674914" sldId="280"/>
            <ac:spMk id="24" creationId="{E72AC194-E665-015D-5E78-1CCBE6FFAD98}"/>
          </ac:spMkLst>
        </pc:spChg>
        <pc:spChg chg="mod">
          <ac:chgData name="Geoffrey BRASSART" userId="5b3eb97ed22eb37d" providerId="LiveId" clId="{B856F51D-702F-47FD-A5E0-66D7AEA14850}" dt="2022-11-30T17:13:54.340" v="1034" actId="1076"/>
          <ac:spMkLst>
            <pc:docMk/>
            <pc:sldMk cId="670674914" sldId="280"/>
            <ac:spMk id="25" creationId="{D562B181-682B-5E37-62E0-04FFEE4B1A4A}"/>
          </ac:spMkLst>
        </pc:spChg>
        <pc:spChg chg="mod">
          <ac:chgData name="Geoffrey BRASSART" userId="5b3eb97ed22eb37d" providerId="LiveId" clId="{B856F51D-702F-47FD-A5E0-66D7AEA14850}" dt="2022-11-30T17:13:11.027" v="1032" actId="1076"/>
          <ac:spMkLst>
            <pc:docMk/>
            <pc:sldMk cId="670674914" sldId="280"/>
            <ac:spMk id="26" creationId="{C094945A-E953-0210-84CE-35CF880A8A60}"/>
          </ac:spMkLst>
        </pc:spChg>
        <pc:spChg chg="mod">
          <ac:chgData name="Geoffrey BRASSART" userId="5b3eb97ed22eb37d" providerId="LiveId" clId="{B856F51D-702F-47FD-A5E0-66D7AEA14850}" dt="2022-11-30T17:13:46.044" v="1033" actId="1076"/>
          <ac:spMkLst>
            <pc:docMk/>
            <pc:sldMk cId="670674914" sldId="280"/>
            <ac:spMk id="27" creationId="{F5BED3A7-08A3-BC66-E617-CD6E27F30095}"/>
          </ac:spMkLst>
        </pc:spChg>
        <pc:spChg chg="mod">
          <ac:chgData name="Geoffrey BRASSART" userId="5b3eb97ed22eb37d" providerId="LiveId" clId="{B856F51D-702F-47FD-A5E0-66D7AEA14850}" dt="2022-11-30T17:13:11.027" v="1032" actId="1076"/>
          <ac:spMkLst>
            <pc:docMk/>
            <pc:sldMk cId="670674914" sldId="280"/>
            <ac:spMk id="28" creationId="{341591F0-6409-410E-9C26-B51E5FA1A74C}"/>
          </ac:spMkLst>
        </pc:spChg>
        <pc:spChg chg="mod">
          <ac:chgData name="Geoffrey BRASSART" userId="5b3eb97ed22eb37d" providerId="LiveId" clId="{B856F51D-702F-47FD-A5E0-66D7AEA14850}" dt="2022-11-30T17:15:37.981" v="1154" actId="20577"/>
          <ac:spMkLst>
            <pc:docMk/>
            <pc:sldMk cId="670674914" sldId="280"/>
            <ac:spMk id="113" creationId="{00000000-0000-0000-0000-000000000000}"/>
          </ac:spMkLst>
        </pc:spChg>
        <pc:spChg chg="mod">
          <ac:chgData name="Geoffrey BRASSART" userId="5b3eb97ed22eb37d" providerId="LiveId" clId="{B856F51D-702F-47FD-A5E0-66D7AEA14850}" dt="2022-11-30T17:15:08.969" v="1151" actId="20577"/>
          <ac:spMkLst>
            <pc:docMk/>
            <pc:sldMk cId="670674914" sldId="280"/>
            <ac:spMk id="117" creationId="{00000000-0000-0000-0000-000000000000}"/>
          </ac:spMkLst>
        </pc:spChg>
        <pc:picChg chg="mod">
          <ac:chgData name="Geoffrey BRASSART" userId="5b3eb97ed22eb37d" providerId="LiveId" clId="{B856F51D-702F-47FD-A5E0-66D7AEA14850}" dt="2022-11-30T17:15:33.627" v="1152" actId="1076"/>
          <ac:picMkLst>
            <pc:docMk/>
            <pc:sldMk cId="670674914" sldId="280"/>
            <ac:picMk id="3" creationId="{071E3B1F-7006-B3FD-8671-A648C953F22F}"/>
          </ac:picMkLst>
        </pc:picChg>
        <pc:picChg chg="mod">
          <ac:chgData name="Geoffrey BRASSART" userId="5b3eb97ed22eb37d" providerId="LiveId" clId="{B856F51D-702F-47FD-A5E0-66D7AEA14850}" dt="2022-11-30T17:13:05.192" v="1031" actId="1076"/>
          <ac:picMkLst>
            <pc:docMk/>
            <pc:sldMk cId="670674914" sldId="280"/>
            <ac:picMk id="15" creationId="{E3205EBF-40B4-E0E8-906E-DC4AAA25561F}"/>
          </ac:picMkLst>
        </pc:picChg>
      </pc:sldChg>
      <pc:sldChg chg="modSp mod">
        <pc:chgData name="Geoffrey BRASSART" userId="5b3eb97ed22eb37d" providerId="LiveId" clId="{B856F51D-702F-47FD-A5E0-66D7AEA14850}" dt="2022-11-30T18:57:57.302" v="3033" actId="20577"/>
        <pc:sldMkLst>
          <pc:docMk/>
          <pc:sldMk cId="4047585237" sldId="281"/>
        </pc:sldMkLst>
        <pc:spChg chg="mod">
          <ac:chgData name="Geoffrey BRASSART" userId="5b3eb97ed22eb37d" providerId="LiveId" clId="{B856F51D-702F-47FD-A5E0-66D7AEA14850}" dt="2022-11-30T17:26:41.788" v="1402" actId="1076"/>
          <ac:spMkLst>
            <pc:docMk/>
            <pc:sldMk cId="4047585237" sldId="281"/>
            <ac:spMk id="16" creationId="{14AB47F3-9A13-1053-23A3-688F1AF8546E}"/>
          </ac:spMkLst>
        </pc:spChg>
        <pc:spChg chg="mod">
          <ac:chgData name="Geoffrey BRASSART" userId="5b3eb97ed22eb37d" providerId="LiveId" clId="{B856F51D-702F-47FD-A5E0-66D7AEA14850}" dt="2022-11-30T17:26:38.531" v="1401" actId="14100"/>
          <ac:spMkLst>
            <pc:docMk/>
            <pc:sldMk cId="4047585237" sldId="281"/>
            <ac:spMk id="17" creationId="{42CB4FF3-F1D9-017D-79D6-66610B4D8D66}"/>
          </ac:spMkLst>
        </pc:spChg>
        <pc:spChg chg="mod">
          <ac:chgData name="Geoffrey BRASSART" userId="5b3eb97ed22eb37d" providerId="LiveId" clId="{B856F51D-702F-47FD-A5E0-66D7AEA14850}" dt="2022-11-30T17:26:44.674" v="1403" actId="1076"/>
          <ac:spMkLst>
            <pc:docMk/>
            <pc:sldMk cId="4047585237" sldId="281"/>
            <ac:spMk id="18" creationId="{3424C08F-260C-315D-7B66-3B37EB008947}"/>
          </ac:spMkLst>
        </pc:spChg>
        <pc:spChg chg="mod">
          <ac:chgData name="Geoffrey BRASSART" userId="5b3eb97ed22eb37d" providerId="LiveId" clId="{B856F51D-702F-47FD-A5E0-66D7AEA14850}" dt="2022-11-30T17:26:34.509" v="1400" actId="1076"/>
          <ac:spMkLst>
            <pc:docMk/>
            <pc:sldMk cId="4047585237" sldId="281"/>
            <ac:spMk id="20" creationId="{D0C3FC85-27C5-ABE9-7ADB-D54E1FC27407}"/>
          </ac:spMkLst>
        </pc:spChg>
        <pc:spChg chg="mod">
          <ac:chgData name="Geoffrey BRASSART" userId="5b3eb97ed22eb37d" providerId="LiveId" clId="{B856F51D-702F-47FD-A5E0-66D7AEA14850}" dt="2022-11-30T17:26:34.509" v="1400" actId="1076"/>
          <ac:spMkLst>
            <pc:docMk/>
            <pc:sldMk cId="4047585237" sldId="281"/>
            <ac:spMk id="21" creationId="{9C363026-3A31-646E-54A7-DBFB789ABAB8}"/>
          </ac:spMkLst>
        </pc:spChg>
        <pc:spChg chg="mod">
          <ac:chgData name="Geoffrey BRASSART" userId="5b3eb97ed22eb37d" providerId="LiveId" clId="{B856F51D-702F-47FD-A5E0-66D7AEA14850}" dt="2022-11-30T17:26:46.543" v="1404" actId="1076"/>
          <ac:spMkLst>
            <pc:docMk/>
            <pc:sldMk cId="4047585237" sldId="281"/>
            <ac:spMk id="29" creationId="{E5B97E33-E3F9-4DE0-54DE-2263F3AB5461}"/>
          </ac:spMkLst>
        </pc:spChg>
        <pc:spChg chg="mod">
          <ac:chgData name="Geoffrey BRASSART" userId="5b3eb97ed22eb37d" providerId="LiveId" clId="{B856F51D-702F-47FD-A5E0-66D7AEA14850}" dt="2022-11-30T17:26:34.509" v="1400" actId="1076"/>
          <ac:spMkLst>
            <pc:docMk/>
            <pc:sldMk cId="4047585237" sldId="281"/>
            <ac:spMk id="30" creationId="{19758CA7-6660-4E92-CBC0-A16329C7B081}"/>
          </ac:spMkLst>
        </pc:spChg>
        <pc:spChg chg="mod">
          <ac:chgData name="Geoffrey BRASSART" userId="5b3eb97ed22eb37d" providerId="LiveId" clId="{B856F51D-702F-47FD-A5E0-66D7AEA14850}" dt="2022-11-30T17:26:34.509" v="1400" actId="1076"/>
          <ac:spMkLst>
            <pc:docMk/>
            <pc:sldMk cId="4047585237" sldId="281"/>
            <ac:spMk id="31" creationId="{AE0EC37D-6353-D20D-624E-068F24483AD8}"/>
          </ac:spMkLst>
        </pc:spChg>
        <pc:spChg chg="mod">
          <ac:chgData name="Geoffrey BRASSART" userId="5b3eb97ed22eb37d" providerId="LiveId" clId="{B856F51D-702F-47FD-A5E0-66D7AEA14850}" dt="2022-11-30T17:26:34.509" v="1400" actId="1076"/>
          <ac:spMkLst>
            <pc:docMk/>
            <pc:sldMk cId="4047585237" sldId="281"/>
            <ac:spMk id="32" creationId="{81DFF64B-B10C-CCAB-47F6-F9CF1BCB7BDD}"/>
          </ac:spMkLst>
        </pc:spChg>
        <pc:spChg chg="mod">
          <ac:chgData name="Geoffrey BRASSART" userId="5b3eb97ed22eb37d" providerId="LiveId" clId="{B856F51D-702F-47FD-A5E0-66D7AEA14850}" dt="2022-11-30T17:26:55.236" v="1406" actId="20577"/>
          <ac:spMkLst>
            <pc:docMk/>
            <pc:sldMk cId="4047585237" sldId="281"/>
            <ac:spMk id="113" creationId="{00000000-0000-0000-0000-000000000000}"/>
          </ac:spMkLst>
        </pc:spChg>
        <pc:spChg chg="mod">
          <ac:chgData name="Geoffrey BRASSART" userId="5b3eb97ed22eb37d" providerId="LiveId" clId="{B856F51D-702F-47FD-A5E0-66D7AEA14850}" dt="2022-11-30T18:57:57.302" v="3033" actId="20577"/>
          <ac:spMkLst>
            <pc:docMk/>
            <pc:sldMk cId="4047585237" sldId="281"/>
            <ac:spMk id="117" creationId="{00000000-0000-0000-0000-000000000000}"/>
          </ac:spMkLst>
        </pc:spChg>
        <pc:picChg chg="mod">
          <ac:chgData name="Geoffrey BRASSART" userId="5b3eb97ed22eb37d" providerId="LiveId" clId="{B856F51D-702F-47FD-A5E0-66D7AEA14850}" dt="2022-11-30T17:26:26.167" v="1399" actId="1076"/>
          <ac:picMkLst>
            <pc:docMk/>
            <pc:sldMk cId="4047585237" sldId="281"/>
            <ac:picMk id="11" creationId="{EAB350AC-A9DA-B51C-7CCE-8B02ACB71A4E}"/>
          </ac:picMkLst>
        </pc:picChg>
      </pc:sldChg>
      <pc:sldChg chg="modSp mod modAnim">
        <pc:chgData name="Geoffrey BRASSART" userId="5b3eb97ed22eb37d" providerId="LiveId" clId="{B856F51D-702F-47FD-A5E0-66D7AEA14850}" dt="2022-11-30T18:57:08.173" v="2994" actId="20577"/>
        <pc:sldMkLst>
          <pc:docMk/>
          <pc:sldMk cId="2315452098" sldId="282"/>
        </pc:sldMkLst>
        <pc:spChg chg="mod">
          <ac:chgData name="Geoffrey BRASSART" userId="5b3eb97ed22eb37d" providerId="LiveId" clId="{B856F51D-702F-47FD-A5E0-66D7AEA14850}" dt="2022-11-30T17:23:19.036" v="1378" actId="20577"/>
          <ac:spMkLst>
            <pc:docMk/>
            <pc:sldMk cId="2315452098" sldId="282"/>
            <ac:spMk id="113" creationId="{00000000-0000-0000-0000-000000000000}"/>
          </ac:spMkLst>
        </pc:spChg>
        <pc:spChg chg="mod">
          <ac:chgData name="Geoffrey BRASSART" userId="5b3eb97ed22eb37d" providerId="LiveId" clId="{B856F51D-702F-47FD-A5E0-66D7AEA14850}" dt="2022-11-30T18:57:08.173" v="2994" actId="20577"/>
          <ac:spMkLst>
            <pc:docMk/>
            <pc:sldMk cId="2315452098" sldId="282"/>
            <ac:spMk id="117" creationId="{00000000-0000-0000-0000-000000000000}"/>
          </ac:spMkLst>
        </pc:spChg>
        <pc:picChg chg="mod">
          <ac:chgData name="Geoffrey BRASSART" userId="5b3eb97ed22eb37d" providerId="LiveId" clId="{B856F51D-702F-47FD-A5E0-66D7AEA14850}" dt="2022-11-30T17:19:03.617" v="1157" actId="1076"/>
          <ac:picMkLst>
            <pc:docMk/>
            <pc:sldMk cId="2315452098" sldId="282"/>
            <ac:picMk id="11" creationId="{EAB350AC-A9DA-B51C-7CCE-8B02ACB71A4E}"/>
          </ac:picMkLst>
        </pc:picChg>
      </pc:sldChg>
      <pc:sldChg chg="modSp mod">
        <pc:chgData name="Geoffrey BRASSART" userId="5b3eb97ed22eb37d" providerId="LiveId" clId="{B856F51D-702F-47FD-A5E0-66D7AEA14850}" dt="2022-11-30T17:36:47.768" v="1422" actId="20577"/>
        <pc:sldMkLst>
          <pc:docMk/>
          <pc:sldMk cId="1801118676" sldId="284"/>
        </pc:sldMkLst>
        <pc:spChg chg="mod">
          <ac:chgData name="Geoffrey BRASSART" userId="5b3eb97ed22eb37d" providerId="LiveId" clId="{B856F51D-702F-47FD-A5E0-66D7AEA14850}" dt="2022-11-30T17:36:40.172" v="1420" actId="14100"/>
          <ac:spMkLst>
            <pc:docMk/>
            <pc:sldMk cId="1801118676" sldId="284"/>
            <ac:spMk id="2" creationId="{E3351ED5-6EEE-B56E-F94C-C49B46EA20AE}"/>
          </ac:spMkLst>
        </pc:spChg>
        <pc:spChg chg="mod">
          <ac:chgData name="Geoffrey BRASSART" userId="5b3eb97ed22eb37d" providerId="LiveId" clId="{B856F51D-702F-47FD-A5E0-66D7AEA14850}" dt="2022-11-30T17:36:02.056" v="1417" actId="14100"/>
          <ac:spMkLst>
            <pc:docMk/>
            <pc:sldMk cId="1801118676" sldId="284"/>
            <ac:spMk id="16" creationId="{14AB47F3-9A13-1053-23A3-688F1AF8546E}"/>
          </ac:spMkLst>
        </pc:spChg>
        <pc:spChg chg="mod">
          <ac:chgData name="Geoffrey BRASSART" userId="5b3eb97ed22eb37d" providerId="LiveId" clId="{B856F51D-702F-47FD-A5E0-66D7AEA14850}" dt="2022-11-30T17:35:48.990" v="1415" actId="1076"/>
          <ac:spMkLst>
            <pc:docMk/>
            <pc:sldMk cId="1801118676" sldId="284"/>
            <ac:spMk id="17" creationId="{42CB4FF3-F1D9-017D-79D6-66610B4D8D66}"/>
          </ac:spMkLst>
        </pc:spChg>
        <pc:spChg chg="mod">
          <ac:chgData name="Geoffrey BRASSART" userId="5b3eb97ed22eb37d" providerId="LiveId" clId="{B856F51D-702F-47FD-A5E0-66D7AEA14850}" dt="2022-11-30T17:36:04.696" v="1418" actId="14100"/>
          <ac:spMkLst>
            <pc:docMk/>
            <pc:sldMk cId="1801118676" sldId="284"/>
            <ac:spMk id="18" creationId="{3424C08F-260C-315D-7B66-3B37EB008947}"/>
          </ac:spMkLst>
        </pc:spChg>
        <pc:spChg chg="mod">
          <ac:chgData name="Geoffrey BRASSART" userId="5b3eb97ed22eb37d" providerId="LiveId" clId="{B856F51D-702F-47FD-A5E0-66D7AEA14850}" dt="2022-11-30T17:35:42.255" v="1414" actId="1076"/>
          <ac:spMkLst>
            <pc:docMk/>
            <pc:sldMk cId="1801118676" sldId="284"/>
            <ac:spMk id="21" creationId="{9C363026-3A31-646E-54A7-DBFB789ABAB8}"/>
          </ac:spMkLst>
        </pc:spChg>
        <pc:spChg chg="mod">
          <ac:chgData name="Geoffrey BRASSART" userId="5b3eb97ed22eb37d" providerId="LiveId" clId="{B856F51D-702F-47FD-A5E0-66D7AEA14850}" dt="2022-11-30T17:35:42.255" v="1414" actId="1076"/>
          <ac:spMkLst>
            <pc:docMk/>
            <pc:sldMk cId="1801118676" sldId="284"/>
            <ac:spMk id="29" creationId="{E5B97E33-E3F9-4DE0-54DE-2263F3AB5461}"/>
          </ac:spMkLst>
        </pc:spChg>
        <pc:spChg chg="mod">
          <ac:chgData name="Geoffrey BRASSART" userId="5b3eb97ed22eb37d" providerId="LiveId" clId="{B856F51D-702F-47FD-A5E0-66D7AEA14850}" dt="2022-11-30T17:35:53.339" v="1416" actId="1076"/>
          <ac:spMkLst>
            <pc:docMk/>
            <pc:sldMk cId="1801118676" sldId="284"/>
            <ac:spMk id="31" creationId="{AE0EC37D-6353-D20D-624E-068F24483AD8}"/>
          </ac:spMkLst>
        </pc:spChg>
        <pc:spChg chg="mod">
          <ac:chgData name="Geoffrey BRASSART" userId="5b3eb97ed22eb37d" providerId="LiveId" clId="{B856F51D-702F-47FD-A5E0-66D7AEA14850}" dt="2022-11-30T17:34:31.193" v="1410" actId="1076"/>
          <ac:spMkLst>
            <pc:docMk/>
            <pc:sldMk cId="1801118676" sldId="284"/>
            <ac:spMk id="32" creationId="{81DFF64B-B10C-CCAB-47F6-F9CF1BCB7BDD}"/>
          </ac:spMkLst>
        </pc:spChg>
        <pc:spChg chg="mod">
          <ac:chgData name="Geoffrey BRASSART" userId="5b3eb97ed22eb37d" providerId="LiveId" clId="{B856F51D-702F-47FD-A5E0-66D7AEA14850}" dt="2022-11-30T17:36:47.768" v="1422" actId="20577"/>
          <ac:spMkLst>
            <pc:docMk/>
            <pc:sldMk cId="1801118676" sldId="284"/>
            <ac:spMk id="113" creationId="{00000000-0000-0000-0000-000000000000}"/>
          </ac:spMkLst>
        </pc:spChg>
        <pc:picChg chg="mod">
          <ac:chgData name="Geoffrey BRASSART" userId="5b3eb97ed22eb37d" providerId="LiveId" clId="{B856F51D-702F-47FD-A5E0-66D7AEA14850}" dt="2022-11-30T17:35:31.238" v="1412" actId="14100"/>
          <ac:picMkLst>
            <pc:docMk/>
            <pc:sldMk cId="1801118676" sldId="284"/>
            <ac:picMk id="11" creationId="{EAB350AC-A9DA-B51C-7CCE-8B02ACB71A4E}"/>
          </ac:picMkLst>
        </pc:picChg>
      </pc:sldChg>
      <pc:sldChg chg="modSp mod modAnim">
        <pc:chgData name="Geoffrey BRASSART" userId="5b3eb97ed22eb37d" providerId="LiveId" clId="{B856F51D-702F-47FD-A5E0-66D7AEA14850}" dt="2022-11-30T18:58:36.295" v="3034" actId="20577"/>
        <pc:sldMkLst>
          <pc:docMk/>
          <pc:sldMk cId="3721115961" sldId="288"/>
        </pc:sldMkLst>
        <pc:spChg chg="mod">
          <ac:chgData name="Geoffrey BRASSART" userId="5b3eb97ed22eb37d" providerId="LiveId" clId="{B856F51D-702F-47FD-A5E0-66D7AEA14850}" dt="2022-11-30T17:38:41.734" v="1426" actId="1076"/>
          <ac:spMkLst>
            <pc:docMk/>
            <pc:sldMk cId="3721115961" sldId="288"/>
            <ac:spMk id="17" creationId="{42CB4FF3-F1D9-017D-79D6-66610B4D8D66}"/>
          </ac:spMkLst>
        </pc:spChg>
        <pc:spChg chg="mod">
          <ac:chgData name="Geoffrey BRASSART" userId="5b3eb97ed22eb37d" providerId="LiveId" clId="{B856F51D-702F-47FD-A5E0-66D7AEA14850}" dt="2022-11-30T17:38:43.668" v="1427" actId="14100"/>
          <ac:spMkLst>
            <pc:docMk/>
            <pc:sldMk cId="3721115961" sldId="288"/>
            <ac:spMk id="18" creationId="{3424C08F-260C-315D-7B66-3B37EB008947}"/>
          </ac:spMkLst>
        </pc:spChg>
        <pc:spChg chg="mod">
          <ac:chgData name="Geoffrey BRASSART" userId="5b3eb97ed22eb37d" providerId="LiveId" clId="{B856F51D-702F-47FD-A5E0-66D7AEA14850}" dt="2022-11-30T17:39:11.271" v="1442" actId="20577"/>
          <ac:spMkLst>
            <pc:docMk/>
            <pc:sldMk cId="3721115961" sldId="288"/>
            <ac:spMk id="113" creationId="{00000000-0000-0000-0000-000000000000}"/>
          </ac:spMkLst>
        </pc:spChg>
        <pc:spChg chg="mod">
          <ac:chgData name="Geoffrey BRASSART" userId="5b3eb97ed22eb37d" providerId="LiveId" clId="{B856F51D-702F-47FD-A5E0-66D7AEA14850}" dt="2022-11-30T17:55:23.542" v="1639" actId="20577"/>
          <ac:spMkLst>
            <pc:docMk/>
            <pc:sldMk cId="3721115961" sldId="288"/>
            <ac:spMk id="116" creationId="{00000000-0000-0000-0000-000000000000}"/>
          </ac:spMkLst>
        </pc:spChg>
        <pc:spChg chg="mod">
          <ac:chgData name="Geoffrey BRASSART" userId="5b3eb97ed22eb37d" providerId="LiveId" clId="{B856F51D-702F-47FD-A5E0-66D7AEA14850}" dt="2022-11-30T18:58:36.295" v="3034" actId="20577"/>
          <ac:spMkLst>
            <pc:docMk/>
            <pc:sldMk cId="3721115961" sldId="288"/>
            <ac:spMk id="117" creationId="{00000000-0000-0000-0000-000000000000}"/>
          </ac:spMkLst>
        </pc:spChg>
        <pc:picChg chg="mod">
          <ac:chgData name="Geoffrey BRASSART" userId="5b3eb97ed22eb37d" providerId="LiveId" clId="{B856F51D-702F-47FD-A5E0-66D7AEA14850}" dt="2022-11-30T17:38:32.441" v="1424" actId="1076"/>
          <ac:picMkLst>
            <pc:docMk/>
            <pc:sldMk cId="3721115961" sldId="288"/>
            <ac:picMk id="6" creationId="{4B3655F4-899D-B4C3-AFAB-AC69584437B9}"/>
          </ac:picMkLst>
        </pc:picChg>
      </pc:sldChg>
      <pc:sldChg chg="modSp mod">
        <pc:chgData name="Geoffrey BRASSART" userId="5b3eb97ed22eb37d" providerId="LiveId" clId="{B856F51D-702F-47FD-A5E0-66D7AEA14850}" dt="2022-11-30T17:55:28.060" v="1641" actId="20577"/>
        <pc:sldMkLst>
          <pc:docMk/>
          <pc:sldMk cId="1870294577" sldId="289"/>
        </pc:sldMkLst>
        <pc:spChg chg="mod">
          <ac:chgData name="Geoffrey BRASSART" userId="5b3eb97ed22eb37d" providerId="LiveId" clId="{B856F51D-702F-47FD-A5E0-66D7AEA14850}" dt="2022-11-30T17:42:12.848" v="1448" actId="1076"/>
          <ac:spMkLst>
            <pc:docMk/>
            <pc:sldMk cId="1870294577" sldId="289"/>
            <ac:spMk id="2" creationId="{E3351ED5-6EEE-B56E-F94C-C49B46EA20AE}"/>
          </ac:spMkLst>
        </pc:spChg>
        <pc:spChg chg="mod">
          <ac:chgData name="Geoffrey BRASSART" userId="5b3eb97ed22eb37d" providerId="LiveId" clId="{B856F51D-702F-47FD-A5E0-66D7AEA14850}" dt="2022-11-30T17:42:12.848" v="1448" actId="1076"/>
          <ac:spMkLst>
            <pc:docMk/>
            <pc:sldMk cId="1870294577" sldId="289"/>
            <ac:spMk id="3" creationId="{5E06BA1F-665C-6676-5F40-C0AB3797645A}"/>
          </ac:spMkLst>
        </pc:spChg>
        <pc:spChg chg="mod">
          <ac:chgData name="Geoffrey BRASSART" userId="5b3eb97ed22eb37d" providerId="LiveId" clId="{B856F51D-702F-47FD-A5E0-66D7AEA14850}" dt="2022-11-30T17:41:59.948" v="1446" actId="1076"/>
          <ac:spMkLst>
            <pc:docMk/>
            <pc:sldMk cId="1870294577" sldId="289"/>
            <ac:spMk id="16" creationId="{14AB47F3-9A13-1053-23A3-688F1AF8546E}"/>
          </ac:spMkLst>
        </pc:spChg>
        <pc:spChg chg="mod">
          <ac:chgData name="Geoffrey BRASSART" userId="5b3eb97ed22eb37d" providerId="LiveId" clId="{B856F51D-702F-47FD-A5E0-66D7AEA14850}" dt="2022-11-30T17:42:15.414" v="1449" actId="1076"/>
          <ac:spMkLst>
            <pc:docMk/>
            <pc:sldMk cId="1870294577" sldId="289"/>
            <ac:spMk id="20" creationId="{D0C3FC85-27C5-ABE9-7ADB-D54E1FC27407}"/>
          </ac:spMkLst>
        </pc:spChg>
        <pc:spChg chg="mod">
          <ac:chgData name="Geoffrey BRASSART" userId="5b3eb97ed22eb37d" providerId="LiveId" clId="{B856F51D-702F-47FD-A5E0-66D7AEA14850}" dt="2022-11-30T17:41:59.948" v="1446" actId="1076"/>
          <ac:spMkLst>
            <pc:docMk/>
            <pc:sldMk cId="1870294577" sldId="289"/>
            <ac:spMk id="21" creationId="{9C363026-3A31-646E-54A7-DBFB789ABAB8}"/>
          </ac:spMkLst>
        </pc:spChg>
        <pc:spChg chg="mod">
          <ac:chgData name="Geoffrey BRASSART" userId="5b3eb97ed22eb37d" providerId="LiveId" clId="{B856F51D-702F-47FD-A5E0-66D7AEA14850}" dt="2022-11-30T17:42:04.769" v="1447" actId="1076"/>
          <ac:spMkLst>
            <pc:docMk/>
            <pc:sldMk cId="1870294577" sldId="289"/>
            <ac:spMk id="29" creationId="{E5B97E33-E3F9-4DE0-54DE-2263F3AB5461}"/>
          </ac:spMkLst>
        </pc:spChg>
        <pc:spChg chg="mod">
          <ac:chgData name="Geoffrey BRASSART" userId="5b3eb97ed22eb37d" providerId="LiveId" clId="{B856F51D-702F-47FD-A5E0-66D7AEA14850}" dt="2022-11-30T17:42:04.769" v="1447" actId="1076"/>
          <ac:spMkLst>
            <pc:docMk/>
            <pc:sldMk cId="1870294577" sldId="289"/>
            <ac:spMk id="30" creationId="{19758CA7-6660-4E92-CBC0-A16329C7B081}"/>
          </ac:spMkLst>
        </pc:spChg>
        <pc:spChg chg="mod">
          <ac:chgData name="Geoffrey BRASSART" userId="5b3eb97ed22eb37d" providerId="LiveId" clId="{B856F51D-702F-47FD-A5E0-66D7AEA14850}" dt="2022-11-30T17:41:59.948" v="1446" actId="1076"/>
          <ac:spMkLst>
            <pc:docMk/>
            <pc:sldMk cId="1870294577" sldId="289"/>
            <ac:spMk id="31" creationId="{AE0EC37D-6353-D20D-624E-068F24483AD8}"/>
          </ac:spMkLst>
        </pc:spChg>
        <pc:spChg chg="mod">
          <ac:chgData name="Geoffrey BRASSART" userId="5b3eb97ed22eb37d" providerId="LiveId" clId="{B856F51D-702F-47FD-A5E0-66D7AEA14850}" dt="2022-11-30T17:42:04.769" v="1447" actId="1076"/>
          <ac:spMkLst>
            <pc:docMk/>
            <pc:sldMk cId="1870294577" sldId="289"/>
            <ac:spMk id="32" creationId="{81DFF64B-B10C-CCAB-47F6-F9CF1BCB7BDD}"/>
          </ac:spMkLst>
        </pc:spChg>
        <pc:spChg chg="mod">
          <ac:chgData name="Geoffrey BRASSART" userId="5b3eb97ed22eb37d" providerId="LiveId" clId="{B856F51D-702F-47FD-A5E0-66D7AEA14850}" dt="2022-11-30T17:42:22.624" v="1451" actId="20577"/>
          <ac:spMkLst>
            <pc:docMk/>
            <pc:sldMk cId="1870294577" sldId="289"/>
            <ac:spMk id="113" creationId="{00000000-0000-0000-0000-000000000000}"/>
          </ac:spMkLst>
        </pc:spChg>
        <pc:spChg chg="mod">
          <ac:chgData name="Geoffrey BRASSART" userId="5b3eb97ed22eb37d" providerId="LiveId" clId="{B856F51D-702F-47FD-A5E0-66D7AEA14850}" dt="2022-11-30T17:55:28.060" v="1641" actId="20577"/>
          <ac:spMkLst>
            <pc:docMk/>
            <pc:sldMk cId="1870294577" sldId="289"/>
            <ac:spMk id="116" creationId="{00000000-0000-0000-0000-000000000000}"/>
          </ac:spMkLst>
        </pc:spChg>
        <pc:picChg chg="mod">
          <ac:chgData name="Geoffrey BRASSART" userId="5b3eb97ed22eb37d" providerId="LiveId" clId="{B856F51D-702F-47FD-A5E0-66D7AEA14850}" dt="2022-11-30T17:41:55.898" v="1445" actId="1076"/>
          <ac:picMkLst>
            <pc:docMk/>
            <pc:sldMk cId="1870294577" sldId="289"/>
            <ac:picMk id="8" creationId="{3E7772E5-AEA9-7F2A-04B7-1D68A6EAC7D3}"/>
          </ac:picMkLst>
        </pc:picChg>
      </pc:sldChg>
      <pc:sldChg chg="addSp delSp modSp mod delAnim modAnim">
        <pc:chgData name="Geoffrey BRASSART" userId="5b3eb97ed22eb37d" providerId="LiveId" clId="{B856F51D-702F-47FD-A5E0-66D7AEA14850}" dt="2022-11-30T18:18:20.677" v="1846" actId="20577"/>
        <pc:sldMkLst>
          <pc:docMk/>
          <pc:sldMk cId="1281894747" sldId="290"/>
        </pc:sldMkLst>
        <pc:spChg chg="mod">
          <ac:chgData name="Geoffrey BRASSART" userId="5b3eb97ed22eb37d" providerId="LiveId" clId="{B856F51D-702F-47FD-A5E0-66D7AEA14850}" dt="2022-11-30T17:53:23.258" v="1619" actId="14100"/>
          <ac:spMkLst>
            <pc:docMk/>
            <pc:sldMk cId="1281894747" sldId="290"/>
            <ac:spMk id="2" creationId="{E3351ED5-6EEE-B56E-F94C-C49B46EA20AE}"/>
          </ac:spMkLst>
        </pc:spChg>
        <pc:spChg chg="mod">
          <ac:chgData name="Geoffrey BRASSART" userId="5b3eb97ed22eb37d" providerId="LiveId" clId="{B856F51D-702F-47FD-A5E0-66D7AEA14850}" dt="2022-11-30T17:53:30.689" v="1620" actId="1076"/>
          <ac:spMkLst>
            <pc:docMk/>
            <pc:sldMk cId="1281894747" sldId="290"/>
            <ac:spMk id="3" creationId="{5E06BA1F-665C-6676-5F40-C0AB3797645A}"/>
          </ac:spMkLst>
        </pc:spChg>
        <pc:spChg chg="mod">
          <ac:chgData name="Geoffrey BRASSART" userId="5b3eb97ed22eb37d" providerId="LiveId" clId="{B856F51D-702F-47FD-A5E0-66D7AEA14850}" dt="2022-11-30T17:54:52.313" v="1632" actId="20577"/>
          <ac:spMkLst>
            <pc:docMk/>
            <pc:sldMk cId="1281894747" sldId="290"/>
            <ac:spMk id="6" creationId="{1E612A1B-DCD4-A30F-5024-FB1C4D2EFA42}"/>
          </ac:spMkLst>
        </pc:spChg>
        <pc:spChg chg="mod">
          <ac:chgData name="Geoffrey BRASSART" userId="5b3eb97ed22eb37d" providerId="LiveId" clId="{B856F51D-702F-47FD-A5E0-66D7AEA14850}" dt="2022-11-30T17:53:59.542" v="1627" actId="14100"/>
          <ac:spMkLst>
            <pc:docMk/>
            <pc:sldMk cId="1281894747" sldId="290"/>
            <ac:spMk id="7" creationId="{DD223E64-EFE2-1E77-A30B-DF4C3EA42A95}"/>
          </ac:spMkLst>
        </pc:spChg>
        <pc:spChg chg="mod">
          <ac:chgData name="Geoffrey BRASSART" userId="5b3eb97ed22eb37d" providerId="LiveId" clId="{B856F51D-702F-47FD-A5E0-66D7AEA14850}" dt="2022-11-30T17:53:47.519" v="1624" actId="1076"/>
          <ac:spMkLst>
            <pc:docMk/>
            <pc:sldMk cId="1281894747" sldId="290"/>
            <ac:spMk id="9" creationId="{1AE0408C-7AC3-B29D-F783-986731042DBB}"/>
          </ac:spMkLst>
        </pc:spChg>
        <pc:spChg chg="mod">
          <ac:chgData name="Geoffrey BRASSART" userId="5b3eb97ed22eb37d" providerId="LiveId" clId="{B856F51D-702F-47FD-A5E0-66D7AEA14850}" dt="2022-11-30T17:54:12.760" v="1630" actId="14100"/>
          <ac:spMkLst>
            <pc:docMk/>
            <pc:sldMk cId="1281894747" sldId="290"/>
            <ac:spMk id="10" creationId="{93A3B0DA-3191-B405-103C-B5D39E54A310}"/>
          </ac:spMkLst>
        </pc:spChg>
        <pc:spChg chg="add mod">
          <ac:chgData name="Geoffrey BRASSART" userId="5b3eb97ed22eb37d" providerId="LiveId" clId="{B856F51D-702F-47FD-A5E0-66D7AEA14850}" dt="2022-11-30T17:55:13.917" v="1637" actId="20577"/>
          <ac:spMkLst>
            <pc:docMk/>
            <pc:sldMk cId="1281894747" sldId="290"/>
            <ac:spMk id="12" creationId="{176E5FB2-1358-4AAE-888D-6DCDC599EAD1}"/>
          </ac:spMkLst>
        </pc:spChg>
        <pc:spChg chg="add mod">
          <ac:chgData name="Geoffrey BRASSART" userId="5b3eb97ed22eb37d" providerId="LiveId" clId="{B856F51D-702F-47FD-A5E0-66D7AEA14850}" dt="2022-11-30T17:55:10.608" v="1635" actId="14100"/>
          <ac:spMkLst>
            <pc:docMk/>
            <pc:sldMk cId="1281894747" sldId="290"/>
            <ac:spMk id="14" creationId="{CCDB789B-2AE9-CD2B-D845-5B5332AEB774}"/>
          </ac:spMkLst>
        </pc:spChg>
        <pc:spChg chg="mod">
          <ac:chgData name="Geoffrey BRASSART" userId="5b3eb97ed22eb37d" providerId="LiveId" clId="{B856F51D-702F-47FD-A5E0-66D7AEA14850}" dt="2022-11-30T17:52:33.269" v="1597" actId="1076"/>
          <ac:spMkLst>
            <pc:docMk/>
            <pc:sldMk cId="1281894747" sldId="290"/>
            <ac:spMk id="16" creationId="{14AB47F3-9A13-1053-23A3-688F1AF8546E}"/>
          </ac:spMkLst>
        </pc:spChg>
        <pc:spChg chg="mod">
          <ac:chgData name="Geoffrey BRASSART" userId="5b3eb97ed22eb37d" providerId="LiveId" clId="{B856F51D-702F-47FD-A5E0-66D7AEA14850}" dt="2022-11-30T17:53:30.689" v="1620" actId="1076"/>
          <ac:spMkLst>
            <pc:docMk/>
            <pc:sldMk cId="1281894747" sldId="290"/>
            <ac:spMk id="20" creationId="{D0C3FC85-27C5-ABE9-7ADB-D54E1FC27407}"/>
          </ac:spMkLst>
        </pc:spChg>
        <pc:spChg chg="mod">
          <ac:chgData name="Geoffrey BRASSART" userId="5b3eb97ed22eb37d" providerId="LiveId" clId="{B856F51D-702F-47FD-A5E0-66D7AEA14850}" dt="2022-11-30T17:52:33.269" v="1597" actId="1076"/>
          <ac:spMkLst>
            <pc:docMk/>
            <pc:sldMk cId="1281894747" sldId="290"/>
            <ac:spMk id="21" creationId="{9C363026-3A31-646E-54A7-DBFB789ABAB8}"/>
          </ac:spMkLst>
        </pc:spChg>
        <pc:spChg chg="mod">
          <ac:chgData name="Geoffrey BRASSART" userId="5b3eb97ed22eb37d" providerId="LiveId" clId="{B856F51D-702F-47FD-A5E0-66D7AEA14850}" dt="2022-11-30T17:52:33.269" v="1597" actId="1076"/>
          <ac:spMkLst>
            <pc:docMk/>
            <pc:sldMk cId="1281894747" sldId="290"/>
            <ac:spMk id="29" creationId="{E5B97E33-E3F9-4DE0-54DE-2263F3AB5461}"/>
          </ac:spMkLst>
        </pc:spChg>
        <pc:spChg chg="mod">
          <ac:chgData name="Geoffrey BRASSART" userId="5b3eb97ed22eb37d" providerId="LiveId" clId="{B856F51D-702F-47FD-A5E0-66D7AEA14850}" dt="2022-11-30T17:52:33.269" v="1597" actId="1076"/>
          <ac:spMkLst>
            <pc:docMk/>
            <pc:sldMk cId="1281894747" sldId="290"/>
            <ac:spMk id="30" creationId="{19758CA7-6660-4E92-CBC0-A16329C7B081}"/>
          </ac:spMkLst>
        </pc:spChg>
        <pc:spChg chg="mod">
          <ac:chgData name="Geoffrey BRASSART" userId="5b3eb97ed22eb37d" providerId="LiveId" clId="{B856F51D-702F-47FD-A5E0-66D7AEA14850}" dt="2022-11-30T17:52:33.269" v="1597" actId="1076"/>
          <ac:spMkLst>
            <pc:docMk/>
            <pc:sldMk cId="1281894747" sldId="290"/>
            <ac:spMk id="31" creationId="{AE0EC37D-6353-D20D-624E-068F24483AD8}"/>
          </ac:spMkLst>
        </pc:spChg>
        <pc:spChg chg="mod">
          <ac:chgData name="Geoffrey BRASSART" userId="5b3eb97ed22eb37d" providerId="LiveId" clId="{B856F51D-702F-47FD-A5E0-66D7AEA14850}" dt="2022-11-30T17:52:33.269" v="1597" actId="1076"/>
          <ac:spMkLst>
            <pc:docMk/>
            <pc:sldMk cId="1281894747" sldId="290"/>
            <ac:spMk id="32" creationId="{81DFF64B-B10C-CCAB-47F6-F9CF1BCB7BDD}"/>
          </ac:spMkLst>
        </pc:spChg>
        <pc:spChg chg="mod">
          <ac:chgData name="Geoffrey BRASSART" userId="5b3eb97ed22eb37d" providerId="LiveId" clId="{B856F51D-702F-47FD-A5E0-66D7AEA14850}" dt="2022-11-30T18:12:17.333" v="1772" actId="20577"/>
          <ac:spMkLst>
            <pc:docMk/>
            <pc:sldMk cId="1281894747" sldId="290"/>
            <ac:spMk id="113" creationId="{00000000-0000-0000-0000-000000000000}"/>
          </ac:spMkLst>
        </pc:spChg>
        <pc:spChg chg="mod">
          <ac:chgData name="Geoffrey BRASSART" userId="5b3eb97ed22eb37d" providerId="LiveId" clId="{B856F51D-702F-47FD-A5E0-66D7AEA14850}" dt="2022-11-30T17:55:32.437" v="1643" actId="20577"/>
          <ac:spMkLst>
            <pc:docMk/>
            <pc:sldMk cId="1281894747" sldId="290"/>
            <ac:spMk id="116" creationId="{00000000-0000-0000-0000-000000000000}"/>
          </ac:spMkLst>
        </pc:spChg>
        <pc:spChg chg="mod">
          <ac:chgData name="Geoffrey BRASSART" userId="5b3eb97ed22eb37d" providerId="LiveId" clId="{B856F51D-702F-47FD-A5E0-66D7AEA14850}" dt="2022-11-30T18:18:20.677" v="1846" actId="20577"/>
          <ac:spMkLst>
            <pc:docMk/>
            <pc:sldMk cId="1281894747" sldId="290"/>
            <ac:spMk id="117" creationId="{00000000-0000-0000-0000-000000000000}"/>
          </ac:spMkLst>
        </pc:spChg>
        <pc:picChg chg="add mod ord modCrop">
          <ac:chgData name="Geoffrey BRASSART" userId="5b3eb97ed22eb37d" providerId="LiveId" clId="{B856F51D-702F-47FD-A5E0-66D7AEA14850}" dt="2022-11-30T17:52:33.269" v="1597" actId="1076"/>
          <ac:picMkLst>
            <pc:docMk/>
            <pc:sldMk cId="1281894747" sldId="290"/>
            <ac:picMk id="8" creationId="{7B8301E7-4BD4-6A90-6A8F-B7316D067035}"/>
          </ac:picMkLst>
        </pc:picChg>
        <pc:picChg chg="del mod">
          <ac:chgData name="Geoffrey BRASSART" userId="5b3eb97ed22eb37d" providerId="LiveId" clId="{B856F51D-702F-47FD-A5E0-66D7AEA14850}" dt="2022-11-30T17:43:24.928" v="1456" actId="478"/>
          <ac:picMkLst>
            <pc:docMk/>
            <pc:sldMk cId="1281894747" sldId="290"/>
            <ac:picMk id="11" creationId="{BC1EFF24-046B-7A13-B71E-E37B30072443}"/>
          </ac:picMkLst>
        </pc:picChg>
        <pc:picChg chg="mod">
          <ac:chgData name="Geoffrey BRASSART" userId="5b3eb97ed22eb37d" providerId="LiveId" clId="{B856F51D-702F-47FD-A5E0-66D7AEA14850}" dt="2022-11-30T17:53:14.945" v="1617" actId="1076"/>
          <ac:picMkLst>
            <pc:docMk/>
            <pc:sldMk cId="1281894747" sldId="290"/>
            <ac:picMk id="13" creationId="{0D5E00FD-17CF-F0E7-971E-80C76073A5E8}"/>
          </ac:picMkLst>
        </pc:picChg>
      </pc:sldChg>
      <pc:sldChg chg="delSp modSp del mod delAnim modAnim">
        <pc:chgData name="Geoffrey BRASSART" userId="5b3eb97ed22eb37d" providerId="LiveId" clId="{B856F51D-702F-47FD-A5E0-66D7AEA14850}" dt="2022-11-30T18:38:27.623" v="2629" actId="2696"/>
        <pc:sldMkLst>
          <pc:docMk/>
          <pc:sldMk cId="3565776667" sldId="291"/>
        </pc:sldMkLst>
        <pc:spChg chg="del">
          <ac:chgData name="Geoffrey BRASSART" userId="5b3eb97ed22eb37d" providerId="LiveId" clId="{B856F51D-702F-47FD-A5E0-66D7AEA14850}" dt="2022-11-30T18:36:15.923" v="2606" actId="478"/>
          <ac:spMkLst>
            <pc:docMk/>
            <pc:sldMk cId="3565776667" sldId="291"/>
            <ac:spMk id="17" creationId="{42CB4FF3-F1D9-017D-79D6-66610B4D8D66}"/>
          </ac:spMkLst>
        </pc:spChg>
        <pc:spChg chg="del mod">
          <ac:chgData name="Geoffrey BRASSART" userId="5b3eb97ed22eb37d" providerId="LiveId" clId="{B856F51D-702F-47FD-A5E0-66D7AEA14850}" dt="2022-11-30T18:36:16.826" v="2607" actId="478"/>
          <ac:spMkLst>
            <pc:docMk/>
            <pc:sldMk cId="3565776667" sldId="291"/>
            <ac:spMk id="18" creationId="{3424C08F-260C-315D-7B66-3B37EB008947}"/>
          </ac:spMkLst>
        </pc:spChg>
        <pc:spChg chg="mod">
          <ac:chgData name="Geoffrey BRASSART" userId="5b3eb97ed22eb37d" providerId="LiveId" clId="{B856F51D-702F-47FD-A5E0-66D7AEA14850}" dt="2022-11-30T18:30:18.569" v="2227" actId="20577"/>
          <ac:spMkLst>
            <pc:docMk/>
            <pc:sldMk cId="3565776667" sldId="291"/>
            <ac:spMk id="116" creationId="{00000000-0000-0000-0000-000000000000}"/>
          </ac:spMkLst>
        </pc:spChg>
        <pc:spChg chg="mod">
          <ac:chgData name="Geoffrey BRASSART" userId="5b3eb97ed22eb37d" providerId="LiveId" clId="{B856F51D-702F-47FD-A5E0-66D7AEA14850}" dt="2022-11-30T18:36:26.401" v="2609" actId="313"/>
          <ac:spMkLst>
            <pc:docMk/>
            <pc:sldMk cId="3565776667" sldId="291"/>
            <ac:spMk id="117" creationId="{00000000-0000-0000-0000-000000000000}"/>
          </ac:spMkLst>
        </pc:spChg>
        <pc:picChg chg="del">
          <ac:chgData name="Geoffrey BRASSART" userId="5b3eb97ed22eb37d" providerId="LiveId" clId="{B856F51D-702F-47FD-A5E0-66D7AEA14850}" dt="2022-11-30T18:36:14.261" v="2605" actId="478"/>
          <ac:picMkLst>
            <pc:docMk/>
            <pc:sldMk cId="3565776667" sldId="291"/>
            <ac:picMk id="6" creationId="{4B3655F4-899D-B4C3-AFAB-AC69584437B9}"/>
          </ac:picMkLst>
        </pc:picChg>
      </pc:sldChg>
      <pc:sldChg chg="addSp delSp modSp mod delAnim modAnim">
        <pc:chgData name="Geoffrey BRASSART" userId="5b3eb97ed22eb37d" providerId="LiveId" clId="{B856F51D-702F-47FD-A5E0-66D7AEA14850}" dt="2022-11-30T14:26:54.114" v="720" actId="20577"/>
        <pc:sldMkLst>
          <pc:docMk/>
          <pc:sldMk cId="3601815719" sldId="292"/>
        </pc:sldMkLst>
        <pc:spChg chg="mod">
          <ac:chgData name="Geoffrey BRASSART" userId="5b3eb97ed22eb37d" providerId="LiveId" clId="{B856F51D-702F-47FD-A5E0-66D7AEA14850}" dt="2022-11-30T14:22:41.933" v="629" actId="1076"/>
          <ac:spMkLst>
            <pc:docMk/>
            <pc:sldMk cId="3601815719" sldId="292"/>
            <ac:spMk id="7" creationId="{687C7E35-382B-B7E7-FAD5-F21F28E680AB}"/>
          </ac:spMkLst>
        </pc:spChg>
        <pc:spChg chg="mod">
          <ac:chgData name="Geoffrey BRASSART" userId="5b3eb97ed22eb37d" providerId="LiveId" clId="{B856F51D-702F-47FD-A5E0-66D7AEA14850}" dt="2022-11-30T14:22:20.631" v="625" actId="14100"/>
          <ac:spMkLst>
            <pc:docMk/>
            <pc:sldMk cId="3601815719" sldId="292"/>
            <ac:spMk id="9" creationId="{4828CC02-23ED-006A-9535-7EF49ED40AFB}"/>
          </ac:spMkLst>
        </pc:spChg>
        <pc:spChg chg="mod">
          <ac:chgData name="Geoffrey BRASSART" userId="5b3eb97ed22eb37d" providerId="LiveId" clId="{B856F51D-702F-47FD-A5E0-66D7AEA14850}" dt="2022-11-30T14:23:02.030" v="636" actId="14100"/>
          <ac:spMkLst>
            <pc:docMk/>
            <pc:sldMk cId="3601815719" sldId="292"/>
            <ac:spMk id="11" creationId="{7E46FA0E-6EF5-128E-315B-44677AF96AB5}"/>
          </ac:spMkLst>
        </pc:spChg>
        <pc:spChg chg="mod">
          <ac:chgData name="Geoffrey BRASSART" userId="5b3eb97ed22eb37d" providerId="LiveId" clId="{B856F51D-702F-47FD-A5E0-66D7AEA14850}" dt="2022-11-30T14:22:28.661" v="626" actId="1076"/>
          <ac:spMkLst>
            <pc:docMk/>
            <pc:sldMk cId="3601815719" sldId="292"/>
            <ac:spMk id="14" creationId="{2062E64E-E0A4-5B0C-7BF6-49CD4726A06F}"/>
          </ac:spMkLst>
        </pc:spChg>
        <pc:spChg chg="mod">
          <ac:chgData name="Geoffrey BRASSART" userId="5b3eb97ed22eb37d" providerId="LiveId" clId="{B856F51D-702F-47FD-A5E0-66D7AEA14850}" dt="2022-11-30T14:22:55.985" v="634" actId="14100"/>
          <ac:spMkLst>
            <pc:docMk/>
            <pc:sldMk cId="3601815719" sldId="292"/>
            <ac:spMk id="18" creationId="{5730DA2A-BE50-3AA7-8630-121AF81BFCDD}"/>
          </ac:spMkLst>
        </pc:spChg>
        <pc:spChg chg="mod">
          <ac:chgData name="Geoffrey BRASSART" userId="5b3eb97ed22eb37d" providerId="LiveId" clId="{B856F51D-702F-47FD-A5E0-66D7AEA14850}" dt="2022-11-30T14:22:33.649" v="628" actId="14100"/>
          <ac:spMkLst>
            <pc:docMk/>
            <pc:sldMk cId="3601815719" sldId="292"/>
            <ac:spMk id="25" creationId="{1DC71218-C08D-001B-15A3-6CC447C9BC3A}"/>
          </ac:spMkLst>
        </pc:spChg>
        <pc:spChg chg="mod">
          <ac:chgData name="Geoffrey BRASSART" userId="5b3eb97ed22eb37d" providerId="LiveId" clId="{B856F51D-702F-47FD-A5E0-66D7AEA14850}" dt="2022-11-30T14:23:10.035" v="638" actId="1076"/>
          <ac:spMkLst>
            <pc:docMk/>
            <pc:sldMk cId="3601815719" sldId="292"/>
            <ac:spMk id="26" creationId="{A892CBE8-9168-D561-F2AA-A309CA521897}"/>
          </ac:spMkLst>
        </pc:spChg>
        <pc:spChg chg="mod">
          <ac:chgData name="Geoffrey BRASSART" userId="5b3eb97ed22eb37d" providerId="LiveId" clId="{B856F51D-702F-47FD-A5E0-66D7AEA14850}" dt="2022-11-30T14:23:13.641" v="640" actId="14100"/>
          <ac:spMkLst>
            <pc:docMk/>
            <pc:sldMk cId="3601815719" sldId="292"/>
            <ac:spMk id="27" creationId="{041ECD7A-57D9-0862-B2EF-70A756D22D9A}"/>
          </ac:spMkLst>
        </pc:spChg>
        <pc:spChg chg="mod">
          <ac:chgData name="Geoffrey BRASSART" userId="5b3eb97ed22eb37d" providerId="LiveId" clId="{B856F51D-702F-47FD-A5E0-66D7AEA14850}" dt="2022-11-30T14:24:17.053" v="647" actId="14100"/>
          <ac:spMkLst>
            <pc:docMk/>
            <pc:sldMk cId="3601815719" sldId="292"/>
            <ac:spMk id="28" creationId="{F3585DB2-2C14-093E-C5B9-3BEDC5103928}"/>
          </ac:spMkLst>
        </pc:spChg>
        <pc:spChg chg="mod">
          <ac:chgData name="Geoffrey BRASSART" userId="5b3eb97ed22eb37d" providerId="LiveId" clId="{B856F51D-702F-47FD-A5E0-66D7AEA14850}" dt="2022-11-30T14:13:20.656" v="339" actId="20577"/>
          <ac:spMkLst>
            <pc:docMk/>
            <pc:sldMk cId="3601815719" sldId="292"/>
            <ac:spMk id="113" creationId="{00000000-0000-0000-0000-000000000000}"/>
          </ac:spMkLst>
        </pc:spChg>
        <pc:spChg chg="mod">
          <ac:chgData name="Geoffrey BRASSART" userId="5b3eb97ed22eb37d" providerId="LiveId" clId="{B856F51D-702F-47FD-A5E0-66D7AEA14850}" dt="2022-11-30T14:26:54.114" v="720" actId="20577"/>
          <ac:spMkLst>
            <pc:docMk/>
            <pc:sldMk cId="3601815719" sldId="292"/>
            <ac:spMk id="117" creationId="{00000000-0000-0000-0000-000000000000}"/>
          </ac:spMkLst>
        </pc:spChg>
        <pc:picChg chg="add mod">
          <ac:chgData name="Geoffrey BRASSART" userId="5b3eb97ed22eb37d" providerId="LiveId" clId="{B856F51D-702F-47FD-A5E0-66D7AEA14850}" dt="2022-11-30T14:24:21.601" v="648" actId="1076"/>
          <ac:picMkLst>
            <pc:docMk/>
            <pc:sldMk cId="3601815719" sldId="292"/>
            <ac:picMk id="3" creationId="{7A761FE5-9F1A-8E7C-930B-B7B4FFDB93BD}"/>
          </ac:picMkLst>
        </pc:picChg>
        <pc:picChg chg="del">
          <ac:chgData name="Geoffrey BRASSART" userId="5b3eb97ed22eb37d" providerId="LiveId" clId="{B856F51D-702F-47FD-A5E0-66D7AEA14850}" dt="2022-11-30T14:16:54.444" v="341" actId="478"/>
          <ac:picMkLst>
            <pc:docMk/>
            <pc:sldMk cId="3601815719" sldId="292"/>
            <ac:picMk id="16" creationId="{74449802-0D7E-E587-D6B7-0AE70C6ACFFC}"/>
          </ac:picMkLst>
        </pc:picChg>
        <pc:picChg chg="mod">
          <ac:chgData name="Geoffrey BRASSART" userId="5b3eb97ed22eb37d" providerId="LiveId" clId="{B856F51D-702F-47FD-A5E0-66D7AEA14850}" dt="2022-11-30T14:22:46.048" v="631" actId="1076"/>
          <ac:picMkLst>
            <pc:docMk/>
            <pc:sldMk cId="3601815719" sldId="292"/>
            <ac:picMk id="22" creationId="{129DDEE0-AECD-AE3C-C9FD-06FBADE91097}"/>
          </ac:picMkLst>
        </pc:picChg>
      </pc:sldChg>
      <pc:sldChg chg="addSp modSp mod modAnim">
        <pc:chgData name="Geoffrey BRASSART" userId="5b3eb97ed22eb37d" providerId="LiveId" clId="{B856F51D-702F-47FD-A5E0-66D7AEA14850}" dt="2022-11-30T18:45:37.067" v="2678" actId="14100"/>
        <pc:sldMkLst>
          <pc:docMk/>
          <pc:sldMk cId="2907621744" sldId="293"/>
        </pc:sldMkLst>
        <pc:spChg chg="mod">
          <ac:chgData name="Geoffrey BRASSART" userId="5b3eb97ed22eb37d" providerId="LiveId" clId="{B856F51D-702F-47FD-A5E0-66D7AEA14850}" dt="2022-11-30T14:46:49.448" v="837" actId="14100"/>
          <ac:spMkLst>
            <pc:docMk/>
            <pc:sldMk cId="2907621744" sldId="293"/>
            <ac:spMk id="9" creationId="{4828CC02-23ED-006A-9535-7EF49ED40AFB}"/>
          </ac:spMkLst>
        </pc:spChg>
        <pc:spChg chg="mod">
          <ac:chgData name="Geoffrey BRASSART" userId="5b3eb97ed22eb37d" providerId="LiveId" clId="{B856F51D-702F-47FD-A5E0-66D7AEA14850}" dt="2022-11-30T18:45:34.208" v="2677" actId="14100"/>
          <ac:spMkLst>
            <pc:docMk/>
            <pc:sldMk cId="2907621744" sldId="293"/>
            <ac:spMk id="25" creationId="{1DC71218-C08D-001B-15A3-6CC447C9BC3A}"/>
          </ac:spMkLst>
        </pc:spChg>
        <pc:spChg chg="mod">
          <ac:chgData name="Geoffrey BRASSART" userId="5b3eb97ed22eb37d" providerId="LiveId" clId="{B856F51D-702F-47FD-A5E0-66D7AEA14850}" dt="2022-11-30T18:45:37.067" v="2678" actId="14100"/>
          <ac:spMkLst>
            <pc:docMk/>
            <pc:sldMk cId="2907621744" sldId="293"/>
            <ac:spMk id="27" creationId="{041ECD7A-57D9-0862-B2EF-70A756D22D9A}"/>
          </ac:spMkLst>
        </pc:spChg>
        <pc:spChg chg="mod">
          <ac:chgData name="Geoffrey BRASSART" userId="5b3eb97ed22eb37d" providerId="LiveId" clId="{B856F51D-702F-47FD-A5E0-66D7AEA14850}" dt="2022-11-30T18:45:26.258" v="2676" actId="1076"/>
          <ac:spMkLst>
            <pc:docMk/>
            <pc:sldMk cId="2907621744" sldId="293"/>
            <ac:spMk id="28" creationId="{F3585DB2-2C14-093E-C5B9-3BEDC5103928}"/>
          </ac:spMkLst>
        </pc:spChg>
        <pc:spChg chg="mod">
          <ac:chgData name="Geoffrey BRASSART" userId="5b3eb97ed22eb37d" providerId="LiveId" clId="{B856F51D-702F-47FD-A5E0-66D7AEA14850}" dt="2022-11-30T16:46:56.440" v="921" actId="20577"/>
          <ac:spMkLst>
            <pc:docMk/>
            <pc:sldMk cId="2907621744" sldId="293"/>
            <ac:spMk id="113" creationId="{00000000-0000-0000-0000-000000000000}"/>
          </ac:spMkLst>
        </pc:spChg>
        <pc:spChg chg="mod">
          <ac:chgData name="Geoffrey BRASSART" userId="5b3eb97ed22eb37d" providerId="LiveId" clId="{B856F51D-702F-47FD-A5E0-66D7AEA14850}" dt="2022-11-30T16:45:30.749" v="914" actId="20577"/>
          <ac:spMkLst>
            <pc:docMk/>
            <pc:sldMk cId="2907621744" sldId="293"/>
            <ac:spMk id="117" creationId="{00000000-0000-0000-0000-000000000000}"/>
          </ac:spMkLst>
        </pc:spChg>
        <pc:picChg chg="add mod">
          <ac:chgData name="Geoffrey BRASSART" userId="5b3eb97ed22eb37d" providerId="LiveId" clId="{B856F51D-702F-47FD-A5E0-66D7AEA14850}" dt="2022-11-30T18:45:26.258" v="2676" actId="1076"/>
          <ac:picMkLst>
            <pc:docMk/>
            <pc:sldMk cId="2907621744" sldId="293"/>
            <ac:picMk id="2" creationId="{C382228C-2900-636D-98FC-4FB04CCC27C0}"/>
          </ac:picMkLst>
        </pc:picChg>
        <pc:picChg chg="mod">
          <ac:chgData name="Geoffrey BRASSART" userId="5b3eb97ed22eb37d" providerId="LiveId" clId="{B856F51D-702F-47FD-A5E0-66D7AEA14850}" dt="2022-11-30T14:47:01.682" v="840" actId="1076"/>
          <ac:picMkLst>
            <pc:docMk/>
            <pc:sldMk cId="2907621744" sldId="293"/>
            <ac:picMk id="22" creationId="{129DDEE0-AECD-AE3C-C9FD-06FBADE91097}"/>
          </ac:picMkLst>
        </pc:picChg>
      </pc:sldChg>
      <pc:sldChg chg="delSp modSp mod delAnim modAnim">
        <pc:chgData name="Geoffrey BRASSART" userId="5b3eb97ed22eb37d" providerId="LiveId" clId="{B856F51D-702F-47FD-A5E0-66D7AEA14850}" dt="2022-11-30T18:47:15.324" v="2683" actId="20577"/>
        <pc:sldMkLst>
          <pc:docMk/>
          <pc:sldMk cId="1972432976" sldId="294"/>
        </pc:sldMkLst>
        <pc:spChg chg="mod">
          <ac:chgData name="Geoffrey BRASSART" userId="5b3eb97ed22eb37d" providerId="LiveId" clId="{B856F51D-702F-47FD-A5E0-66D7AEA14850}" dt="2022-11-30T16:52:52.309" v="934" actId="1076"/>
          <ac:spMkLst>
            <pc:docMk/>
            <pc:sldMk cId="1972432976" sldId="294"/>
            <ac:spMk id="3" creationId="{5C8594A5-6298-5BD7-06C0-0A57AC31106D}"/>
          </ac:spMkLst>
        </pc:spChg>
        <pc:spChg chg="mod">
          <ac:chgData name="Geoffrey BRASSART" userId="5b3eb97ed22eb37d" providerId="LiveId" clId="{B856F51D-702F-47FD-A5E0-66D7AEA14850}" dt="2022-11-30T16:54:13.941" v="946" actId="1076"/>
          <ac:spMkLst>
            <pc:docMk/>
            <pc:sldMk cId="1972432976" sldId="294"/>
            <ac:spMk id="4" creationId="{EC1C30BD-AD53-6C07-B1A1-3ED0AB6A398D}"/>
          </ac:spMkLst>
        </pc:spChg>
        <pc:spChg chg="mod">
          <ac:chgData name="Geoffrey BRASSART" userId="5b3eb97ed22eb37d" providerId="LiveId" clId="{B856F51D-702F-47FD-A5E0-66D7AEA14850}" dt="2022-11-30T16:54:37.656" v="952" actId="1076"/>
          <ac:spMkLst>
            <pc:docMk/>
            <pc:sldMk cId="1972432976" sldId="294"/>
            <ac:spMk id="5" creationId="{2D0F0E52-C335-20A4-8E27-FF25907BC610}"/>
          </ac:spMkLst>
        </pc:spChg>
        <pc:spChg chg="mod">
          <ac:chgData name="Geoffrey BRASSART" userId="5b3eb97ed22eb37d" providerId="LiveId" clId="{B856F51D-702F-47FD-A5E0-66D7AEA14850}" dt="2022-11-30T16:52:58.967" v="937" actId="14100"/>
          <ac:spMkLst>
            <pc:docMk/>
            <pc:sldMk cId="1972432976" sldId="294"/>
            <ac:spMk id="6" creationId="{72E8F563-66E2-7E60-48D7-F9582834D35E}"/>
          </ac:spMkLst>
        </pc:spChg>
        <pc:spChg chg="mod">
          <ac:chgData name="Geoffrey BRASSART" userId="5b3eb97ed22eb37d" providerId="LiveId" clId="{B856F51D-702F-47FD-A5E0-66D7AEA14850}" dt="2022-11-30T16:54:06.561" v="943" actId="14100"/>
          <ac:spMkLst>
            <pc:docMk/>
            <pc:sldMk cId="1972432976" sldId="294"/>
            <ac:spMk id="7" creationId="{0E734312-7B8E-5CB0-7F6F-0DB9B162072B}"/>
          </ac:spMkLst>
        </pc:spChg>
        <pc:spChg chg="mod">
          <ac:chgData name="Geoffrey BRASSART" userId="5b3eb97ed22eb37d" providerId="LiveId" clId="{B856F51D-702F-47FD-A5E0-66D7AEA14850}" dt="2022-11-30T16:54:32.805" v="951" actId="14100"/>
          <ac:spMkLst>
            <pc:docMk/>
            <pc:sldMk cId="1972432976" sldId="294"/>
            <ac:spMk id="8" creationId="{B393A655-FEEA-18E0-F87F-D95B79FA532F}"/>
          </ac:spMkLst>
        </pc:spChg>
        <pc:spChg chg="mod">
          <ac:chgData name="Geoffrey BRASSART" userId="5b3eb97ed22eb37d" providerId="LiveId" clId="{B856F51D-702F-47FD-A5E0-66D7AEA14850}" dt="2022-11-30T16:52:46.574" v="932" actId="14100"/>
          <ac:spMkLst>
            <pc:docMk/>
            <pc:sldMk cId="1972432976" sldId="294"/>
            <ac:spMk id="9" creationId="{600295AE-5A42-08E8-C570-8B6BCDFF7F30}"/>
          </ac:spMkLst>
        </pc:spChg>
        <pc:spChg chg="mod">
          <ac:chgData name="Geoffrey BRASSART" userId="5b3eb97ed22eb37d" providerId="LiveId" clId="{B856F51D-702F-47FD-A5E0-66D7AEA14850}" dt="2022-11-30T16:54:01.281" v="941" actId="14100"/>
          <ac:spMkLst>
            <pc:docMk/>
            <pc:sldMk cId="1972432976" sldId="294"/>
            <ac:spMk id="10" creationId="{E7B8F2FF-80A2-31E0-9F93-8338CC709A34}"/>
          </ac:spMkLst>
        </pc:spChg>
        <pc:spChg chg="mod">
          <ac:chgData name="Geoffrey BRASSART" userId="5b3eb97ed22eb37d" providerId="LiveId" clId="{B856F51D-702F-47FD-A5E0-66D7AEA14850}" dt="2022-11-30T16:54:28.215" v="949" actId="14100"/>
          <ac:spMkLst>
            <pc:docMk/>
            <pc:sldMk cId="1972432976" sldId="294"/>
            <ac:spMk id="12" creationId="{9A61AA6B-53E1-05EC-E2A3-58D7F8F5F221}"/>
          </ac:spMkLst>
        </pc:spChg>
        <pc:spChg chg="del mod">
          <ac:chgData name="Geoffrey BRASSART" userId="5b3eb97ed22eb37d" providerId="LiveId" clId="{B856F51D-702F-47FD-A5E0-66D7AEA14850}" dt="2022-11-30T16:54:41.623" v="953" actId="478"/>
          <ac:spMkLst>
            <pc:docMk/>
            <pc:sldMk cId="1972432976" sldId="294"/>
            <ac:spMk id="13" creationId="{2F715040-5644-D4EB-4E0D-3A6EFAC07E9B}"/>
          </ac:spMkLst>
        </pc:spChg>
        <pc:spChg chg="del mod">
          <ac:chgData name="Geoffrey BRASSART" userId="5b3eb97ed22eb37d" providerId="LiveId" clId="{B856F51D-702F-47FD-A5E0-66D7AEA14850}" dt="2022-11-30T16:54:41.623" v="953" actId="478"/>
          <ac:spMkLst>
            <pc:docMk/>
            <pc:sldMk cId="1972432976" sldId="294"/>
            <ac:spMk id="14" creationId="{B8B5A622-941D-E657-14B9-08048136889E}"/>
          </ac:spMkLst>
        </pc:spChg>
        <pc:spChg chg="del mod">
          <ac:chgData name="Geoffrey BRASSART" userId="5b3eb97ed22eb37d" providerId="LiveId" clId="{B856F51D-702F-47FD-A5E0-66D7AEA14850}" dt="2022-11-30T16:54:41.623" v="953" actId="478"/>
          <ac:spMkLst>
            <pc:docMk/>
            <pc:sldMk cId="1972432976" sldId="294"/>
            <ac:spMk id="15" creationId="{A646DD6F-7498-A27A-DB5B-54AC3345CA98}"/>
          </ac:spMkLst>
        </pc:spChg>
        <pc:spChg chg="mod">
          <ac:chgData name="Geoffrey BRASSART" userId="5b3eb97ed22eb37d" providerId="LiveId" clId="{B856F51D-702F-47FD-A5E0-66D7AEA14850}" dt="2022-11-30T16:55:04.571" v="955" actId="20577"/>
          <ac:spMkLst>
            <pc:docMk/>
            <pc:sldMk cId="1972432976" sldId="294"/>
            <ac:spMk id="113" creationId="{00000000-0000-0000-0000-000000000000}"/>
          </ac:spMkLst>
        </pc:spChg>
        <pc:spChg chg="mod">
          <ac:chgData name="Geoffrey BRASSART" userId="5b3eb97ed22eb37d" providerId="LiveId" clId="{B856F51D-702F-47FD-A5E0-66D7AEA14850}" dt="2022-11-30T18:47:15.324" v="2683" actId="20577"/>
          <ac:spMkLst>
            <pc:docMk/>
            <pc:sldMk cId="1972432976" sldId="294"/>
            <ac:spMk id="117" creationId="{00000000-0000-0000-0000-000000000000}"/>
          </ac:spMkLst>
        </pc:spChg>
        <pc:picChg chg="mod">
          <ac:chgData name="Geoffrey BRASSART" userId="5b3eb97ed22eb37d" providerId="LiveId" clId="{B856F51D-702F-47FD-A5E0-66D7AEA14850}" dt="2022-11-30T16:52:27.614" v="927" actId="14100"/>
          <ac:picMkLst>
            <pc:docMk/>
            <pc:sldMk cId="1972432976" sldId="294"/>
            <ac:picMk id="11" creationId="{EAB350AC-A9DA-B51C-7CCE-8B02ACB71A4E}"/>
          </ac:picMkLst>
        </pc:picChg>
      </pc:sldChg>
      <pc:sldChg chg="addSp modSp mod modAnim">
        <pc:chgData name="Geoffrey BRASSART" userId="5b3eb97ed22eb37d" providerId="LiveId" clId="{B856F51D-702F-47FD-A5E0-66D7AEA14850}" dt="2022-11-30T18:21:53.747" v="1883" actId="20577"/>
        <pc:sldMkLst>
          <pc:docMk/>
          <pc:sldMk cId="2636226291" sldId="295"/>
        </pc:sldMkLst>
        <pc:spChg chg="mod">
          <ac:chgData name="Geoffrey BRASSART" userId="5b3eb97ed22eb37d" providerId="LiveId" clId="{B856F51D-702F-47FD-A5E0-66D7AEA14850}" dt="2022-11-30T18:19:39.595" v="1870" actId="1076"/>
          <ac:spMkLst>
            <pc:docMk/>
            <pc:sldMk cId="2636226291" sldId="295"/>
            <ac:spMk id="2" creationId="{E3351ED5-6EEE-B56E-F94C-C49B46EA20AE}"/>
          </ac:spMkLst>
        </pc:spChg>
        <pc:spChg chg="mod">
          <ac:chgData name="Geoffrey BRASSART" userId="5b3eb97ed22eb37d" providerId="LiveId" clId="{B856F51D-702F-47FD-A5E0-66D7AEA14850}" dt="2022-11-30T18:19:39.595" v="1870" actId="1076"/>
          <ac:spMkLst>
            <pc:docMk/>
            <pc:sldMk cId="2636226291" sldId="295"/>
            <ac:spMk id="3" creationId="{5E06BA1F-665C-6676-5F40-C0AB3797645A}"/>
          </ac:spMkLst>
        </pc:spChg>
        <pc:spChg chg="add mod">
          <ac:chgData name="Geoffrey BRASSART" userId="5b3eb97ed22eb37d" providerId="LiveId" clId="{B856F51D-702F-47FD-A5E0-66D7AEA14850}" dt="2022-11-30T18:18:45.979" v="1855" actId="1076"/>
          <ac:spMkLst>
            <pc:docMk/>
            <pc:sldMk cId="2636226291" sldId="295"/>
            <ac:spMk id="6" creationId="{BF085CF7-788C-D001-3C1F-86CBA403C60F}"/>
          </ac:spMkLst>
        </pc:spChg>
        <pc:spChg chg="add mod">
          <ac:chgData name="Geoffrey BRASSART" userId="5b3eb97ed22eb37d" providerId="LiveId" clId="{B856F51D-702F-47FD-A5E0-66D7AEA14850}" dt="2022-11-30T18:18:45.979" v="1855" actId="1076"/>
          <ac:spMkLst>
            <pc:docMk/>
            <pc:sldMk cId="2636226291" sldId="295"/>
            <ac:spMk id="7" creationId="{2D058E67-CE8D-33CB-9C9E-9E9B0509E2A8}"/>
          </ac:spMkLst>
        </pc:spChg>
        <pc:spChg chg="add mod">
          <ac:chgData name="Geoffrey BRASSART" userId="5b3eb97ed22eb37d" providerId="LiveId" clId="{B856F51D-702F-47FD-A5E0-66D7AEA14850}" dt="2022-11-30T18:18:45.979" v="1855" actId="1076"/>
          <ac:spMkLst>
            <pc:docMk/>
            <pc:sldMk cId="2636226291" sldId="295"/>
            <ac:spMk id="9" creationId="{27E8A9A4-3676-8B8F-CE1D-B519D141E0AD}"/>
          </ac:spMkLst>
        </pc:spChg>
        <pc:spChg chg="add mod">
          <ac:chgData name="Geoffrey BRASSART" userId="5b3eb97ed22eb37d" providerId="LiveId" clId="{B856F51D-702F-47FD-A5E0-66D7AEA14850}" dt="2022-11-30T18:18:45.979" v="1855" actId="1076"/>
          <ac:spMkLst>
            <pc:docMk/>
            <pc:sldMk cId="2636226291" sldId="295"/>
            <ac:spMk id="10" creationId="{18476B88-BB09-35B1-D5D4-625BB3F315DB}"/>
          </ac:spMkLst>
        </pc:spChg>
        <pc:spChg chg="add mod">
          <ac:chgData name="Geoffrey BRASSART" userId="5b3eb97ed22eb37d" providerId="LiveId" clId="{B856F51D-702F-47FD-A5E0-66D7AEA14850}" dt="2022-11-30T18:18:45.979" v="1855" actId="1076"/>
          <ac:spMkLst>
            <pc:docMk/>
            <pc:sldMk cId="2636226291" sldId="295"/>
            <ac:spMk id="11" creationId="{7975542B-9860-A639-9A0B-4B49DEBA2205}"/>
          </ac:spMkLst>
        </pc:spChg>
        <pc:spChg chg="add mod">
          <ac:chgData name="Geoffrey BRASSART" userId="5b3eb97ed22eb37d" providerId="LiveId" clId="{B856F51D-702F-47FD-A5E0-66D7AEA14850}" dt="2022-11-30T18:18:45.979" v="1855" actId="1076"/>
          <ac:spMkLst>
            <pc:docMk/>
            <pc:sldMk cId="2636226291" sldId="295"/>
            <ac:spMk id="12" creationId="{1DF9651E-2560-0792-B933-BACBCE958377}"/>
          </ac:spMkLst>
        </pc:spChg>
        <pc:spChg chg="mod">
          <ac:chgData name="Geoffrey BRASSART" userId="5b3eb97ed22eb37d" providerId="LiveId" clId="{B856F51D-702F-47FD-A5E0-66D7AEA14850}" dt="2022-11-30T18:19:39.595" v="1870" actId="1076"/>
          <ac:spMkLst>
            <pc:docMk/>
            <pc:sldMk cId="2636226291" sldId="295"/>
            <ac:spMk id="16" creationId="{14AB47F3-9A13-1053-23A3-688F1AF8546E}"/>
          </ac:spMkLst>
        </pc:spChg>
        <pc:spChg chg="mod">
          <ac:chgData name="Geoffrey BRASSART" userId="5b3eb97ed22eb37d" providerId="LiveId" clId="{B856F51D-702F-47FD-A5E0-66D7AEA14850}" dt="2022-11-30T18:20:01.722" v="1878" actId="20577"/>
          <ac:spMkLst>
            <pc:docMk/>
            <pc:sldMk cId="2636226291" sldId="295"/>
            <ac:spMk id="20" creationId="{D0C3FC85-27C5-ABE9-7ADB-D54E1FC27407}"/>
          </ac:spMkLst>
        </pc:spChg>
        <pc:spChg chg="mod">
          <ac:chgData name="Geoffrey BRASSART" userId="5b3eb97ed22eb37d" providerId="LiveId" clId="{B856F51D-702F-47FD-A5E0-66D7AEA14850}" dt="2022-11-30T18:19:54.443" v="1872" actId="20577"/>
          <ac:spMkLst>
            <pc:docMk/>
            <pc:sldMk cId="2636226291" sldId="295"/>
            <ac:spMk id="21" creationId="{9C363026-3A31-646E-54A7-DBFB789ABAB8}"/>
          </ac:spMkLst>
        </pc:spChg>
        <pc:spChg chg="mod">
          <ac:chgData name="Geoffrey BRASSART" userId="5b3eb97ed22eb37d" providerId="LiveId" clId="{B856F51D-702F-47FD-A5E0-66D7AEA14850}" dt="2022-11-30T18:19:59.014" v="1876" actId="20577"/>
          <ac:spMkLst>
            <pc:docMk/>
            <pc:sldMk cId="2636226291" sldId="295"/>
            <ac:spMk id="29" creationId="{E5B97E33-E3F9-4DE0-54DE-2263F3AB5461}"/>
          </ac:spMkLst>
        </pc:spChg>
        <pc:spChg chg="mod">
          <ac:chgData name="Geoffrey BRASSART" userId="5b3eb97ed22eb37d" providerId="LiveId" clId="{B856F51D-702F-47FD-A5E0-66D7AEA14850}" dt="2022-11-30T18:19:39.595" v="1870" actId="1076"/>
          <ac:spMkLst>
            <pc:docMk/>
            <pc:sldMk cId="2636226291" sldId="295"/>
            <ac:spMk id="30" creationId="{19758CA7-6660-4E92-CBC0-A16329C7B081}"/>
          </ac:spMkLst>
        </pc:spChg>
        <pc:spChg chg="mod">
          <ac:chgData name="Geoffrey BRASSART" userId="5b3eb97ed22eb37d" providerId="LiveId" clId="{B856F51D-702F-47FD-A5E0-66D7AEA14850}" dt="2022-11-30T18:19:39.595" v="1870" actId="1076"/>
          <ac:spMkLst>
            <pc:docMk/>
            <pc:sldMk cId="2636226291" sldId="295"/>
            <ac:spMk id="31" creationId="{AE0EC37D-6353-D20D-624E-068F24483AD8}"/>
          </ac:spMkLst>
        </pc:spChg>
        <pc:spChg chg="mod">
          <ac:chgData name="Geoffrey BRASSART" userId="5b3eb97ed22eb37d" providerId="LiveId" clId="{B856F51D-702F-47FD-A5E0-66D7AEA14850}" dt="2022-11-30T18:19:39.595" v="1870" actId="1076"/>
          <ac:spMkLst>
            <pc:docMk/>
            <pc:sldMk cId="2636226291" sldId="295"/>
            <ac:spMk id="32" creationId="{81DFF64B-B10C-CCAB-47F6-F9CF1BCB7BDD}"/>
          </ac:spMkLst>
        </pc:spChg>
        <pc:spChg chg="mod">
          <ac:chgData name="Geoffrey BRASSART" userId="5b3eb97ed22eb37d" providerId="LiveId" clId="{B856F51D-702F-47FD-A5E0-66D7AEA14850}" dt="2022-11-30T18:21:53.747" v="1883" actId="20577"/>
          <ac:spMkLst>
            <pc:docMk/>
            <pc:sldMk cId="2636226291" sldId="295"/>
            <ac:spMk id="113" creationId="{00000000-0000-0000-0000-000000000000}"/>
          </ac:spMkLst>
        </pc:spChg>
        <pc:spChg chg="mod">
          <ac:chgData name="Geoffrey BRASSART" userId="5b3eb97ed22eb37d" providerId="LiveId" clId="{B856F51D-702F-47FD-A5E0-66D7AEA14850}" dt="2022-11-30T18:12:38.790" v="1777" actId="20577"/>
          <ac:spMkLst>
            <pc:docMk/>
            <pc:sldMk cId="2636226291" sldId="295"/>
            <ac:spMk id="116" creationId="{00000000-0000-0000-0000-000000000000}"/>
          </ac:spMkLst>
        </pc:spChg>
        <pc:spChg chg="mod">
          <ac:chgData name="Geoffrey BRASSART" userId="5b3eb97ed22eb37d" providerId="LiveId" clId="{B856F51D-702F-47FD-A5E0-66D7AEA14850}" dt="2022-11-30T18:19:24.901" v="1869" actId="6549"/>
          <ac:spMkLst>
            <pc:docMk/>
            <pc:sldMk cId="2636226291" sldId="295"/>
            <ac:spMk id="117" creationId="{00000000-0000-0000-0000-000000000000}"/>
          </ac:spMkLst>
        </pc:spChg>
        <pc:picChg chg="add mod">
          <ac:chgData name="Geoffrey BRASSART" userId="5b3eb97ed22eb37d" providerId="LiveId" clId="{B856F51D-702F-47FD-A5E0-66D7AEA14850}" dt="2022-11-30T18:18:45.979" v="1855" actId="1076"/>
          <ac:picMkLst>
            <pc:docMk/>
            <pc:sldMk cId="2636226291" sldId="295"/>
            <ac:picMk id="5" creationId="{77EDF5F4-2327-0353-ABB4-A76669FCB305}"/>
          </ac:picMkLst>
        </pc:picChg>
        <pc:picChg chg="mod">
          <ac:chgData name="Geoffrey BRASSART" userId="5b3eb97ed22eb37d" providerId="LiveId" clId="{B856F51D-702F-47FD-A5E0-66D7AEA14850}" dt="2022-11-30T18:19:39.595" v="1870" actId="1076"/>
          <ac:picMkLst>
            <pc:docMk/>
            <pc:sldMk cId="2636226291" sldId="295"/>
            <ac:picMk id="8" creationId="{3E7772E5-AEA9-7F2A-04B7-1D68A6EAC7D3}"/>
          </ac:picMkLst>
        </pc:picChg>
      </pc:sldChg>
      <pc:sldChg chg="del">
        <pc:chgData name="Geoffrey BRASSART" userId="5b3eb97ed22eb37d" providerId="LiveId" clId="{B856F51D-702F-47FD-A5E0-66D7AEA14850}" dt="2022-11-30T18:28:01.072" v="2206" actId="2696"/>
        <pc:sldMkLst>
          <pc:docMk/>
          <pc:sldMk cId="2541153227" sldId="296"/>
        </pc:sldMkLst>
      </pc:sldChg>
      <pc:sldChg chg="addSp delSp modSp add mod delAnim modAnim">
        <pc:chgData name="Geoffrey BRASSART" userId="5b3eb97ed22eb37d" providerId="LiveId" clId="{B856F51D-702F-47FD-A5E0-66D7AEA14850}" dt="2022-11-30T18:12:21.715" v="1774" actId="20577"/>
        <pc:sldMkLst>
          <pc:docMk/>
          <pc:sldMk cId="556140214" sldId="297"/>
        </pc:sldMkLst>
        <pc:spChg chg="del">
          <ac:chgData name="Geoffrey BRASSART" userId="5b3eb97ed22eb37d" providerId="LiveId" clId="{B856F51D-702F-47FD-A5E0-66D7AEA14850}" dt="2022-11-30T17:56:28.268" v="1659" actId="478"/>
          <ac:spMkLst>
            <pc:docMk/>
            <pc:sldMk cId="556140214" sldId="297"/>
            <ac:spMk id="2" creationId="{E3351ED5-6EEE-B56E-F94C-C49B46EA20AE}"/>
          </ac:spMkLst>
        </pc:spChg>
        <pc:spChg chg="del">
          <ac:chgData name="Geoffrey BRASSART" userId="5b3eb97ed22eb37d" providerId="LiveId" clId="{B856F51D-702F-47FD-A5E0-66D7AEA14850}" dt="2022-11-30T17:56:28.268" v="1659" actId="478"/>
          <ac:spMkLst>
            <pc:docMk/>
            <pc:sldMk cId="556140214" sldId="297"/>
            <ac:spMk id="3" creationId="{5E06BA1F-665C-6676-5F40-C0AB3797645A}"/>
          </ac:spMkLst>
        </pc:spChg>
        <pc:spChg chg="mod">
          <ac:chgData name="Geoffrey BRASSART" userId="5b3eb97ed22eb37d" providerId="LiveId" clId="{B856F51D-702F-47FD-A5E0-66D7AEA14850}" dt="2022-11-30T18:05:28.125" v="1743" actId="1076"/>
          <ac:spMkLst>
            <pc:docMk/>
            <pc:sldMk cId="556140214" sldId="297"/>
            <ac:spMk id="6" creationId="{1E612A1B-DCD4-A30F-5024-FB1C4D2EFA42}"/>
          </ac:spMkLst>
        </pc:spChg>
        <pc:spChg chg="mod">
          <ac:chgData name="Geoffrey BRASSART" userId="5b3eb97ed22eb37d" providerId="LiveId" clId="{B856F51D-702F-47FD-A5E0-66D7AEA14850}" dt="2022-11-30T18:05:35.833" v="1745" actId="14100"/>
          <ac:spMkLst>
            <pc:docMk/>
            <pc:sldMk cId="556140214" sldId="297"/>
            <ac:spMk id="7" creationId="{DD223E64-EFE2-1E77-A30B-DF4C3EA42A95}"/>
          </ac:spMkLst>
        </pc:spChg>
        <pc:spChg chg="mod">
          <ac:chgData name="Geoffrey BRASSART" userId="5b3eb97ed22eb37d" providerId="LiveId" clId="{B856F51D-702F-47FD-A5E0-66D7AEA14850}" dt="2022-11-30T18:05:07.514" v="1734" actId="14100"/>
          <ac:spMkLst>
            <pc:docMk/>
            <pc:sldMk cId="556140214" sldId="297"/>
            <ac:spMk id="9" creationId="{1AE0408C-7AC3-B29D-F783-986731042DBB}"/>
          </ac:spMkLst>
        </pc:spChg>
        <pc:spChg chg="mod">
          <ac:chgData name="Geoffrey BRASSART" userId="5b3eb97ed22eb37d" providerId="LiveId" clId="{B856F51D-702F-47FD-A5E0-66D7AEA14850}" dt="2022-11-30T18:04:55.767" v="1732" actId="14100"/>
          <ac:spMkLst>
            <pc:docMk/>
            <pc:sldMk cId="556140214" sldId="297"/>
            <ac:spMk id="10" creationId="{93A3B0DA-3191-B405-103C-B5D39E54A310}"/>
          </ac:spMkLst>
        </pc:spChg>
        <pc:spChg chg="add del mod">
          <ac:chgData name="Geoffrey BRASSART" userId="5b3eb97ed22eb37d" providerId="LiveId" clId="{B856F51D-702F-47FD-A5E0-66D7AEA14850}" dt="2022-11-30T18:04:47.070" v="1730" actId="478"/>
          <ac:spMkLst>
            <pc:docMk/>
            <pc:sldMk cId="556140214" sldId="297"/>
            <ac:spMk id="12" creationId="{6224B6DF-92BE-A1E5-CB7B-B6C3F0B01A2D}"/>
          </ac:spMkLst>
        </pc:spChg>
        <pc:spChg chg="add mod">
          <ac:chgData name="Geoffrey BRASSART" userId="5b3eb97ed22eb37d" providerId="LiveId" clId="{B856F51D-702F-47FD-A5E0-66D7AEA14850}" dt="2022-11-30T18:00:35.310" v="1723" actId="20577"/>
          <ac:spMkLst>
            <pc:docMk/>
            <pc:sldMk cId="556140214" sldId="297"/>
            <ac:spMk id="14" creationId="{BE22FF56-9E4B-1F4C-1629-CE27ED2E7DBB}"/>
          </ac:spMkLst>
        </pc:spChg>
        <pc:spChg chg="add mod">
          <ac:chgData name="Geoffrey BRASSART" userId="5b3eb97ed22eb37d" providerId="LiveId" clId="{B856F51D-702F-47FD-A5E0-66D7AEA14850}" dt="2022-11-30T17:59:43.176" v="1707" actId="1076"/>
          <ac:spMkLst>
            <pc:docMk/>
            <pc:sldMk cId="556140214" sldId="297"/>
            <ac:spMk id="15" creationId="{D31FEAF5-C4CA-4259-1102-B2E168B3A018}"/>
          </ac:spMkLst>
        </pc:spChg>
        <pc:spChg chg="del">
          <ac:chgData name="Geoffrey BRASSART" userId="5b3eb97ed22eb37d" providerId="LiveId" clId="{B856F51D-702F-47FD-A5E0-66D7AEA14850}" dt="2022-11-30T17:56:28.268" v="1659" actId="478"/>
          <ac:spMkLst>
            <pc:docMk/>
            <pc:sldMk cId="556140214" sldId="297"/>
            <ac:spMk id="16" creationId="{14AB47F3-9A13-1053-23A3-688F1AF8546E}"/>
          </ac:spMkLst>
        </pc:spChg>
        <pc:spChg chg="add mod">
          <ac:chgData name="Geoffrey BRASSART" userId="5b3eb97ed22eb37d" providerId="LiveId" clId="{B856F51D-702F-47FD-A5E0-66D7AEA14850}" dt="2022-11-30T17:59:43.176" v="1707" actId="1076"/>
          <ac:spMkLst>
            <pc:docMk/>
            <pc:sldMk cId="556140214" sldId="297"/>
            <ac:spMk id="17" creationId="{6478354E-F1F9-4ACD-695B-0CDAB45B803D}"/>
          </ac:spMkLst>
        </pc:spChg>
        <pc:spChg chg="add mod">
          <ac:chgData name="Geoffrey BRASSART" userId="5b3eb97ed22eb37d" providerId="LiveId" clId="{B856F51D-702F-47FD-A5E0-66D7AEA14850}" dt="2022-11-30T18:00:37.305" v="1725" actId="20577"/>
          <ac:spMkLst>
            <pc:docMk/>
            <pc:sldMk cId="556140214" sldId="297"/>
            <ac:spMk id="18" creationId="{37A8F88C-BD72-BFC1-F19D-DFCB8494959C}"/>
          </ac:spMkLst>
        </pc:spChg>
        <pc:spChg chg="add mod">
          <ac:chgData name="Geoffrey BRASSART" userId="5b3eb97ed22eb37d" providerId="LiveId" clId="{B856F51D-702F-47FD-A5E0-66D7AEA14850}" dt="2022-11-30T17:59:53.817" v="1710" actId="1076"/>
          <ac:spMkLst>
            <pc:docMk/>
            <pc:sldMk cId="556140214" sldId="297"/>
            <ac:spMk id="19" creationId="{947CA667-22D9-22FD-0815-955E6E9458DB}"/>
          </ac:spMkLst>
        </pc:spChg>
        <pc:spChg chg="del">
          <ac:chgData name="Geoffrey BRASSART" userId="5b3eb97ed22eb37d" providerId="LiveId" clId="{B856F51D-702F-47FD-A5E0-66D7AEA14850}" dt="2022-11-30T17:56:28.268" v="1659" actId="478"/>
          <ac:spMkLst>
            <pc:docMk/>
            <pc:sldMk cId="556140214" sldId="297"/>
            <ac:spMk id="20" creationId="{D0C3FC85-27C5-ABE9-7ADB-D54E1FC27407}"/>
          </ac:spMkLst>
        </pc:spChg>
        <pc:spChg chg="del">
          <ac:chgData name="Geoffrey BRASSART" userId="5b3eb97ed22eb37d" providerId="LiveId" clId="{B856F51D-702F-47FD-A5E0-66D7AEA14850}" dt="2022-11-30T17:56:28.268" v="1659" actId="478"/>
          <ac:spMkLst>
            <pc:docMk/>
            <pc:sldMk cId="556140214" sldId="297"/>
            <ac:spMk id="21" creationId="{9C363026-3A31-646E-54A7-DBFB789ABAB8}"/>
          </ac:spMkLst>
        </pc:spChg>
        <pc:spChg chg="add mod">
          <ac:chgData name="Geoffrey BRASSART" userId="5b3eb97ed22eb37d" providerId="LiveId" clId="{B856F51D-702F-47FD-A5E0-66D7AEA14850}" dt="2022-11-30T17:59:50.839" v="1709" actId="14100"/>
          <ac:spMkLst>
            <pc:docMk/>
            <pc:sldMk cId="556140214" sldId="297"/>
            <ac:spMk id="22" creationId="{E746A4DF-A699-D77F-8994-D4030B9E062E}"/>
          </ac:spMkLst>
        </pc:spChg>
        <pc:spChg chg="add mod">
          <ac:chgData name="Geoffrey BRASSART" userId="5b3eb97ed22eb37d" providerId="LiveId" clId="{B856F51D-702F-47FD-A5E0-66D7AEA14850}" dt="2022-11-30T17:59:59.666" v="1713" actId="14100"/>
          <ac:spMkLst>
            <pc:docMk/>
            <pc:sldMk cId="556140214" sldId="297"/>
            <ac:spMk id="23" creationId="{AB481197-D4BF-0C8C-F46A-9FB3C4E1E30B}"/>
          </ac:spMkLst>
        </pc:spChg>
        <pc:spChg chg="add mod">
          <ac:chgData name="Geoffrey BRASSART" userId="5b3eb97ed22eb37d" providerId="LiveId" clId="{B856F51D-702F-47FD-A5E0-66D7AEA14850}" dt="2022-11-30T18:00:40.863" v="1727" actId="20577"/>
          <ac:spMkLst>
            <pc:docMk/>
            <pc:sldMk cId="556140214" sldId="297"/>
            <ac:spMk id="24" creationId="{6070BAB9-0644-5802-E12E-EABE3241B2D5}"/>
          </ac:spMkLst>
        </pc:spChg>
        <pc:spChg chg="add mod">
          <ac:chgData name="Geoffrey BRASSART" userId="5b3eb97ed22eb37d" providerId="LiveId" clId="{B856F51D-702F-47FD-A5E0-66D7AEA14850}" dt="2022-11-30T18:00:02.690" v="1714" actId="1076"/>
          <ac:spMkLst>
            <pc:docMk/>
            <pc:sldMk cId="556140214" sldId="297"/>
            <ac:spMk id="25" creationId="{1F694ADC-004A-4119-8E8F-8100971E8A15}"/>
          </ac:spMkLst>
        </pc:spChg>
        <pc:spChg chg="del">
          <ac:chgData name="Geoffrey BRASSART" userId="5b3eb97ed22eb37d" providerId="LiveId" clId="{B856F51D-702F-47FD-A5E0-66D7AEA14850}" dt="2022-11-30T17:56:28.268" v="1659" actId="478"/>
          <ac:spMkLst>
            <pc:docMk/>
            <pc:sldMk cId="556140214" sldId="297"/>
            <ac:spMk id="29" creationId="{E5B97E33-E3F9-4DE0-54DE-2263F3AB5461}"/>
          </ac:spMkLst>
        </pc:spChg>
        <pc:spChg chg="del">
          <ac:chgData name="Geoffrey BRASSART" userId="5b3eb97ed22eb37d" providerId="LiveId" clId="{B856F51D-702F-47FD-A5E0-66D7AEA14850}" dt="2022-11-30T17:56:28.268" v="1659" actId="478"/>
          <ac:spMkLst>
            <pc:docMk/>
            <pc:sldMk cId="556140214" sldId="297"/>
            <ac:spMk id="30" creationId="{19758CA7-6660-4E92-CBC0-A16329C7B081}"/>
          </ac:spMkLst>
        </pc:spChg>
        <pc:spChg chg="del">
          <ac:chgData name="Geoffrey BRASSART" userId="5b3eb97ed22eb37d" providerId="LiveId" clId="{B856F51D-702F-47FD-A5E0-66D7AEA14850}" dt="2022-11-30T17:56:28.268" v="1659" actId="478"/>
          <ac:spMkLst>
            <pc:docMk/>
            <pc:sldMk cId="556140214" sldId="297"/>
            <ac:spMk id="31" creationId="{AE0EC37D-6353-D20D-624E-068F24483AD8}"/>
          </ac:spMkLst>
        </pc:spChg>
        <pc:spChg chg="del">
          <ac:chgData name="Geoffrey BRASSART" userId="5b3eb97ed22eb37d" providerId="LiveId" clId="{B856F51D-702F-47FD-A5E0-66D7AEA14850}" dt="2022-11-30T17:56:28.268" v="1659" actId="478"/>
          <ac:spMkLst>
            <pc:docMk/>
            <pc:sldMk cId="556140214" sldId="297"/>
            <ac:spMk id="32" creationId="{81DFF64B-B10C-CCAB-47F6-F9CF1BCB7BDD}"/>
          </ac:spMkLst>
        </pc:spChg>
        <pc:spChg chg="mod">
          <ac:chgData name="Geoffrey BRASSART" userId="5b3eb97ed22eb37d" providerId="LiveId" clId="{B856F51D-702F-47FD-A5E0-66D7AEA14850}" dt="2022-11-30T18:12:21.715" v="1774" actId="20577"/>
          <ac:spMkLst>
            <pc:docMk/>
            <pc:sldMk cId="556140214" sldId="297"/>
            <ac:spMk id="113" creationId="{00000000-0000-0000-0000-000000000000}"/>
          </ac:spMkLst>
        </pc:spChg>
        <pc:spChg chg="mod">
          <ac:chgData name="Geoffrey BRASSART" userId="5b3eb97ed22eb37d" providerId="LiveId" clId="{B856F51D-702F-47FD-A5E0-66D7AEA14850}" dt="2022-11-30T18:12:11.423" v="1770" actId="20577"/>
          <ac:spMkLst>
            <pc:docMk/>
            <pc:sldMk cId="556140214" sldId="297"/>
            <ac:spMk id="116" creationId="{00000000-0000-0000-0000-000000000000}"/>
          </ac:spMkLst>
        </pc:spChg>
        <pc:spChg chg="mod">
          <ac:chgData name="Geoffrey BRASSART" userId="5b3eb97ed22eb37d" providerId="LiveId" clId="{B856F51D-702F-47FD-A5E0-66D7AEA14850}" dt="2022-11-30T18:11:43.522" v="1769" actId="14100"/>
          <ac:spMkLst>
            <pc:docMk/>
            <pc:sldMk cId="556140214" sldId="297"/>
            <ac:spMk id="117" creationId="{00000000-0000-0000-0000-000000000000}"/>
          </ac:spMkLst>
        </pc:spChg>
        <pc:picChg chg="del">
          <ac:chgData name="Geoffrey BRASSART" userId="5b3eb97ed22eb37d" providerId="LiveId" clId="{B856F51D-702F-47FD-A5E0-66D7AEA14850}" dt="2022-11-30T17:55:48.522" v="1646" actId="478"/>
          <ac:picMkLst>
            <pc:docMk/>
            <pc:sldMk cId="556140214" sldId="297"/>
            <ac:picMk id="8" creationId="{7B8301E7-4BD4-6A90-6A8F-B7316D067035}"/>
          </ac:picMkLst>
        </pc:picChg>
        <pc:picChg chg="add mod">
          <ac:chgData name="Geoffrey BRASSART" userId="5b3eb97ed22eb37d" providerId="LiveId" clId="{B856F51D-702F-47FD-A5E0-66D7AEA14850}" dt="2022-11-30T17:59:27.387" v="1705" actId="1076"/>
          <ac:picMkLst>
            <pc:docMk/>
            <pc:sldMk cId="556140214" sldId="297"/>
            <ac:picMk id="11" creationId="{913D1156-EA11-0DDE-0D00-09F7652A0AB3}"/>
          </ac:picMkLst>
        </pc:picChg>
        <pc:picChg chg="mod">
          <ac:chgData name="Geoffrey BRASSART" userId="5b3eb97ed22eb37d" providerId="LiveId" clId="{B856F51D-702F-47FD-A5E0-66D7AEA14850}" dt="2022-11-30T18:04:43.393" v="1729" actId="14100"/>
          <ac:picMkLst>
            <pc:docMk/>
            <pc:sldMk cId="556140214" sldId="297"/>
            <ac:picMk id="13" creationId="{0D5E00FD-17CF-F0E7-971E-80C76073A5E8}"/>
          </ac:picMkLst>
        </pc:picChg>
      </pc:sldChg>
      <pc:sldChg chg="addSp modSp mod modAnim">
        <pc:chgData name="Geoffrey BRASSART" userId="5b3eb97ed22eb37d" providerId="LiveId" clId="{B856F51D-702F-47FD-A5E0-66D7AEA14850}" dt="2022-11-30T19:08:13.464" v="3035" actId="20577"/>
        <pc:sldMkLst>
          <pc:docMk/>
          <pc:sldMk cId="339796787" sldId="298"/>
        </pc:sldMkLst>
        <pc:spChg chg="add mod">
          <ac:chgData name="Geoffrey BRASSART" userId="5b3eb97ed22eb37d" providerId="LiveId" clId="{B856F51D-702F-47FD-A5E0-66D7AEA14850}" dt="2022-11-30T18:39:33.203" v="2669" actId="20577"/>
          <ac:spMkLst>
            <pc:docMk/>
            <pc:sldMk cId="339796787" sldId="298"/>
            <ac:spMk id="3" creationId="{B0B517EA-E22C-A618-AC28-862DE6E82A52}"/>
          </ac:spMkLst>
        </pc:spChg>
        <pc:spChg chg="mod">
          <ac:chgData name="Geoffrey BRASSART" userId="5b3eb97ed22eb37d" providerId="LiveId" clId="{B856F51D-702F-47FD-A5E0-66D7AEA14850}" dt="2022-11-30T18:37:44.856" v="2627" actId="1076"/>
          <ac:spMkLst>
            <pc:docMk/>
            <pc:sldMk cId="339796787" sldId="298"/>
            <ac:spMk id="17" creationId="{42CB4FF3-F1D9-017D-79D6-66610B4D8D66}"/>
          </ac:spMkLst>
        </pc:spChg>
        <pc:spChg chg="mod">
          <ac:chgData name="Geoffrey BRASSART" userId="5b3eb97ed22eb37d" providerId="LiveId" clId="{B856F51D-702F-47FD-A5E0-66D7AEA14850}" dt="2022-11-30T18:37:47.714" v="2628" actId="14100"/>
          <ac:spMkLst>
            <pc:docMk/>
            <pc:sldMk cId="339796787" sldId="298"/>
            <ac:spMk id="18" creationId="{3424C08F-260C-315D-7B66-3B37EB008947}"/>
          </ac:spMkLst>
        </pc:spChg>
        <pc:spChg chg="mod">
          <ac:chgData name="Geoffrey BRASSART" userId="5b3eb97ed22eb37d" providerId="LiveId" clId="{B856F51D-702F-47FD-A5E0-66D7AEA14850}" dt="2022-11-30T18:30:09.224" v="2226" actId="20577"/>
          <ac:spMkLst>
            <pc:docMk/>
            <pc:sldMk cId="339796787" sldId="298"/>
            <ac:spMk id="113" creationId="{00000000-0000-0000-0000-000000000000}"/>
          </ac:spMkLst>
        </pc:spChg>
        <pc:spChg chg="mod">
          <ac:chgData name="Geoffrey BRASSART" userId="5b3eb97ed22eb37d" providerId="LiveId" clId="{B856F51D-702F-47FD-A5E0-66D7AEA14850}" dt="2022-11-30T18:38:37.855" v="2640" actId="20577"/>
          <ac:spMkLst>
            <pc:docMk/>
            <pc:sldMk cId="339796787" sldId="298"/>
            <ac:spMk id="116" creationId="{00000000-0000-0000-0000-000000000000}"/>
          </ac:spMkLst>
        </pc:spChg>
        <pc:spChg chg="mod">
          <ac:chgData name="Geoffrey BRASSART" userId="5b3eb97ed22eb37d" providerId="LiveId" clId="{B856F51D-702F-47FD-A5E0-66D7AEA14850}" dt="2022-11-30T19:08:13.464" v="3035" actId="20577"/>
          <ac:spMkLst>
            <pc:docMk/>
            <pc:sldMk cId="339796787" sldId="298"/>
            <ac:spMk id="117" creationId="{00000000-0000-0000-0000-000000000000}"/>
          </ac:spMkLst>
        </pc:spChg>
        <pc:picChg chg="mod">
          <ac:chgData name="Geoffrey BRASSART" userId="5b3eb97ed22eb37d" providerId="LiveId" clId="{B856F51D-702F-47FD-A5E0-66D7AEA14850}" dt="2022-11-30T18:37:41.155" v="2626" actId="1076"/>
          <ac:picMkLst>
            <pc:docMk/>
            <pc:sldMk cId="339796787" sldId="298"/>
            <ac:picMk id="6" creationId="{4B3655F4-899D-B4C3-AFAB-AC69584437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30/11/2022</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30/11/2022</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2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9.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ATHLE SALLE CJ</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INTERVENANT AS</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4412160" y="569880"/>
            <a:ext cx="360540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800" b="0" strike="noStrike" spc="-1" dirty="0">
                <a:solidFill>
                  <a:srgbClr val="FFFFFF"/>
                </a:solidFill>
                <a:latin typeface="Corbel"/>
              </a:rPr>
              <a:t>USPORT</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a:t>
            </a:r>
            <a:fld id="{05818076-7E1B-446D-8080-15BF5BD1327A}" type="datetime1">
              <a:rPr lang="fr-FR" sz="1000" b="0" strike="noStrike" spc="-1">
                <a:latin typeface="Corbel"/>
              </a:rPr>
              <a:t>30/11/2022</a:t>
            </a:fld>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Les performances renseignées</a:t>
            </a:r>
            <a:endParaRPr lang="fr-FR" sz="1800" b="0" strike="noStrike" spc="-1" dirty="0">
              <a:latin typeface="Arial"/>
            </a:endParaRPr>
          </a:p>
        </p:txBody>
      </p:sp>
      <p:sp>
        <p:nvSpPr>
          <p:cNvPr id="117" name="CustomShape 5"/>
          <p:cNvSpPr/>
          <p:nvPr/>
        </p:nvSpPr>
        <p:spPr>
          <a:xfrm>
            <a:off x="138023" y="1335951"/>
            <a:ext cx="8806256" cy="206064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200" spc="-1" dirty="0">
                <a:solidFill>
                  <a:srgbClr val="000000"/>
                </a:solidFill>
                <a:latin typeface="Corbel"/>
              </a:rPr>
              <a:t>Sur la liste des inscrits, 2 types de performance existent :</a:t>
            </a:r>
          </a:p>
          <a:p>
            <a:pPr lvl="1" indent="-228600">
              <a:buFont typeface="+mj-lt"/>
              <a:buAutoNum type="arabicParenR"/>
            </a:pPr>
            <a:r>
              <a:rPr lang="fr-FR" sz="1200" spc="-1" dirty="0">
                <a:solidFill>
                  <a:srgbClr val="000000"/>
                </a:solidFill>
                <a:latin typeface="Corbel"/>
              </a:rPr>
              <a:t>La performance de chaque épreuve : Les courses en temps et les sauts et le poids en distance,</a:t>
            </a:r>
          </a:p>
          <a:p>
            <a:pPr lvl="1" indent="-228600">
              <a:buFont typeface="+mj-lt"/>
              <a:buAutoNum type="arabicParenR"/>
            </a:pPr>
            <a:r>
              <a:rPr lang="fr-FR" sz="1200" spc="-1" dirty="0">
                <a:solidFill>
                  <a:srgbClr val="000000"/>
                </a:solidFill>
                <a:latin typeface="Corbel"/>
              </a:rPr>
              <a:t>La performance de l’équipe en points (addition des points des membres de l’équipe),</a:t>
            </a:r>
          </a:p>
          <a:p>
            <a:pPr lvl="1" indent="-228600">
              <a:buFont typeface="+mj-lt"/>
              <a:buAutoNum type="arabicParenR"/>
            </a:pPr>
            <a:r>
              <a:rPr lang="fr-FR" sz="1200" spc="-1" dirty="0">
                <a:solidFill>
                  <a:srgbClr val="000000"/>
                </a:solidFill>
                <a:latin typeface="Corbel"/>
              </a:rPr>
              <a:t>Le niveau (non utilisé en Athlétisme en salle).</a:t>
            </a:r>
          </a:p>
          <a:p>
            <a:r>
              <a:rPr lang="fr-FR" sz="1200" spc="-1" dirty="0">
                <a:solidFill>
                  <a:srgbClr val="000000"/>
                </a:solidFill>
                <a:latin typeface="Corbel"/>
              </a:rPr>
              <a:t>Note 1 : Si une performance apparait, c’est que le gestionnaire l’a complétée ou qu’elle provient d’un résultat d’un niveau inférieur,</a:t>
            </a:r>
          </a:p>
          <a:p>
            <a:r>
              <a:rPr lang="fr-FR" sz="1200" spc="-1" dirty="0">
                <a:solidFill>
                  <a:srgbClr val="000000"/>
                </a:solidFill>
                <a:latin typeface="Corbel"/>
              </a:rPr>
              <a:t>Note 2 : Les performances en points sont informatives, les performances des épreuves permettent de répartir les élèves dans les groupes, les séries et les couloirs sur le logiciel Ucompetitions.</a:t>
            </a:r>
          </a:p>
          <a:p>
            <a:r>
              <a:rPr lang="fr-FR" sz="1200" b="1" u="sng" spc="-1" dirty="0">
                <a:solidFill>
                  <a:srgbClr val="000000"/>
                </a:solidFill>
                <a:latin typeface="Corbel"/>
              </a:rPr>
              <a:t>Cliquer sur « Modifier » pour compléter une performance.</a:t>
            </a:r>
          </a:p>
          <a:p>
            <a:r>
              <a:rPr lang="fr-FR" sz="1200" spc="-1" dirty="0">
                <a:solidFill>
                  <a:srgbClr val="000000"/>
                </a:solidFill>
                <a:latin typeface="Corbel"/>
              </a:rPr>
              <a:t>Note : Au niveau national, vous ne pouvez pas le faire.</a:t>
            </a:r>
          </a:p>
          <a:p>
            <a:r>
              <a:rPr lang="fr-FR" sz="1000" b="1" u="sng" spc="-1" dirty="0">
                <a:solidFill>
                  <a:srgbClr val="000000"/>
                </a:solidFill>
                <a:latin typeface="Corbel"/>
              </a:rPr>
              <a:t>Format de saisie courses :</a:t>
            </a:r>
            <a:r>
              <a:rPr lang="fr-FR" sz="1000" spc="-1" dirty="0">
                <a:solidFill>
                  <a:srgbClr val="000000"/>
                </a:solidFill>
                <a:latin typeface="Corbel"/>
              </a:rPr>
              <a:t> saisir 12345 pour 1 minute 23 secondes 45 centièmes, soit 1’23’’45 (format si la performance vient d’un résultat d’un niveau inférieur).</a:t>
            </a:r>
          </a:p>
          <a:p>
            <a:r>
              <a:rPr lang="fr-FR" sz="1000" b="1" u="sng" spc="-1" dirty="0">
                <a:solidFill>
                  <a:srgbClr val="000000"/>
                </a:solidFill>
                <a:latin typeface="Corbel"/>
              </a:rPr>
              <a:t>Format de saisie sauts et poids </a:t>
            </a:r>
            <a:r>
              <a:rPr lang="fr-FR" sz="1000" u="sng" spc="-1" dirty="0">
                <a:solidFill>
                  <a:srgbClr val="000000"/>
                </a:solidFill>
                <a:latin typeface="Corbel"/>
              </a:rPr>
              <a:t>:</a:t>
            </a:r>
            <a:r>
              <a:rPr lang="fr-FR" sz="1000" spc="-1" dirty="0">
                <a:solidFill>
                  <a:srgbClr val="000000"/>
                </a:solidFill>
                <a:latin typeface="Corbel"/>
              </a:rPr>
              <a:t> saisir 678 pour 6 mètres 78 centimètres, soit 6m78 (format si la performance vient d’un résultat d’un niveau inférieur).</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2144" y="4039790"/>
            <a:ext cx="7122529" cy="2664599"/>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3" name="CustomShape 8">
            <a:extLst>
              <a:ext uri="{FF2B5EF4-FFF2-40B4-BE49-F238E27FC236}">
                <a16:creationId xmlns:a16="http://schemas.microsoft.com/office/drawing/2014/main" id="{5C8594A5-6298-5BD7-06C0-0A57AC31106D}"/>
              </a:ext>
            </a:extLst>
          </p:cNvPr>
          <p:cNvSpPr/>
          <p:nvPr/>
        </p:nvSpPr>
        <p:spPr>
          <a:xfrm>
            <a:off x="5660604" y="35770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4" name="CustomShape 8">
            <a:extLst>
              <a:ext uri="{FF2B5EF4-FFF2-40B4-BE49-F238E27FC236}">
                <a16:creationId xmlns:a16="http://schemas.microsoft.com/office/drawing/2014/main" id="{EC1C30BD-AD53-6C07-B1A1-3ED0AB6A398D}"/>
              </a:ext>
            </a:extLst>
          </p:cNvPr>
          <p:cNvSpPr/>
          <p:nvPr/>
        </p:nvSpPr>
        <p:spPr>
          <a:xfrm>
            <a:off x="1817805" y="346140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5" name="CustomShape 8">
            <a:extLst>
              <a:ext uri="{FF2B5EF4-FFF2-40B4-BE49-F238E27FC236}">
                <a16:creationId xmlns:a16="http://schemas.microsoft.com/office/drawing/2014/main" id="{2D0F0E52-C335-20A4-8E27-FF25907BC610}"/>
              </a:ext>
            </a:extLst>
          </p:cNvPr>
          <p:cNvSpPr/>
          <p:nvPr/>
        </p:nvSpPr>
        <p:spPr>
          <a:xfrm>
            <a:off x="6474151" y="344609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6">
            <a:extLst>
              <a:ext uri="{FF2B5EF4-FFF2-40B4-BE49-F238E27FC236}">
                <a16:creationId xmlns:a16="http://schemas.microsoft.com/office/drawing/2014/main" id="{72E8F563-66E2-7E60-48D7-F9582834D35E}"/>
              </a:ext>
            </a:extLst>
          </p:cNvPr>
          <p:cNvSpPr/>
          <p:nvPr/>
        </p:nvSpPr>
        <p:spPr>
          <a:xfrm rot="4758687" flipV="1">
            <a:off x="5971648" y="3785595"/>
            <a:ext cx="284803" cy="26460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6">
            <a:extLst>
              <a:ext uri="{FF2B5EF4-FFF2-40B4-BE49-F238E27FC236}">
                <a16:creationId xmlns:a16="http://schemas.microsoft.com/office/drawing/2014/main" id="{0E734312-7B8E-5CB0-7F6F-0DB9B162072B}"/>
              </a:ext>
            </a:extLst>
          </p:cNvPr>
          <p:cNvSpPr/>
          <p:nvPr/>
        </p:nvSpPr>
        <p:spPr>
          <a:xfrm rot="4758687" flipV="1">
            <a:off x="1944161" y="3797968"/>
            <a:ext cx="343078" cy="9035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B393A655-FEEA-18E0-F87F-D95B79FA532F}"/>
              </a:ext>
            </a:extLst>
          </p:cNvPr>
          <p:cNvSpPr/>
          <p:nvPr/>
        </p:nvSpPr>
        <p:spPr>
          <a:xfrm rot="4758687" flipV="1">
            <a:off x="6608567" y="3842531"/>
            <a:ext cx="397997" cy="820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600295AE-5A42-08E8-C570-8B6BCDFF7F30}"/>
              </a:ext>
            </a:extLst>
          </p:cNvPr>
          <p:cNvSpPr>
            <a:spLocks/>
          </p:cNvSpPr>
          <p:nvPr/>
        </p:nvSpPr>
        <p:spPr>
          <a:xfrm>
            <a:off x="6049422" y="4047879"/>
            <a:ext cx="589122" cy="54985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7B8F2FF-80A2-31E0-9F93-8338CC709A34}"/>
              </a:ext>
            </a:extLst>
          </p:cNvPr>
          <p:cNvSpPr>
            <a:spLocks/>
          </p:cNvSpPr>
          <p:nvPr/>
        </p:nvSpPr>
        <p:spPr>
          <a:xfrm>
            <a:off x="2024748" y="3991688"/>
            <a:ext cx="407414" cy="5987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61AA6B-53E1-05EC-E2A3-58D7F8F5F221}"/>
              </a:ext>
            </a:extLst>
          </p:cNvPr>
          <p:cNvSpPr>
            <a:spLocks/>
          </p:cNvSpPr>
          <p:nvPr/>
        </p:nvSpPr>
        <p:spPr>
          <a:xfrm>
            <a:off x="6638544" y="4047878"/>
            <a:ext cx="384048" cy="1525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24329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1D540E-4E79-4C59-5163-2BE9F8ABBA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3476" y="2518541"/>
            <a:ext cx="1369973" cy="3946578"/>
          </a:xfrm>
          <a:prstGeom prst="rect">
            <a:avLst/>
          </a:prstGeom>
        </p:spPr>
      </p:pic>
      <p:pic>
        <p:nvPicPr>
          <p:cNvPr id="17" name="Image 16">
            <a:extLst>
              <a:ext uri="{FF2B5EF4-FFF2-40B4-BE49-F238E27FC236}">
                <a16:creationId xmlns:a16="http://schemas.microsoft.com/office/drawing/2014/main" id="{29FD094C-7F17-B675-5BC9-BAA10ED73D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394" y="1864811"/>
            <a:ext cx="8283407" cy="50326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13648" y="205200"/>
            <a:ext cx="472392"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Filtrer les élèves</a:t>
            </a:r>
            <a:endParaRPr lang="fr-FR" sz="1800" b="0" strike="noStrike" spc="-1" dirty="0">
              <a:latin typeface="Arial"/>
            </a:endParaRPr>
          </a:p>
        </p:txBody>
      </p:sp>
      <p:sp>
        <p:nvSpPr>
          <p:cNvPr id="117" name="CustomShape 5"/>
          <p:cNvSpPr/>
          <p:nvPr/>
        </p:nvSpPr>
        <p:spPr>
          <a:xfrm>
            <a:off x="589353" y="1352160"/>
            <a:ext cx="6393176" cy="267620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Pour filtrer votre liste d’élèves avant d’inscrire :</a:t>
            </a:r>
          </a:p>
          <a:p>
            <a:pPr marL="342900" indent="-342900">
              <a:lnSpc>
                <a:spcPct val="100000"/>
              </a:lnSpc>
              <a:buAutoNum type="arabicParenR"/>
            </a:pPr>
            <a:r>
              <a:rPr lang="fr-FR" sz="1400" b="0" strike="noStrike" spc="-1" dirty="0">
                <a:solidFill>
                  <a:srgbClr val="000000"/>
                </a:solidFill>
                <a:latin typeface="Corbel"/>
              </a:rPr>
              <a:t>Cliquer sur le bouton « Filtres » en haut à droite de votre écran,</a:t>
            </a:r>
          </a:p>
          <a:p>
            <a:pPr>
              <a:lnSpc>
                <a:spcPct val="100000"/>
              </a:lnSpc>
            </a:pPr>
            <a:endParaRPr lang="fr-FR" sz="1400" b="0" strike="noStrike"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b="1"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Parmi les nombreuses possibilités, </a:t>
            </a:r>
            <a:r>
              <a:rPr lang="fr-FR" sz="1400" spc="-1" dirty="0">
                <a:solidFill>
                  <a:srgbClr val="000000"/>
                </a:solidFill>
                <a:latin typeface="Corbel"/>
              </a:rPr>
              <a:t>sélectionner :</a:t>
            </a:r>
          </a:p>
          <a:p>
            <a:pPr>
              <a:lnSpc>
                <a:spcPct val="100000"/>
              </a:lnSpc>
            </a:pPr>
            <a:r>
              <a:rPr lang="fr-FR" sz="1400" spc="-1" dirty="0">
                <a:solidFill>
                  <a:srgbClr val="000000"/>
                </a:solidFill>
                <a:latin typeface="Corbel"/>
              </a:rPr>
              <a:t>	a- le genre,</a:t>
            </a:r>
          </a:p>
          <a:p>
            <a:pPr>
              <a:lnSpc>
                <a:spcPct val="100000"/>
              </a:lnSpc>
            </a:pPr>
            <a:r>
              <a:rPr lang="fr-FR" sz="1400" spc="-1" dirty="0">
                <a:solidFill>
                  <a:srgbClr val="000000"/>
                </a:solidFill>
                <a:latin typeface="Corbel"/>
              </a:rPr>
              <a:t>	b- la catégorie.</a:t>
            </a:r>
          </a:p>
          <a:p>
            <a:pPr>
              <a:lnSpc>
                <a:spcPct val="100000"/>
              </a:lnSpc>
            </a:pPr>
            <a:r>
              <a:rPr lang="fr-FR" sz="1400" spc="-1" dirty="0">
                <a:solidFill>
                  <a:srgbClr val="000000"/>
                </a:solidFill>
                <a:latin typeface="Corbel"/>
              </a:rPr>
              <a:t>Note : pour sélectionner plusieurs catégories, comme Cadets-Cadettes et Juniors, cliquer sur « Cadets-Cadettes », rester appuyé sur la touche « Contrôle » (Ctrl) de votre clavier, puis cliquer sur « Juniors ».</a:t>
            </a:r>
          </a:p>
          <a:p>
            <a:pPr marL="342900" indent="-342900">
              <a:lnSpc>
                <a:spcPct val="100000"/>
              </a:lnSpc>
              <a:buFont typeface="+mj-lt"/>
              <a:buAutoNum type="arabicParenR" startAt="3"/>
            </a:pPr>
            <a:r>
              <a:rPr lang="fr-FR" sz="1400" spc="-1" dirty="0">
                <a:solidFill>
                  <a:srgbClr val="000000"/>
                </a:solidFill>
                <a:latin typeface="Corbel"/>
              </a:rPr>
              <a:t>Cliquer sur « Filtrer » pour appliquer le(s) filtre(s).</a:t>
            </a:r>
          </a:p>
        </p:txBody>
      </p:sp>
      <p:sp>
        <p:nvSpPr>
          <p:cNvPr id="5" name="CustomShape 6">
            <a:extLst>
              <a:ext uri="{FF2B5EF4-FFF2-40B4-BE49-F238E27FC236}">
                <a16:creationId xmlns:a16="http://schemas.microsoft.com/office/drawing/2014/main" id="{9DB7F8C5-6BB3-E640-EEBD-CB7D35C1C6AB}"/>
              </a:ext>
            </a:extLst>
          </p:cNvPr>
          <p:cNvSpPr/>
          <p:nvPr/>
        </p:nvSpPr>
        <p:spPr>
          <a:xfrm rot="4758687" flipH="1" flipV="1">
            <a:off x="7086980" y="2610200"/>
            <a:ext cx="246994" cy="3395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0" name="CustomShape 6">
            <a:extLst>
              <a:ext uri="{FF2B5EF4-FFF2-40B4-BE49-F238E27FC236}">
                <a16:creationId xmlns:a16="http://schemas.microsoft.com/office/drawing/2014/main" id="{A6AC55AD-4A5F-74C5-0F30-0C5ECD4AC7E6}"/>
              </a:ext>
            </a:extLst>
          </p:cNvPr>
          <p:cNvSpPr/>
          <p:nvPr/>
        </p:nvSpPr>
        <p:spPr>
          <a:xfrm rot="4758687" flipV="1">
            <a:off x="7073195" y="3100177"/>
            <a:ext cx="274485" cy="241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7844121" y="1788492"/>
            <a:ext cx="500647" cy="42191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p:nvPr/>
        </p:nvSpPr>
        <p:spPr>
          <a:xfrm>
            <a:off x="6815641" y="6130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p:nvPr/>
        </p:nvSpPr>
        <p:spPr>
          <a:xfrm>
            <a:off x="6813899" y="288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p:nvPr/>
        </p:nvSpPr>
        <p:spPr>
          <a:xfrm>
            <a:off x="7549207" y="15665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8321898" y="2163440"/>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363476" y="2544896"/>
            <a:ext cx="426694" cy="190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400198" y="6102037"/>
            <a:ext cx="389698" cy="2431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394615" y="3220683"/>
            <a:ext cx="604826"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ustomShape 6">
            <a:extLst>
              <a:ext uri="{FF2B5EF4-FFF2-40B4-BE49-F238E27FC236}">
                <a16:creationId xmlns:a16="http://schemas.microsoft.com/office/drawing/2014/main" id="{57A4F1B3-7D29-1070-A386-2D9577485C2B}"/>
              </a:ext>
            </a:extLst>
          </p:cNvPr>
          <p:cNvSpPr/>
          <p:nvPr/>
        </p:nvSpPr>
        <p:spPr>
          <a:xfrm rot="4758687" flipV="1">
            <a:off x="7220665" y="6214086"/>
            <a:ext cx="45719" cy="22906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8520" y="4059829"/>
            <a:ext cx="5331785" cy="2478027"/>
          </a:xfrm>
          <a:prstGeom prst="rect">
            <a:avLst/>
          </a:prstGeom>
        </p:spPr>
      </p:pic>
      <p:sp>
        <p:nvSpPr>
          <p:cNvPr id="23" name="CustomShape 6">
            <a:extLst>
              <a:ext uri="{FF2B5EF4-FFF2-40B4-BE49-F238E27FC236}">
                <a16:creationId xmlns:a16="http://schemas.microsoft.com/office/drawing/2014/main" id="{81E11203-9A33-5699-8A09-C1529F469A4A}"/>
              </a:ext>
            </a:extLst>
          </p:cNvPr>
          <p:cNvSpPr/>
          <p:nvPr/>
        </p:nvSpPr>
        <p:spPr>
          <a:xfrm rot="15606690" flipH="1" flipV="1">
            <a:off x="6104277" y="3371066"/>
            <a:ext cx="1088276" cy="868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5054444" y="4059829"/>
            <a:ext cx="1265861" cy="25662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6">
            <a:extLst>
              <a:ext uri="{FF2B5EF4-FFF2-40B4-BE49-F238E27FC236}">
                <a16:creationId xmlns:a16="http://schemas.microsoft.com/office/drawing/2014/main" id="{73C72CEF-08B8-DEF9-024B-CFDDC3059132}"/>
              </a:ext>
            </a:extLst>
          </p:cNvPr>
          <p:cNvSpPr/>
          <p:nvPr/>
        </p:nvSpPr>
        <p:spPr>
          <a:xfrm rot="15497200" flipV="1">
            <a:off x="6491228" y="5995361"/>
            <a:ext cx="253970" cy="54936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7607827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7075" y="3739454"/>
            <a:ext cx="3975324" cy="2956269"/>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805" y="1903799"/>
            <a:ext cx="2584389" cy="794553"/>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à la liste des inscrits – page 1/2</a:t>
            </a:r>
            <a:endParaRPr lang="fr-FR" sz="1800" b="0" strike="noStrike" spc="-1" dirty="0">
              <a:latin typeface="Arial"/>
            </a:endParaRPr>
          </a:p>
        </p:txBody>
      </p:sp>
      <p:sp>
        <p:nvSpPr>
          <p:cNvPr id="117" name="CustomShape 5"/>
          <p:cNvSpPr/>
          <p:nvPr/>
        </p:nvSpPr>
        <p:spPr>
          <a:xfrm>
            <a:off x="411480" y="1552133"/>
            <a:ext cx="8183879"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r>
              <a:rPr lang="fr-FR" sz="1400" b="0" strike="noStrike" spc="-1" dirty="0">
                <a:solidFill>
                  <a:srgbClr val="000000"/>
                </a:solidFill>
                <a:latin typeface="Corbel"/>
              </a:rPr>
              <a:t>Cliquer sur « Liste des inscrits en compétitions »,</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sélectionner un sous-championnat (challenge particulier),</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course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289" y="21312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40599" y="5470629"/>
            <a:ext cx="1278456" cy="403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749220" y="2184156"/>
            <a:ext cx="576071"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54512" y="4196965"/>
            <a:ext cx="1357727" cy="4285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63314" y="422193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61533" y="56072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63915" y="63930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1079" y="221973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79625" y="517999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79625" y="47815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56541" y="43040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62989" y="630645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86074" y="511280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62991" y="552326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70440" y="4698457"/>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058036" y="6385616"/>
            <a:ext cx="463844" cy="286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2A69018E-6F32-3D37-DD41-7AD8FF5C6F3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4" name="CustomShape 8">
            <a:extLst>
              <a:ext uri="{FF2B5EF4-FFF2-40B4-BE49-F238E27FC236}">
                <a16:creationId xmlns:a16="http://schemas.microsoft.com/office/drawing/2014/main" id="{0A99FC9B-5CCA-776C-A6F0-E0A524E3B4EA}"/>
              </a:ext>
            </a:extLst>
          </p:cNvPr>
          <p:cNvSpPr>
            <a:spLocks/>
          </p:cNvSpPr>
          <p:nvPr/>
        </p:nvSpPr>
        <p:spPr>
          <a:xfrm>
            <a:off x="3279625" y="604341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8" name="CustomShape 6">
            <a:extLst>
              <a:ext uri="{FF2B5EF4-FFF2-40B4-BE49-F238E27FC236}">
                <a16:creationId xmlns:a16="http://schemas.microsoft.com/office/drawing/2014/main" id="{EFD81F18-BD94-B275-69D5-3D9BD694F983}"/>
              </a:ext>
            </a:extLst>
          </p:cNvPr>
          <p:cNvSpPr>
            <a:spLocks/>
          </p:cNvSpPr>
          <p:nvPr/>
        </p:nvSpPr>
        <p:spPr>
          <a:xfrm rot="4758687" flipV="1">
            <a:off x="3786074" y="597622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6706749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à la liste des inscrits – page 2/2</a:t>
            </a:r>
            <a:endParaRPr lang="fr-FR" sz="1800" b="0" strike="noStrike" spc="-1" dirty="0">
              <a:latin typeface="Arial"/>
            </a:endParaRPr>
          </a:p>
        </p:txBody>
      </p:sp>
      <p:sp>
        <p:nvSpPr>
          <p:cNvPr id="117" name="CustomShape 5"/>
          <p:cNvSpPr/>
          <p:nvPr/>
        </p:nvSpPr>
        <p:spPr>
          <a:xfrm>
            <a:off x="396358" y="1288637"/>
            <a:ext cx="8299586" cy="29224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la liste des inscrits en individuels vous voyez tous les élèves inscrits (individuels – équipes) avec les informations suivantes pour chaque inscription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niveau (D = District, C = Comité, T = Territoire, N = National)</a:t>
            </a:r>
          </a:p>
          <a:p>
            <a:pPr>
              <a:lnSpc>
                <a:spcPct val="100000"/>
              </a:lnSpc>
            </a:pPr>
            <a:r>
              <a:rPr lang="fr-FR" sz="1200" spc="-1" dirty="0">
                <a:solidFill>
                  <a:srgbClr val="000000"/>
                </a:solidFill>
                <a:latin typeface="Corbel"/>
              </a:rPr>
              <a:t>     - Des informations de compétition : le nom de la compétition (les courses, les sauts et le poids, par catégorie), les catégories ouvertes à cette compétition, l’épreuve où l’élève est inscrit et la journée,</a:t>
            </a:r>
            <a:endParaRPr lang="fr-FR" sz="1200" b="0" strike="noStrike" spc="-1" dirty="0">
              <a:solidFill>
                <a:srgbClr val="000000"/>
              </a:solidFill>
              <a:latin typeface="Corbel"/>
            </a:endParaRPr>
          </a:p>
          <a:p>
            <a:pPr>
              <a:lnSpc>
                <a:spcPct val="100000"/>
              </a:lnSpc>
            </a:pPr>
            <a:r>
              <a:rPr lang="fr-FR" sz="1200" spc="-1" dirty="0">
                <a:solidFill>
                  <a:srgbClr val="000000"/>
                </a:solidFill>
                <a:latin typeface="Corbel"/>
              </a:rPr>
              <a:t>     - Des informations sur l’élève inscrit : le nom, le prénom, la date de naissance, sa catégorie, sa classe, le sigle de son AS.</a:t>
            </a:r>
          </a:p>
          <a:p>
            <a:pPr>
              <a:lnSpc>
                <a:spcPct val="100000"/>
              </a:lnSpc>
            </a:pPr>
            <a:r>
              <a:rPr lang="fr-FR" sz="1200" spc="-1" dirty="0">
                <a:solidFill>
                  <a:srgbClr val="000000"/>
                </a:solidFill>
                <a:latin typeface="Corbel"/>
              </a:rPr>
              <a:t>     - La performance de l’élève dans l’épreuve (</a:t>
            </a:r>
            <a:r>
              <a:rPr lang="fr-FR" sz="1200" spc="-1" dirty="0">
                <a:solidFill>
                  <a:srgbClr val="000000"/>
                </a:solidFill>
                <a:latin typeface="Corbel"/>
                <a:hlinkClick r:id="rId3" action="ppaction://hlinksldjump"/>
              </a:rPr>
              <a:t>cf diapositive 10</a:t>
            </a:r>
            <a:r>
              <a:rPr lang="fr-FR" sz="1200" spc="-1" dirty="0">
                <a:solidFill>
                  <a:srgbClr val="000000"/>
                </a:solidFill>
                <a:latin typeface="Corbel"/>
              </a:rPr>
              <a:t>)</a:t>
            </a:r>
          </a:p>
          <a:p>
            <a:pPr>
              <a:lnSpc>
                <a:spcPct val="100000"/>
              </a:lnSpc>
            </a:pPr>
            <a:r>
              <a:rPr lang="fr-FR" sz="1200" spc="-1" dirty="0">
                <a:solidFill>
                  <a:srgbClr val="000000"/>
                </a:solidFill>
                <a:latin typeface="Corbel"/>
              </a:rPr>
              <a:t>Note 1 : La colonne niveau n’est pas utile en athlétisme en salle.</a:t>
            </a:r>
          </a:p>
          <a:p>
            <a:pPr>
              <a:lnSpc>
                <a:spcPct val="100000"/>
              </a:lnSpc>
            </a:pPr>
            <a:r>
              <a:rPr lang="fr-FR" sz="1200" spc="-1" dirty="0">
                <a:solidFill>
                  <a:srgbClr val="000000"/>
                </a:solidFill>
                <a:latin typeface="Corbel"/>
              </a:rPr>
              <a:t>Note 2 : Vous pouvez passer le curseur dans la colonne « info » pour voir qui a créé et/ou modifié l’inscription et quand.</a:t>
            </a:r>
          </a:p>
          <a:p>
            <a:pPr>
              <a:lnSpc>
                <a:spcPct val="100000"/>
              </a:lnSpc>
            </a:pPr>
            <a:r>
              <a:rPr lang="fr-FR" sz="1200" spc="-1" dirty="0">
                <a:solidFill>
                  <a:srgbClr val="000000"/>
                </a:solidFill>
                <a:latin typeface="Corbel"/>
              </a:rPr>
              <a:t>Note 3 : Le bouton « supprimer » permet de supprimer, en individuel et en équipe, l’inscription.</a:t>
            </a:r>
          </a:p>
          <a:p>
            <a:pPr>
              <a:lnSpc>
                <a:spcPct val="100000"/>
              </a:lnSpc>
            </a:pPr>
            <a:r>
              <a:rPr lang="fr-FR" sz="1200" spc="-1" dirty="0">
                <a:solidFill>
                  <a:srgbClr val="000000"/>
                </a:solidFill>
                <a:latin typeface="Corbel"/>
              </a:rPr>
              <a:t>     - Il est possible de filtrer par « Sous championnat » (les challenges par équipes), par « Challenge » (pour ne voir que les inscriptions en courses, en sauts, en lancers, liées ou non aux équipes, les « Compétition » et/ou « Epreuve » et/ou « Journée » en sélectionnant la donnée puis « Filtrer »,</a:t>
            </a:r>
          </a:p>
          <a:p>
            <a:pPr>
              <a:lnSpc>
                <a:spcPct val="100000"/>
              </a:lnSpc>
            </a:pPr>
            <a:r>
              <a:rPr lang="fr-FR" sz="1200" spc="-1" dirty="0">
                <a:solidFill>
                  <a:srgbClr val="000000"/>
                </a:solidFill>
                <a:latin typeface="Corbel"/>
              </a:rPr>
              <a:t>     - Le bouton Excel permet d’extraire la liste de la page courante,</a:t>
            </a:r>
          </a:p>
          <a:p>
            <a:pPr>
              <a:lnSpc>
                <a:spcPct val="100000"/>
              </a:lnSpc>
            </a:pPr>
            <a:r>
              <a:rPr lang="fr-FR" sz="1200" spc="-1" dirty="0">
                <a:solidFill>
                  <a:srgbClr val="000000"/>
                </a:solidFill>
                <a:latin typeface="Corbel"/>
              </a:rPr>
              <a:t>     - Le bouton « Imprimer » permet d’imprimer la page (à configurer selon imprimante).</a:t>
            </a: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6024" y="4235854"/>
            <a:ext cx="7771591" cy="2353608"/>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154520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14</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Imprimer les licences des inscrits</a:t>
            </a:r>
            <a:endParaRPr lang="fr-FR" sz="1800" b="0" strike="noStrike" spc="-1" dirty="0">
              <a:latin typeface="Arial"/>
            </a:endParaRPr>
          </a:p>
        </p:txBody>
      </p:sp>
      <p:sp>
        <p:nvSpPr>
          <p:cNvPr id="117" name="CustomShape 5"/>
          <p:cNvSpPr/>
          <p:nvPr/>
        </p:nvSpPr>
        <p:spPr>
          <a:xfrm>
            <a:off x="378070" y="1445342"/>
            <a:ext cx="8183879"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licences :</a:t>
            </a:r>
          </a:p>
          <a:p>
            <a:pPr marL="342900" indent="-342900">
              <a:lnSpc>
                <a:spcPct val="100000"/>
              </a:lnSpc>
              <a:buAutoNum type="arabicParenR"/>
            </a:pPr>
            <a:r>
              <a:rPr lang="fr-FR" sz="1400" spc="-1" dirty="0">
                <a:solidFill>
                  <a:srgbClr val="000000"/>
                </a:solidFill>
                <a:latin typeface="Corbel"/>
              </a:rPr>
              <a:t>Sélectionner les élèves,</a:t>
            </a:r>
          </a:p>
          <a:p>
            <a:pPr marL="342900" indent="-342900">
              <a:lnSpc>
                <a:spcPct val="100000"/>
              </a:lnSpc>
              <a:buFont typeface="+mj-lt"/>
              <a:buAutoNum type="arabicParenR"/>
            </a:pPr>
            <a:r>
              <a:rPr lang="fr-FR" sz="1400" spc="-1" dirty="0">
                <a:solidFill>
                  <a:srgbClr val="000000"/>
                </a:solidFill>
                <a:latin typeface="Corbel"/>
              </a:rPr>
              <a:t>Cliquer sur « Actions »,</a:t>
            </a:r>
          </a:p>
          <a:p>
            <a:pPr marL="342900" indent="-342900">
              <a:lnSpc>
                <a:spcPct val="100000"/>
              </a:lnSpc>
              <a:buFont typeface="+mj-lt"/>
              <a:buAutoNum type="arabicParenR"/>
            </a:pPr>
            <a:r>
              <a:rPr lang="fr-FR" sz="1400" spc="-1" dirty="0">
                <a:solidFill>
                  <a:srgbClr val="000000"/>
                </a:solidFill>
                <a:latin typeface="Corbel"/>
              </a:rPr>
              <a:t>Cliquer sur « Imprimer Licence ».</a:t>
            </a:r>
          </a:p>
          <a:p>
            <a:pPr>
              <a:lnSpc>
                <a:spcPct val="100000"/>
              </a:lnSpc>
            </a:pPr>
            <a:r>
              <a:rPr lang="fr-FR" sz="1400" spc="-1" dirty="0">
                <a:solidFill>
                  <a:srgbClr val="000000"/>
                </a:solidFill>
                <a:latin typeface="Corbel"/>
              </a:rPr>
              <a:t>Note 1 : Cette action vous permet d’extraire les licences sur un fichier PDF.</a:t>
            </a:r>
          </a:p>
          <a:p>
            <a:pPr>
              <a:lnSpc>
                <a:spcPct val="100000"/>
              </a:lnSpc>
            </a:pPr>
            <a:r>
              <a:rPr lang="fr-FR" sz="1400" spc="-1" dirty="0">
                <a:solidFill>
                  <a:srgbClr val="000000"/>
                </a:solidFill>
                <a:latin typeface="Corbel"/>
              </a:rPr>
              <a:t>Note 2 : La coche sous le bouton « Actions » permet de sélectionner tous les élèves.</a:t>
            </a:r>
          </a:p>
          <a:p>
            <a:pPr marL="228600" indent="-228600">
              <a:lnSpc>
                <a:spcPct val="100000"/>
              </a:lnSpc>
              <a:buAutoNum type="arabicParenR"/>
            </a:pP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3653" y="2957461"/>
            <a:ext cx="7287339" cy="3130714"/>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1603653" y="3286861"/>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1648389" y="3835153"/>
            <a:ext cx="179907" cy="2246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1359125" y="313978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97429" y="35557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852693" y="4812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873511" y="318001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1389118" y="348346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1376434" y="471921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1652796" y="3659062"/>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1DA6036D-324F-8C3D-8FD9-03E6CE56C0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047585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15</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Visualiser les équipes</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accéder à la liste des inscrits uniquement en équipes :</a:t>
            </a:r>
          </a:p>
          <a:p>
            <a:pPr marL="342900" indent="-342900">
              <a:lnSpc>
                <a:spcPct val="100000"/>
              </a:lnSpc>
              <a:buAutoNum type="arabicParenR"/>
            </a:pPr>
            <a:r>
              <a:rPr lang="fr-FR" sz="1400" spc="-1" dirty="0">
                <a:solidFill>
                  <a:srgbClr val="000000"/>
                </a:solidFill>
                <a:latin typeface="Corbel"/>
              </a:rPr>
              <a:t>Depuis la liste des inscrits, cliquer sur « Equipe Champ. »,</a:t>
            </a:r>
          </a:p>
          <a:p>
            <a:pPr marL="342900" indent="-342900">
              <a:lnSpc>
                <a:spcPct val="100000"/>
              </a:lnSpc>
              <a:buFont typeface="+mj-lt"/>
              <a:buAutoNum type="arabicParenR"/>
            </a:pPr>
            <a:r>
              <a:rPr lang="fr-FR" sz="1400" spc="-1" dirty="0">
                <a:solidFill>
                  <a:srgbClr val="000000"/>
                </a:solidFill>
                <a:latin typeface="Corbel"/>
              </a:rPr>
              <a:t>Chaque équipe est identifiée comme suit :</a:t>
            </a:r>
          </a:p>
          <a:p>
            <a:pPr marL="742950" lvl="1" indent="-285750">
              <a:buFontTx/>
              <a:buChar char="-"/>
            </a:pPr>
            <a:r>
              <a:rPr lang="fr-FR" sz="1400" spc="-1" dirty="0">
                <a:solidFill>
                  <a:srgbClr val="000000"/>
                </a:solidFill>
                <a:latin typeface="Corbel"/>
              </a:rPr>
              <a:t>Sigle d’AS,</a:t>
            </a:r>
          </a:p>
          <a:p>
            <a:pPr marL="742950" lvl="1" indent="-285750">
              <a:buFontTx/>
              <a:buChar char="-"/>
            </a:pPr>
            <a:r>
              <a:rPr lang="fr-FR" sz="1400" spc="-1" dirty="0">
                <a:solidFill>
                  <a:srgbClr val="000000"/>
                </a:solidFill>
                <a:latin typeface="Corbel"/>
              </a:rPr>
              <a:t>Numéro d’équipe,</a:t>
            </a:r>
          </a:p>
          <a:p>
            <a:pPr marL="742950" lvl="1" indent="-285750">
              <a:buFontTx/>
              <a:buChar char="-"/>
            </a:pPr>
            <a:r>
              <a:rPr lang="fr-FR" sz="1400" spc="-1" dirty="0">
                <a:solidFill>
                  <a:srgbClr val="000000"/>
                </a:solidFill>
                <a:latin typeface="Corbel"/>
              </a:rPr>
              <a:t>Identifiant équipe (utile dans le lien avec Ucompetitions).</a:t>
            </a:r>
          </a:p>
          <a:p>
            <a:pPr marL="342900" indent="-342900">
              <a:lnSpc>
                <a:spcPct val="100000"/>
              </a:lnSpc>
              <a:buFont typeface="+mj-lt"/>
              <a:buAutoNum type="arabicParenR"/>
            </a:pPr>
            <a:r>
              <a:rPr lang="fr-FR" sz="1400" spc="-1" dirty="0">
                <a:solidFill>
                  <a:srgbClr val="000000"/>
                </a:solidFill>
                <a:latin typeface="Corbel"/>
              </a:rPr>
              <a:t>Si vous avez plusieurs équipes, vous pouvez n’en visualiser qu’une seule en la sélectionnant et en cliquant sur « Filtrer ».</a:t>
            </a:r>
          </a:p>
          <a:p>
            <a:pPr>
              <a:lnSpc>
                <a:spcPct val="100000"/>
              </a:lnSpc>
            </a:pPr>
            <a:r>
              <a:rPr lang="fr-FR" sz="1400" spc="-1" dirty="0">
                <a:solidFill>
                  <a:srgbClr val="000000"/>
                </a:solidFill>
                <a:latin typeface="Corbel"/>
              </a:rPr>
              <a:t>          Note : pour revenir au visuel de toutes les équipes, sélectionner « n’importe lequel » puis « Filtrer »</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4039" y="3568395"/>
            <a:ext cx="5680817" cy="2904963"/>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2770889" y="4282949"/>
            <a:ext cx="561606" cy="3178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2444039" y="3589061"/>
            <a:ext cx="561605" cy="1843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2194269" y="4010023"/>
            <a:ext cx="171553" cy="9666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335270" y="314964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684302" y="354703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27882" y="439165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8027797" y="3172578"/>
            <a:ext cx="86584" cy="55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2192688" y="3485585"/>
            <a:ext cx="49754" cy="4274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304650" y="3525907"/>
            <a:ext cx="820206" cy="3106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3635193" y="3965889"/>
            <a:ext cx="4516647" cy="25110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1">
            <a:extLst>
              <a:ext uri="{FF2B5EF4-FFF2-40B4-BE49-F238E27FC236}">
                <a16:creationId xmlns:a16="http://schemas.microsoft.com/office/drawing/2014/main" id="{A767222C-3AFB-4A29-6650-26933880A83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011186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106" y="3264413"/>
            <a:ext cx="7510564" cy="340566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16</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1/5</a:t>
            </a:r>
          </a:p>
        </p:txBody>
      </p:sp>
      <p:sp>
        <p:nvSpPr>
          <p:cNvPr id="117" name="CustomShape 5"/>
          <p:cNvSpPr/>
          <p:nvPr/>
        </p:nvSpPr>
        <p:spPr>
          <a:xfrm>
            <a:off x="378070" y="1445342"/>
            <a:ext cx="8183879" cy="138354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Pour supprimer l’inscription d’un élève dans une équipe, cliquer sur « Supprimer » en bout de ligne.</a:t>
            </a:r>
          </a:p>
          <a:p>
            <a:pPr>
              <a:lnSpc>
                <a:spcPct val="100000"/>
              </a:lnSpc>
            </a:pPr>
            <a:r>
              <a:rPr lang="fr-FR" sz="1400" spc="-1" dirty="0">
                <a:solidFill>
                  <a:srgbClr val="000000"/>
                </a:solidFill>
                <a:latin typeface="Corbel"/>
              </a:rPr>
              <a:t>          Note : si vous supprimez un élève d’une équipe depuis l’onglet « Individuel », </a:t>
            </a:r>
          </a:p>
          <a:p>
            <a:pPr>
              <a:lnSpc>
                <a:spcPct val="100000"/>
              </a:lnSpc>
            </a:pPr>
            <a:r>
              <a:rPr lang="fr-FR" sz="1400" spc="-1" dirty="0">
                <a:solidFill>
                  <a:srgbClr val="000000"/>
                </a:solidFill>
                <a:latin typeface="Corbel"/>
              </a:rPr>
              <a:t>          cela le supprime également de l’onglet « Equipe Champ. », donc de l’équipe, et inversement.</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887561" y="4173698"/>
            <a:ext cx="410109" cy="1935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904340" y="3236897"/>
            <a:ext cx="1850207" cy="681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6031CD71-D936-C671-EB64-73C1B88D6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211159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649" y="3091610"/>
            <a:ext cx="8209766"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17</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2/5</a:t>
            </a:r>
          </a:p>
        </p:txBody>
      </p:sp>
      <p:sp>
        <p:nvSpPr>
          <p:cNvPr id="117" name="CustomShape 5"/>
          <p:cNvSpPr/>
          <p:nvPr/>
        </p:nvSpPr>
        <p:spPr>
          <a:xfrm>
            <a:off x="378070" y="1445342"/>
            <a:ext cx="8183879" cy="138354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supprimer une équipe complète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Supprimer Equipe ».</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87891" y="4574774"/>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7142" y="365591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57466" y="4374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6381" y="313787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31585" y="3389090"/>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501841" y="4449056"/>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12062" y="3489562"/>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712062" y="4038272"/>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30748" y="3865045"/>
            <a:ext cx="252975" cy="2038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702945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B8301E7-4BD4-6A90-6A8F-B7316D067035}"/>
              </a:ext>
            </a:extLst>
          </p:cNvPr>
          <p:cNvPicPr>
            <a:picLocks noChangeAspect="1"/>
          </p:cNvPicPr>
          <p:nvPr/>
        </p:nvPicPr>
        <p:blipFill rotWithShape="1">
          <a:blip r:embed="rId2">
            <a:extLst>
              <a:ext uri="{28A0092B-C50C-407E-A947-70E740481C1C}">
                <a14:useLocalDpi xmlns:a14="http://schemas.microsoft.com/office/drawing/2010/main" val="0"/>
              </a:ext>
            </a:extLst>
          </a:blip>
          <a:srcRect t="23626" b="39079"/>
          <a:stretch/>
        </p:blipFill>
        <p:spPr>
          <a:xfrm>
            <a:off x="1551508" y="2590285"/>
            <a:ext cx="6040984" cy="1206004"/>
          </a:xfrm>
          <a:prstGeom prst="rect">
            <a:avLst/>
          </a:prstGeom>
        </p:spPr>
      </p:pic>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5511" y="4709590"/>
            <a:ext cx="6564435" cy="1848110"/>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3/5</a:t>
            </a:r>
          </a:p>
        </p:txBody>
      </p:sp>
      <p:sp>
        <p:nvSpPr>
          <p:cNvPr id="117" name="CustomShape 5"/>
          <p:cNvSpPr/>
          <p:nvPr/>
        </p:nvSpPr>
        <p:spPr>
          <a:xfrm>
            <a:off x="332705" y="1444568"/>
            <a:ext cx="6781327" cy="31070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5" action="ppaction://hlinksldjump"/>
              </a:rPr>
              <a:t>cf diapositive 15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Pour ajouter un élève à une équipe :</a:t>
            </a:r>
          </a:p>
          <a:p>
            <a:pPr marL="800100" lvl="1" indent="-342900">
              <a:buFont typeface="+mj-lt"/>
              <a:buAutoNum type="arabicPeriod"/>
            </a:pPr>
            <a:r>
              <a:rPr lang="fr-FR" sz="1400" spc="-1" dirty="0">
                <a:solidFill>
                  <a:srgbClr val="000000"/>
                </a:solidFill>
                <a:latin typeface="Corbel"/>
              </a:rPr>
              <a:t>Sélectionner le sous championnat =  challenge entre Courses, Sauts et Lancers,</a:t>
            </a:r>
          </a:p>
          <a:p>
            <a:pPr marL="800100" lvl="1" indent="-342900">
              <a:buFont typeface="+mj-lt"/>
              <a:buAutoNum type="arabicPeriod"/>
            </a:pPr>
            <a:r>
              <a:rPr lang="fr-FR" sz="1400" spc="-1" dirty="0">
                <a:solidFill>
                  <a:srgbClr val="000000"/>
                </a:solidFill>
                <a:latin typeface="Corbel"/>
              </a:rPr>
              <a:t>Cliquer sur « Filtrer » ,</a:t>
            </a:r>
          </a:p>
          <a:p>
            <a:pPr marL="800100" lvl="1" indent="-342900">
              <a:buFont typeface="+mj-lt"/>
              <a:buAutoNum type="arabicPeriod"/>
            </a:pPr>
            <a:endParaRPr lang="fr-FR" sz="1400" spc="-1" dirty="0">
              <a:solidFill>
                <a:srgbClr val="000000"/>
              </a:solidFill>
              <a:latin typeface="Corbel"/>
            </a:endParaRPr>
          </a:p>
          <a:p>
            <a:pPr marL="1257300" lvl="2" indent="-342900">
              <a:buFont typeface="+mj-lt"/>
              <a:buAutoNum type="arabicPeriod"/>
            </a:pPr>
            <a:endParaRPr lang="fr-FR" sz="1400" u="sng"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 ,</a:t>
            </a:r>
          </a:p>
          <a:p>
            <a:pPr marL="800100" lvl="1" indent="-342900">
              <a:buFont typeface="+mj-lt"/>
              <a:buAutoNum type="arabicPeriod"/>
            </a:pPr>
            <a:r>
              <a:rPr lang="fr-FR" sz="1400" spc="-1" dirty="0">
                <a:solidFill>
                  <a:srgbClr val="000000"/>
                </a:solidFill>
                <a:latin typeface="Corbel"/>
              </a:rPr>
              <a:t>Cliquer sur « Ajouter A Equipe »,</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4595849" y="2590284"/>
            <a:ext cx="1542696" cy="7237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238668" y="57602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4512915" y="21648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6284157" y="21341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6223216" y="2636420"/>
            <a:ext cx="50898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819092" y="2315290"/>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284157" y="2912893"/>
            <a:ext cx="478377" cy="4010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1885511" y="5897499"/>
            <a:ext cx="217609"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1682185" y="5807373"/>
            <a:ext cx="97052" cy="3449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1238668" y="487661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flipV="1">
            <a:off x="1626519" y="4941486"/>
            <a:ext cx="162450" cy="32968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1885511" y="5021796"/>
            <a:ext cx="601657"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1909193" y="5325812"/>
            <a:ext cx="577256" cy="12765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
        <p:nvSpPr>
          <p:cNvPr id="12" name="CustomShape 8">
            <a:extLst>
              <a:ext uri="{FF2B5EF4-FFF2-40B4-BE49-F238E27FC236}">
                <a16:creationId xmlns:a16="http://schemas.microsoft.com/office/drawing/2014/main" id="{176E5FB2-1358-4AAE-888D-6DCDC599EAD1}"/>
              </a:ext>
            </a:extLst>
          </p:cNvPr>
          <p:cNvSpPr>
            <a:spLocks/>
          </p:cNvSpPr>
          <p:nvPr/>
        </p:nvSpPr>
        <p:spPr>
          <a:xfrm>
            <a:off x="1205236" y="526589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14" name="CustomShape 6">
            <a:extLst>
              <a:ext uri="{FF2B5EF4-FFF2-40B4-BE49-F238E27FC236}">
                <a16:creationId xmlns:a16="http://schemas.microsoft.com/office/drawing/2014/main" id="{CCDB789B-2AE9-CD2B-D845-5B5332AEB774}"/>
              </a:ext>
            </a:extLst>
          </p:cNvPr>
          <p:cNvSpPr>
            <a:spLocks/>
          </p:cNvSpPr>
          <p:nvPr/>
        </p:nvSpPr>
        <p:spPr>
          <a:xfrm rot="4758687" flipV="1">
            <a:off x="1680526" y="5225283"/>
            <a:ext cx="45719" cy="41088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2818947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0704" y="5142515"/>
            <a:ext cx="6270180" cy="157986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19</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4/5</a:t>
            </a:r>
          </a:p>
        </p:txBody>
      </p:sp>
      <p:sp>
        <p:nvSpPr>
          <p:cNvPr id="117" name="CustomShape 5"/>
          <p:cNvSpPr/>
          <p:nvPr/>
        </p:nvSpPr>
        <p:spPr>
          <a:xfrm>
            <a:off x="354682" y="1380842"/>
            <a:ext cx="8231534"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800100" lvl="1" indent="-342900">
              <a:buFont typeface="+mj-lt"/>
              <a:buAutoNum type="arabicPeriod" startAt="6"/>
            </a:pPr>
            <a:r>
              <a:rPr lang="fr-FR" sz="1400" spc="-1" dirty="0">
                <a:solidFill>
                  <a:srgbClr val="000000"/>
                </a:solidFill>
                <a:latin typeface="Corbel"/>
              </a:rPr>
              <a:t>Sur la page suivante, cocher le où les élèves à ajouter à votre équipe,</a:t>
            </a:r>
          </a:p>
          <a:p>
            <a:pPr marL="800100" lvl="1" indent="-342900">
              <a:buFont typeface="+mj-lt"/>
              <a:buAutoNum type="arabicPeriod" startAt="6"/>
            </a:pPr>
            <a:r>
              <a:rPr lang="fr-FR" sz="1400" spc="-1" dirty="0">
                <a:solidFill>
                  <a:srgbClr val="000000"/>
                </a:solidFill>
                <a:latin typeface="Corbel"/>
              </a:rPr>
              <a:t>Cliquer sur « Actions »</a:t>
            </a:r>
          </a:p>
          <a:p>
            <a:pPr marL="800100" lvl="1" indent="-342900">
              <a:buFont typeface="+mj-lt"/>
              <a:buAutoNum type="arabicPeriod" startAt="6"/>
            </a:pPr>
            <a:r>
              <a:rPr lang="fr-FR" sz="1400" spc="-1" dirty="0">
                <a:solidFill>
                  <a:srgbClr val="000000"/>
                </a:solidFill>
                <a:latin typeface="Corbel"/>
              </a:rPr>
              <a:t>Cliquer sur « Ajouter A Equipe »,</a:t>
            </a: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r>
              <a:rPr lang="fr-FR" sz="1400" spc="-1" dirty="0">
                <a:solidFill>
                  <a:srgbClr val="000000"/>
                </a:solidFill>
                <a:latin typeface="Corbel"/>
              </a:rPr>
              <a:t>Cocher la ou les épreuves pour inscrire l’élève en individuel et dans l’équipe. Les flashs verts et les coches confirment l’inscription.</a:t>
            </a:r>
          </a:p>
          <a:p>
            <a:pPr lvl="1"/>
            <a:r>
              <a:rPr lang="fr-FR" sz="1400" spc="-1" dirty="0">
                <a:solidFill>
                  <a:srgbClr val="000000"/>
                </a:solidFill>
                <a:latin typeface="Corbel"/>
              </a:rPr>
              <a:t>          Note : le numéro de l’équipe dans laquelle vous souhaitez rajouter l’élève est rappelé au-dessus.</a:t>
            </a:r>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461542" y="534729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flipV="1">
            <a:off x="1624698" y="4481453"/>
            <a:ext cx="891682" cy="248704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3375175" y="5932445"/>
            <a:ext cx="2906754" cy="7899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3250397" y="5142515"/>
            <a:ext cx="708955" cy="1776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1" name="Image 10">
            <a:extLst>
              <a:ext uri="{FF2B5EF4-FFF2-40B4-BE49-F238E27FC236}">
                <a16:creationId xmlns:a16="http://schemas.microsoft.com/office/drawing/2014/main" id="{913D1156-EA11-0DDE-0D00-09F7652A0A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17340" y="2185755"/>
            <a:ext cx="5534500" cy="1819314"/>
          </a:xfrm>
          <a:prstGeom prst="rect">
            <a:avLst/>
          </a:prstGeom>
        </p:spPr>
      </p:pic>
      <p:sp>
        <p:nvSpPr>
          <p:cNvPr id="14" name="CustomShape 8">
            <a:extLst>
              <a:ext uri="{FF2B5EF4-FFF2-40B4-BE49-F238E27FC236}">
                <a16:creationId xmlns:a16="http://schemas.microsoft.com/office/drawing/2014/main" id="{BE22FF56-9E4B-1F4C-1629-CE27ED2E7DBB}"/>
              </a:ext>
            </a:extLst>
          </p:cNvPr>
          <p:cNvSpPr>
            <a:spLocks/>
          </p:cNvSpPr>
          <p:nvPr/>
        </p:nvSpPr>
        <p:spPr>
          <a:xfrm>
            <a:off x="1971219" y="33636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15" name="Rectangle 14">
            <a:extLst>
              <a:ext uri="{FF2B5EF4-FFF2-40B4-BE49-F238E27FC236}">
                <a16:creationId xmlns:a16="http://schemas.microsoft.com/office/drawing/2014/main" id="{D31FEAF5-C4CA-4259-1102-B2E168B3A018}"/>
              </a:ext>
            </a:extLst>
          </p:cNvPr>
          <p:cNvSpPr>
            <a:spLocks/>
          </p:cNvSpPr>
          <p:nvPr/>
        </p:nvSpPr>
        <p:spPr>
          <a:xfrm>
            <a:off x="2618062" y="3500838"/>
            <a:ext cx="217609"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CustomShape 6">
            <a:extLst>
              <a:ext uri="{FF2B5EF4-FFF2-40B4-BE49-F238E27FC236}">
                <a16:creationId xmlns:a16="http://schemas.microsoft.com/office/drawing/2014/main" id="{6478354E-F1F9-4ACD-695B-0CDAB45B803D}"/>
              </a:ext>
            </a:extLst>
          </p:cNvPr>
          <p:cNvSpPr>
            <a:spLocks/>
          </p:cNvSpPr>
          <p:nvPr/>
        </p:nvSpPr>
        <p:spPr>
          <a:xfrm rot="4758687" flipV="1">
            <a:off x="2414736" y="3410712"/>
            <a:ext cx="97052" cy="3449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8" name="CustomShape 8">
            <a:extLst>
              <a:ext uri="{FF2B5EF4-FFF2-40B4-BE49-F238E27FC236}">
                <a16:creationId xmlns:a16="http://schemas.microsoft.com/office/drawing/2014/main" id="{37A8F88C-BD72-BFC1-F19D-DFCB8494959C}"/>
              </a:ext>
            </a:extLst>
          </p:cNvPr>
          <p:cNvSpPr>
            <a:spLocks/>
          </p:cNvSpPr>
          <p:nvPr/>
        </p:nvSpPr>
        <p:spPr>
          <a:xfrm>
            <a:off x="2004651" y="219081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9" name="CustomShape 6">
            <a:extLst>
              <a:ext uri="{FF2B5EF4-FFF2-40B4-BE49-F238E27FC236}">
                <a16:creationId xmlns:a16="http://schemas.microsoft.com/office/drawing/2014/main" id="{947CA667-22D9-22FD-0815-955E6E9458DB}"/>
              </a:ext>
            </a:extLst>
          </p:cNvPr>
          <p:cNvSpPr>
            <a:spLocks/>
          </p:cNvSpPr>
          <p:nvPr/>
        </p:nvSpPr>
        <p:spPr>
          <a:xfrm rot="4758687" flipV="1">
            <a:off x="2413312" y="2260048"/>
            <a:ext cx="162450" cy="32968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2" name="Rectangle 21">
            <a:extLst>
              <a:ext uri="{FF2B5EF4-FFF2-40B4-BE49-F238E27FC236}">
                <a16:creationId xmlns:a16="http://schemas.microsoft.com/office/drawing/2014/main" id="{E746A4DF-A699-D77F-8994-D4030B9E062E}"/>
              </a:ext>
            </a:extLst>
          </p:cNvPr>
          <p:cNvSpPr>
            <a:spLocks/>
          </p:cNvSpPr>
          <p:nvPr/>
        </p:nvSpPr>
        <p:spPr>
          <a:xfrm>
            <a:off x="2650773" y="2371645"/>
            <a:ext cx="724402" cy="1955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AB481197-D4BF-0C8C-F46A-9FB3C4E1E30B}"/>
              </a:ext>
            </a:extLst>
          </p:cNvPr>
          <p:cNvSpPr>
            <a:spLocks/>
          </p:cNvSpPr>
          <p:nvPr/>
        </p:nvSpPr>
        <p:spPr>
          <a:xfrm>
            <a:off x="2727897" y="2667335"/>
            <a:ext cx="647278" cy="1636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CustomShape 8">
            <a:extLst>
              <a:ext uri="{FF2B5EF4-FFF2-40B4-BE49-F238E27FC236}">
                <a16:creationId xmlns:a16="http://schemas.microsoft.com/office/drawing/2014/main" id="{6070BAB9-0644-5802-E12E-EABE3241B2D5}"/>
              </a:ext>
            </a:extLst>
          </p:cNvPr>
          <p:cNvSpPr>
            <a:spLocks/>
          </p:cNvSpPr>
          <p:nvPr/>
        </p:nvSpPr>
        <p:spPr>
          <a:xfrm>
            <a:off x="1938237" y="267637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8</a:t>
            </a:r>
            <a:endParaRPr lang="fr-FR" sz="1800" b="0" strike="noStrike" spc="-1" dirty="0">
              <a:latin typeface="Arial"/>
            </a:endParaRPr>
          </a:p>
        </p:txBody>
      </p:sp>
      <p:sp>
        <p:nvSpPr>
          <p:cNvPr id="25" name="CustomShape 6">
            <a:extLst>
              <a:ext uri="{FF2B5EF4-FFF2-40B4-BE49-F238E27FC236}">
                <a16:creationId xmlns:a16="http://schemas.microsoft.com/office/drawing/2014/main" id="{1F694ADC-004A-4119-8E8F-8100971E8A15}"/>
              </a:ext>
            </a:extLst>
          </p:cNvPr>
          <p:cNvSpPr>
            <a:spLocks/>
          </p:cNvSpPr>
          <p:nvPr/>
        </p:nvSpPr>
        <p:spPr>
          <a:xfrm rot="4758687" flipV="1">
            <a:off x="2444557" y="2591051"/>
            <a:ext cx="45719" cy="41088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5561402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
            </a:r>
            <a:r>
              <a:rPr lang="fr-FR" sz="2000" b="1" spc="-1" dirty="0">
                <a:solidFill>
                  <a:srgbClr val="FFFFFF"/>
                </a:solidFill>
                <a:latin typeface="Corbel"/>
              </a:rPr>
              <a:t>ATHLE SALLE CJ</a:t>
            </a:r>
            <a:r>
              <a:rPr lang="fr-FR" sz="2000" b="1" strike="noStrike" spc="-1" dirty="0">
                <a:solidFill>
                  <a:srgbClr val="FFFFFF"/>
                </a:solidFill>
                <a:latin typeface="Corbel"/>
              </a:rPr>
              <a:t>_IAS</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996480"/>
            <a:ext cx="6394968"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44500" indent="-358775">
              <a:lnSpc>
                <a:spcPct val="100000"/>
              </a:lnSpc>
              <a:buClr>
                <a:srgbClr val="000000"/>
              </a:buClr>
              <a:buFont typeface="StarSymbol"/>
              <a:buAutoNum type="romanUcPeriod"/>
              <a:tabLst>
                <a:tab pos="444500" algn="l"/>
              </a:tabLst>
            </a:pPr>
            <a:r>
              <a:rPr lang="fr-FR" sz="2400" b="1" u="sng" spc="-1" dirty="0">
                <a:latin typeface="Calibri"/>
                <a:hlinkClick r:id="rId3" action="ppaction://hlinksldjump">
                  <a:extLst>
                    <a:ext uri="{A12FA001-AC4F-418D-AE19-62706E023703}">
                      <ahyp:hlinkClr xmlns:ahyp="http://schemas.microsoft.com/office/drawing/2018/hyperlinkcolor" val="tx"/>
                    </a:ext>
                  </a:extLst>
                </a:hlinkClick>
              </a:rPr>
              <a:t>Inscrire</a:t>
            </a:r>
            <a:endParaRPr lang="fr-FR" sz="2400" b="0" u="sng" strike="noStrike" spc="-1" dirty="0">
              <a:latin typeface="Arial"/>
            </a:endParaRPr>
          </a:p>
          <a:p>
            <a:pPr marL="884340" indent="-342900">
              <a:lnSpc>
                <a:spcPct val="100000"/>
              </a:lnSpc>
              <a:buFont typeface="+mj-lt"/>
              <a:buAutoNum type="alphaLcPeriod"/>
            </a:pPr>
            <a:r>
              <a:rPr lang="fr-FR" sz="1800" b="1" strike="noStrike" spc="-1" dirty="0">
                <a:latin typeface="Calibri"/>
              </a:rPr>
              <a:t>	</a:t>
            </a:r>
            <a:r>
              <a:rPr lang="fr-FR" sz="1800" b="1" strike="noStrike" spc="-1" dirty="0">
                <a:latin typeface="Calibri"/>
                <a:hlinkClick r:id="rId3" action="ppaction://hlinksldjump"/>
              </a:rPr>
              <a:t>Accéder aux championnats d’Athlétisme en salle CJ</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4" action="ppaction://hlinksldjump">
                  <a:extLst>
                    <a:ext uri="{A12FA001-AC4F-418D-AE19-62706E023703}">
                      <ahyp:hlinkClr xmlns:ahyp="http://schemas.microsoft.com/office/drawing/2018/hyperlinkcolor" val="tx"/>
                    </a:ext>
                  </a:extLst>
                </a:hlinkClick>
              </a:rPr>
              <a:t>Inscrire une équipe</a:t>
            </a:r>
            <a:endParaRPr lang="fr-FR" spc="-1" dirty="0">
              <a:latin typeface="Arial"/>
            </a:endParaRPr>
          </a:p>
          <a:p>
            <a:pPr marL="884340" indent="-342900">
              <a:lnSpc>
                <a:spcPct val="100000"/>
              </a:lnSpc>
              <a:buFont typeface="+mj-lt"/>
              <a:buAutoNum type="alphaLcPeriod"/>
            </a:pPr>
            <a:r>
              <a:rPr lang="fr-FR" sz="1800" b="1" strike="noStrike" spc="-1" dirty="0">
                <a:latin typeface="Calibri"/>
                <a:hlinkClick r:id="rId5" action="ppaction://hlinksldjump">
                  <a:extLst>
                    <a:ext uri="{A12FA001-AC4F-418D-AE19-62706E023703}">
                      <ahyp:hlinkClr xmlns:ahyp="http://schemas.microsoft.com/office/drawing/2018/hyperlinkcolor" val="tx"/>
                    </a:ext>
                  </a:extLst>
                </a:hlinkClick>
              </a:rPr>
              <a:t>Inscrire en individuel</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6" action="ppaction://hlinksldjump"/>
              </a:rPr>
              <a:t>Les performances renseignées</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7" action="ppaction://hlinksldjump"/>
              </a:rPr>
              <a:t>Filtrer les élèves</a:t>
            </a:r>
            <a:endParaRPr lang="fr-FR" sz="1800" b="1" strike="noStrike" spc="-1" dirty="0">
              <a:latin typeface="Calibri"/>
            </a:endParaRPr>
          </a:p>
          <a:p>
            <a:pPr marL="541440">
              <a:lnSpc>
                <a:spcPct val="100000"/>
              </a:lnSpc>
            </a:pPr>
            <a:endParaRPr lang="fr-FR" sz="1800" b="1" strike="noStrike" spc="-1" dirty="0">
              <a:latin typeface="Calibri"/>
            </a:endParaRPr>
          </a:p>
          <a:p>
            <a:pPr marL="444500" indent="-358775">
              <a:lnSpc>
                <a:spcPct val="100000"/>
              </a:lnSpc>
              <a:buClr>
                <a:srgbClr val="000000"/>
              </a:buClr>
              <a:buFont typeface="StarSymbol"/>
              <a:buAutoNum type="romanUcPeriod" startAt="2"/>
            </a:pPr>
            <a:r>
              <a:rPr lang="fr-FR" sz="2400" b="1" u="sng" spc="-1" dirty="0">
                <a:latin typeface="Calibri"/>
                <a:hlinkClick r:id="rId8" action="ppaction://hlinksldjump">
                  <a:extLst>
                    <a:ext uri="{A12FA001-AC4F-418D-AE19-62706E023703}">
                      <ahyp:hlinkClr xmlns:ahyp="http://schemas.microsoft.com/office/drawing/2018/hyperlinkcolor" val="tx"/>
                    </a:ext>
                  </a:extLst>
                </a:hlinkClick>
              </a:rPr>
              <a:t>Voir les inscriptions</a:t>
            </a:r>
            <a:r>
              <a:rPr lang="fr-FR" sz="2400" b="1" u="sng" spc="-1" dirty="0">
                <a:latin typeface="Calibri"/>
              </a:rPr>
              <a:t> et imprimer les licences</a:t>
            </a:r>
            <a:endParaRPr lang="fr-FR" sz="2400" b="0" strike="noStrike" spc="-1" dirty="0">
              <a:latin typeface="Arial"/>
            </a:endParaRPr>
          </a:p>
          <a:p>
            <a:pPr marL="884340" indent="-342900">
              <a:lnSpc>
                <a:spcPct val="100000"/>
              </a:lnSpc>
              <a:buFont typeface="+mj-lt"/>
              <a:buAutoNum type="alphaLcPeriod"/>
            </a:pPr>
            <a:r>
              <a:rPr lang="fr-FR" b="1" spc="-1" dirty="0">
                <a:latin typeface="Calibri"/>
                <a:hlinkClick r:id="rId8" action="ppaction://hlinksldjump">
                  <a:extLst>
                    <a:ext uri="{A12FA001-AC4F-418D-AE19-62706E023703}">
                      <ahyp:hlinkClr xmlns:ahyp="http://schemas.microsoft.com/office/drawing/2018/hyperlinkcolor" val="tx"/>
                    </a:ext>
                  </a:extLst>
                </a:hlinkClick>
              </a:rPr>
              <a:t>Accéder à la liste des inscrits</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9" action="ppaction://hlinksldjump">
                  <a:extLst>
                    <a:ext uri="{A12FA001-AC4F-418D-AE19-62706E023703}">
                      <ahyp:hlinkClr xmlns:ahyp="http://schemas.microsoft.com/office/drawing/2018/hyperlinkcolor" val="tx"/>
                    </a:ext>
                  </a:extLst>
                </a:hlinkClick>
              </a:rPr>
              <a:t>Imprimer les licences des inscrits</a:t>
            </a:r>
            <a:endParaRPr lang="fr-FR" sz="1800" b="1" strike="noStrike" spc="-1" dirty="0">
              <a:latin typeface="Calibri"/>
            </a:endParaRPr>
          </a:p>
          <a:p>
            <a:pPr marL="884340" indent="-342900">
              <a:lnSpc>
                <a:spcPct val="100000"/>
              </a:lnSpc>
              <a:buFont typeface="+mj-lt"/>
              <a:buAutoNum type="alphaLcPeriod"/>
            </a:pPr>
            <a:r>
              <a:rPr lang="fr-FR" b="1" spc="-1" dirty="0">
                <a:latin typeface="Calibri"/>
                <a:hlinkClick r:id="rId10" action="ppaction://hlinksldjump">
                  <a:extLst>
                    <a:ext uri="{A12FA001-AC4F-418D-AE19-62706E023703}">
                      <ahyp:hlinkClr xmlns:ahyp="http://schemas.microsoft.com/office/drawing/2018/hyperlinkcolor" val="tx"/>
                    </a:ext>
                  </a:extLst>
                </a:hlinkClick>
              </a:rPr>
              <a:t>Visualiser les équipes</a:t>
            </a:r>
            <a:endParaRPr lang="fr-FR" b="1" spc="-1" dirty="0">
              <a:latin typeface="Calibri"/>
            </a:endParaRPr>
          </a:p>
          <a:p>
            <a:pPr marL="541440">
              <a:lnSpc>
                <a:spcPct val="100000"/>
              </a:lnSpc>
            </a:pPr>
            <a:endParaRPr lang="fr-FR" sz="2400" b="1" strike="noStrike" spc="-1" dirty="0">
              <a:latin typeface="Calibri"/>
              <a:hlinkClick r:id="rId8" action="ppaction://hlinksldjump">
                <a:extLst>
                  <a:ext uri="{A12FA001-AC4F-418D-AE19-62706E023703}">
                    <ahyp:hlinkClr xmlns:ahyp="http://schemas.microsoft.com/office/drawing/2018/hyperlinkcolor" val="tx"/>
                  </a:ext>
                </a:extLst>
              </a:hlinkClick>
            </a:endParaRPr>
          </a:p>
          <a:p>
            <a:pPr marL="444500" indent="-358775">
              <a:lnSpc>
                <a:spcPct val="100000"/>
              </a:lnSpc>
              <a:buAutoNum type="romanUcPeriod" startAt="3"/>
            </a:pPr>
            <a:r>
              <a:rPr lang="fr-FR" sz="2400" b="1" u="sng" strike="noStrike" spc="-1" dirty="0">
                <a:latin typeface="Calibri"/>
                <a:hlinkClick r:id="rId11" action="ppaction://hlinksldjump"/>
              </a:rPr>
              <a:t>Supprimer/Modifier les inscriptions</a:t>
            </a:r>
            <a:endParaRPr lang="fr-FR" sz="2400" b="1" u="sng" strike="noStrike" spc="-1" dirty="0">
              <a:latin typeface="Calibri"/>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Supprimer/Modifier une équipe </a:t>
            </a:r>
            <a:endParaRPr lang="fr-FR" b="1" strike="noStrike" spc="-1" dirty="0">
              <a:latin typeface="Calibri" panose="020F0502020204030204" pitchFamily="34" charset="0"/>
              <a:cs typeface="Calibri" panose="020F0502020204030204" pitchFamily="34" charset="0"/>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2" action="ppaction://hlinksldjump"/>
              </a:rPr>
              <a:t>Supprimer/Modifier une inscription individuelle</a:t>
            </a:r>
            <a:endParaRPr lang="fr-FR"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6640" y="3706022"/>
            <a:ext cx="8256920" cy="232297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5/5</a:t>
            </a:r>
          </a:p>
        </p:txBody>
      </p:sp>
      <p:sp>
        <p:nvSpPr>
          <p:cNvPr id="117" name="CustomShape 5"/>
          <p:cNvSpPr/>
          <p:nvPr/>
        </p:nvSpPr>
        <p:spPr>
          <a:xfrm>
            <a:off x="366752" y="1288637"/>
            <a:ext cx="8317874"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Font typeface="+mj-lt"/>
              <a:buAutoNum type="arabicParenR" startAt="4"/>
            </a:pPr>
            <a:r>
              <a:rPr lang="fr-FR" sz="1400" spc="-1" dirty="0">
                <a:solidFill>
                  <a:srgbClr val="000000"/>
                </a:solidFill>
                <a:latin typeface="Corbel"/>
              </a:rPr>
              <a:t>Pour modifier une équipe (changer les épreuves des élèves ou visualiser l’équipe avant d’ajouter un élève) :</a:t>
            </a:r>
          </a:p>
          <a:p>
            <a:pPr marL="800100" lvl="1" indent="-342900">
              <a:buFont typeface="+mj-lt"/>
              <a:buAutoNum type="arabicPeriod"/>
            </a:pPr>
            <a:r>
              <a:rPr lang="fr-FR" sz="1400" spc="-1" dirty="0">
                <a:solidFill>
                  <a:srgbClr val="000000"/>
                </a:solidFill>
                <a:latin typeface="Corbel"/>
              </a:rPr>
              <a:t>Sélectionner le sous championnat =  challenge entre Courses, Sauts et Lancers,</a:t>
            </a:r>
          </a:p>
          <a:p>
            <a:pPr marL="800100" lvl="1" indent="-342900">
              <a:buFont typeface="+mj-lt"/>
              <a:buAutoNum type="arabicPeriod"/>
            </a:pPr>
            <a:r>
              <a:rPr lang="fr-FR" sz="1400" spc="-1" dirty="0">
                <a:solidFill>
                  <a:srgbClr val="000000"/>
                </a:solidFill>
                <a:latin typeface="Corbel"/>
              </a:rPr>
              <a:t>Cliquer sur « Filtrer »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Modifier Equipe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Sur l’écran suivant décocher pour désinscrire et cocher pour inscrire (</a:t>
            </a:r>
            <a:r>
              <a:rPr lang="fr-FR" sz="1400" spc="-1" dirty="0">
                <a:solidFill>
                  <a:srgbClr val="000000"/>
                </a:solidFill>
                <a:latin typeface="Corbel"/>
                <a:hlinkClick r:id="rId5" action="ppaction://hlinksldjump"/>
              </a:rPr>
              <a:t>cf diapositive 9</a:t>
            </a:r>
            <a:r>
              <a:rPr lang="fr-FR" sz="1400" spc="-1" dirty="0">
                <a:solidFill>
                  <a:srgbClr val="000000"/>
                </a:solidFill>
                <a:latin typeface="Corbel"/>
              </a:rPr>
              <a:t>). Possibilité également d’ajouter un élève en sélectionnant l’équipe puis « Actions » puis « Ajouter A Equipe » (</a:t>
            </a:r>
            <a:r>
              <a:rPr lang="fr-FR" sz="1400" spc="-1" dirty="0">
                <a:solidFill>
                  <a:srgbClr val="000000"/>
                </a:solidFill>
                <a:latin typeface="Corbel"/>
                <a:hlinkClick r:id="rId6" action="ppaction://hlinksldjump"/>
              </a:rPr>
              <a:t>cf diapositive 18</a:t>
            </a:r>
            <a:r>
              <a:rPr lang="fr-FR" sz="1400" spc="-1" dirty="0">
                <a:solidFill>
                  <a:srgbClr val="000000"/>
                </a:solidFill>
                <a:latin typeface="Corbel"/>
              </a:rPr>
              <a:t>).</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75280" y="5180817"/>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4283" y="413260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29060" y="498977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44283" y="3747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19487" y="3999178"/>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89230" y="5055099"/>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99964" y="4099650"/>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88276" y="4321689"/>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73514" y="4262630"/>
            <a:ext cx="174955" cy="2082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7"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77EDF5F4-2327-0353-ABB4-A76669FCB305}"/>
              </a:ext>
            </a:extLst>
          </p:cNvPr>
          <p:cNvPicPr>
            <a:picLocks noChangeAspect="1"/>
          </p:cNvPicPr>
          <p:nvPr/>
        </p:nvPicPr>
        <p:blipFill rotWithShape="1">
          <a:blip r:embed="rId8">
            <a:extLst>
              <a:ext uri="{28A0092B-C50C-407E-A947-70E740481C1C}">
                <a14:useLocalDpi xmlns:a14="http://schemas.microsoft.com/office/drawing/2010/main" val="0"/>
              </a:ext>
            </a:extLst>
          </a:blip>
          <a:srcRect t="23626" b="39079"/>
          <a:stretch/>
        </p:blipFill>
        <p:spPr>
          <a:xfrm>
            <a:off x="3850546" y="2603992"/>
            <a:ext cx="5080916" cy="1014339"/>
          </a:xfrm>
          <a:prstGeom prst="rect">
            <a:avLst/>
          </a:prstGeom>
        </p:spPr>
      </p:pic>
      <p:sp>
        <p:nvSpPr>
          <p:cNvPr id="6" name="Rectangle 5">
            <a:extLst>
              <a:ext uri="{FF2B5EF4-FFF2-40B4-BE49-F238E27FC236}">
                <a16:creationId xmlns:a16="http://schemas.microsoft.com/office/drawing/2014/main" id="{BF085CF7-788C-D001-3C1F-86CBA403C60F}"/>
              </a:ext>
            </a:extLst>
          </p:cNvPr>
          <p:cNvSpPr>
            <a:spLocks/>
          </p:cNvSpPr>
          <p:nvPr/>
        </p:nvSpPr>
        <p:spPr>
          <a:xfrm>
            <a:off x="6409944" y="2549172"/>
            <a:ext cx="1307592" cy="6988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ustomShape 8">
            <a:extLst>
              <a:ext uri="{FF2B5EF4-FFF2-40B4-BE49-F238E27FC236}">
                <a16:creationId xmlns:a16="http://schemas.microsoft.com/office/drawing/2014/main" id="{2D058E67-CE8D-33CB-9C9E-9E9B0509E2A8}"/>
              </a:ext>
            </a:extLst>
          </p:cNvPr>
          <p:cNvSpPr>
            <a:spLocks/>
          </p:cNvSpPr>
          <p:nvPr/>
        </p:nvSpPr>
        <p:spPr>
          <a:xfrm>
            <a:off x="6317940" y="212125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9" name="CustomShape 8">
            <a:extLst>
              <a:ext uri="{FF2B5EF4-FFF2-40B4-BE49-F238E27FC236}">
                <a16:creationId xmlns:a16="http://schemas.microsoft.com/office/drawing/2014/main" id="{27E8A9A4-3676-8B8F-CE1D-B519D141E0AD}"/>
              </a:ext>
            </a:extLst>
          </p:cNvPr>
          <p:cNvSpPr>
            <a:spLocks/>
          </p:cNvSpPr>
          <p:nvPr/>
        </p:nvSpPr>
        <p:spPr>
          <a:xfrm>
            <a:off x="7741600" y="2103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CustomShape 6">
            <a:extLst>
              <a:ext uri="{FF2B5EF4-FFF2-40B4-BE49-F238E27FC236}">
                <a16:creationId xmlns:a16="http://schemas.microsoft.com/office/drawing/2014/main" id="{18476B88-BB09-35B1-D5D4-625BB3F315DB}"/>
              </a:ext>
            </a:extLst>
          </p:cNvPr>
          <p:cNvSpPr>
            <a:spLocks/>
          </p:cNvSpPr>
          <p:nvPr/>
        </p:nvSpPr>
        <p:spPr>
          <a:xfrm rot="4758687">
            <a:off x="7713190" y="2621438"/>
            <a:ext cx="50898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975542B-9860-A639-9A0B-4B49DEBA2205}"/>
              </a:ext>
            </a:extLst>
          </p:cNvPr>
          <p:cNvSpPr>
            <a:spLocks/>
          </p:cNvSpPr>
          <p:nvPr/>
        </p:nvSpPr>
        <p:spPr>
          <a:xfrm rot="4758687" flipV="1">
            <a:off x="6597962" y="2343682"/>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Rectangle 11">
            <a:extLst>
              <a:ext uri="{FF2B5EF4-FFF2-40B4-BE49-F238E27FC236}">
                <a16:creationId xmlns:a16="http://schemas.microsoft.com/office/drawing/2014/main" id="{1DF9651E-2560-0792-B933-BACBCE958377}"/>
              </a:ext>
            </a:extLst>
          </p:cNvPr>
          <p:cNvSpPr>
            <a:spLocks/>
          </p:cNvSpPr>
          <p:nvPr/>
        </p:nvSpPr>
        <p:spPr>
          <a:xfrm>
            <a:off x="7845099" y="2880475"/>
            <a:ext cx="384501" cy="3017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362262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17">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6"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117" y="2859785"/>
            <a:ext cx="7449194" cy="225697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a:t>
            </a:r>
          </a:p>
        </p:txBody>
      </p:sp>
      <p:sp>
        <p:nvSpPr>
          <p:cNvPr id="117" name="CustomShape 5"/>
          <p:cNvSpPr/>
          <p:nvPr/>
        </p:nvSpPr>
        <p:spPr>
          <a:xfrm>
            <a:off x="394775" y="1331997"/>
            <a:ext cx="8183879"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marL="342900" indent="-342900">
              <a:buFontTx/>
              <a:buAutoNum type="arabicParenR"/>
            </a:pPr>
            <a:r>
              <a:rPr lang="fr-FR" sz="1400" spc="-1" dirty="0">
                <a:solidFill>
                  <a:srgbClr val="000000"/>
                </a:solidFill>
                <a:latin typeface="Corbel"/>
              </a:rPr>
              <a:t>Pour supprimer l’inscription d’un élève, cliquer sur « Supprimer » en bout de ligne (ou sélectionner l’élève puis « Actions » puis « Supprimer »).</a:t>
            </a:r>
          </a:p>
          <a:p>
            <a:pPr>
              <a:lnSpc>
                <a:spcPct val="100000"/>
              </a:lnSpc>
            </a:pPr>
            <a:r>
              <a:rPr lang="fr-FR" sz="1400" spc="-1" dirty="0">
                <a:solidFill>
                  <a:srgbClr val="000000"/>
                </a:solidFill>
                <a:latin typeface="Corbel"/>
              </a:rPr>
              <a:t>          Note 1 : Si vous supprimez un élève qui fait partie d’une équipe,</a:t>
            </a:r>
          </a:p>
          <a:p>
            <a:pPr>
              <a:lnSpc>
                <a:spcPct val="100000"/>
              </a:lnSpc>
            </a:pPr>
            <a:r>
              <a:rPr lang="fr-FR" sz="1400" spc="-1" dirty="0">
                <a:solidFill>
                  <a:srgbClr val="000000"/>
                </a:solidFill>
                <a:latin typeface="Corbel"/>
              </a:rPr>
              <a:t>          cela le supprime de l’équipe.</a:t>
            </a:r>
          </a:p>
          <a:p>
            <a:pPr>
              <a:lnSpc>
                <a:spcPct val="100000"/>
              </a:lnSpc>
            </a:pPr>
            <a:r>
              <a:rPr lang="fr-FR" sz="1400" spc="-1" dirty="0">
                <a:solidFill>
                  <a:srgbClr val="000000"/>
                </a:solidFill>
                <a:latin typeface="Corbel"/>
              </a:rPr>
              <a:t>          Note 2 : Vous pouvez supprimer plusieurs élèves en les sélectionnant puis </a:t>
            </a:r>
          </a:p>
          <a:p>
            <a:pPr>
              <a:lnSpc>
                <a:spcPct val="100000"/>
              </a:lnSpc>
            </a:pPr>
            <a:r>
              <a:rPr lang="fr-FR" sz="1400" spc="-1" dirty="0">
                <a:solidFill>
                  <a:srgbClr val="000000"/>
                </a:solidFill>
                <a:latin typeface="Corbel"/>
              </a:rPr>
              <a:t>          « Actions » puis « Supprimer ».</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775322" y="3637552"/>
            <a:ext cx="432931" cy="2894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280268" y="2249116"/>
            <a:ext cx="1886983" cy="11327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3" name="CustomShape 5">
            <a:extLst>
              <a:ext uri="{FF2B5EF4-FFF2-40B4-BE49-F238E27FC236}">
                <a16:creationId xmlns:a16="http://schemas.microsoft.com/office/drawing/2014/main" id="{B0B517EA-E22C-A618-AC28-862DE6E82A52}"/>
              </a:ext>
            </a:extLst>
          </p:cNvPr>
          <p:cNvSpPr/>
          <p:nvPr/>
        </p:nvSpPr>
        <p:spPr>
          <a:xfrm>
            <a:off x="277487" y="5139273"/>
            <a:ext cx="8418457"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2"/>
            </a:pPr>
            <a:r>
              <a:rPr lang="fr-FR" sz="1400" spc="-1" dirty="0">
                <a:solidFill>
                  <a:srgbClr val="000000"/>
                </a:solidFill>
                <a:latin typeface="Corbel"/>
              </a:rPr>
              <a:t>Il n’y a pas d’action « Modifier Inscription Individuelle »</a:t>
            </a:r>
          </a:p>
          <a:p>
            <a:pPr>
              <a:lnSpc>
                <a:spcPct val="100000"/>
              </a:lnSpc>
            </a:pPr>
            <a:r>
              <a:rPr lang="fr-FR" sz="1400" spc="-1" dirty="0">
                <a:solidFill>
                  <a:srgbClr val="000000"/>
                </a:solidFill>
                <a:latin typeface="Corbel"/>
              </a:rPr>
              <a:t>          2 solutions :	</a:t>
            </a:r>
          </a:p>
          <a:p>
            <a:pPr marL="857250" lvl="1" indent="-400050">
              <a:buFont typeface="+mj-lt"/>
              <a:buAutoNum type="romanUcPeriod"/>
            </a:pPr>
            <a:r>
              <a:rPr lang="fr-FR" sz="1400" spc="-1" dirty="0">
                <a:solidFill>
                  <a:srgbClr val="000000"/>
                </a:solidFill>
                <a:latin typeface="Corbel"/>
              </a:rPr>
              <a:t>Supprimer puis réinscrire :</a:t>
            </a:r>
          </a:p>
          <a:p>
            <a:pPr marL="1257300" lvl="2" indent="-342900">
              <a:buFont typeface="+mj-lt"/>
              <a:buAutoNum type="alphaLcParenR"/>
            </a:pPr>
            <a:r>
              <a:rPr lang="fr-FR" sz="1400" spc="-1" dirty="0">
                <a:solidFill>
                  <a:srgbClr val="000000"/>
                </a:solidFill>
                <a:latin typeface="Corbel"/>
              </a:rPr>
              <a:t>Supprimer l’inscription d’un élève (voir ci-dessus), </a:t>
            </a:r>
          </a:p>
          <a:p>
            <a:pPr marL="1257300" lvl="2" indent="-342900">
              <a:buFont typeface="+mj-lt"/>
              <a:buAutoNum type="alphaLcParenR"/>
            </a:pPr>
            <a:r>
              <a:rPr lang="fr-FR" sz="1400" spc="-1" dirty="0">
                <a:solidFill>
                  <a:srgbClr val="000000"/>
                </a:solidFill>
                <a:latin typeface="Corbel"/>
              </a:rPr>
              <a:t>Réinscrire (</a:t>
            </a:r>
            <a:r>
              <a:rPr lang="fr-FR" sz="1400" spc="-1" dirty="0">
                <a:solidFill>
                  <a:srgbClr val="000000"/>
                </a:solidFill>
                <a:latin typeface="Corbel"/>
                <a:hlinkClick r:id="rId6" action="ppaction://hlinksldjump"/>
              </a:rPr>
              <a:t>cf diapositive 7</a:t>
            </a:r>
            <a:r>
              <a:rPr lang="fr-FR" sz="1400" spc="-1" dirty="0">
                <a:solidFill>
                  <a:srgbClr val="000000"/>
                </a:solidFill>
                <a:latin typeface="Corbel"/>
              </a:rPr>
              <a:t>).</a:t>
            </a:r>
          </a:p>
          <a:p>
            <a:pPr marL="800100" lvl="1" indent="-342900">
              <a:buFont typeface="+mj-lt"/>
              <a:buAutoNum type="romanUcPeriod"/>
            </a:pPr>
            <a:r>
              <a:rPr lang="fr-FR" sz="1400" spc="-1" dirty="0">
                <a:solidFill>
                  <a:srgbClr val="000000"/>
                </a:solidFill>
                <a:latin typeface="Corbel"/>
              </a:rPr>
              <a:t>Désinscrire via l’inscription individuelle en décochant la ou les épreuves concernées et réinscrire en cochant la ou les épreuves nouvelles (</a:t>
            </a:r>
            <a:r>
              <a:rPr lang="fr-FR" sz="1400" spc="-1" dirty="0">
                <a:solidFill>
                  <a:srgbClr val="000000"/>
                </a:solidFill>
                <a:latin typeface="Corbel"/>
                <a:hlinkClick r:id="rId6" action="ppaction://hlinksldjump"/>
              </a:rPr>
              <a:t>cf diapositive 7</a:t>
            </a:r>
            <a:r>
              <a:rPr lang="fr-FR" sz="1400" spc="-1" dirty="0">
                <a:solidFill>
                  <a:srgbClr val="000000"/>
                </a:solidFill>
                <a:latin typeface="Corbel"/>
              </a:rPr>
              <a:t>).</a:t>
            </a:r>
          </a:p>
        </p:txBody>
      </p:sp>
    </p:spTree>
    <p:extLst>
      <p:ext uri="{BB962C8B-B14F-4D97-AF65-F5344CB8AC3E}">
        <p14:creationId xmlns:p14="http://schemas.microsoft.com/office/powerpoint/2010/main" val="3397967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2" end="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4" end="4"/>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USPORT_ATHLE SALLE CJ_IAS</a:t>
            </a: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aux championnats d’Athlétisme en salle CJ</a:t>
            </a:r>
            <a:endParaRPr lang="fr-FR" sz="1800" b="0" strike="noStrike" spc="-1" dirty="0">
              <a:latin typeface="Arial"/>
            </a:endParaRP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a:t>
            </a:r>
            <a:r>
              <a:rPr lang="fr-FR" sz="1400" b="0" strike="noStrike" spc="-1" dirty="0" err="1">
                <a:solidFill>
                  <a:srgbClr val="000000"/>
                </a:solidFill>
                <a:latin typeface="Corbel"/>
              </a:rPr>
              <a:t>Usport</a:t>
            </a:r>
            <a:r>
              <a:rPr lang="fr-FR" sz="1400" b="0" strike="noStrike" spc="-1" dirty="0">
                <a:solidFill>
                  <a:srgbClr val="000000"/>
                </a:solidFill>
                <a:latin typeface="Corbel"/>
              </a:rPr>
              <a: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Les possibilités basiques : </a:t>
            </a:r>
          </a:p>
          <a:p>
            <a:pPr marL="342900" indent="-342900">
              <a:lnSpc>
                <a:spcPct val="100000"/>
              </a:lnSpc>
              <a:buAutoNum type="arabicParenR"/>
            </a:pPr>
            <a:r>
              <a:rPr lang="fr-FR" sz="1400" spc="-1" dirty="0">
                <a:solidFill>
                  <a:srgbClr val="000000"/>
                </a:solidFill>
                <a:latin typeface="Corbel"/>
              </a:rPr>
              <a:t>Changer de mois en cliquant sur les flèches,</a:t>
            </a:r>
          </a:p>
          <a:p>
            <a:pPr marL="342900" indent="-342900">
              <a:lnSpc>
                <a:spcPct val="100000"/>
              </a:lnSpc>
              <a:buAutoNum type="arabicParenR"/>
            </a:pPr>
            <a:r>
              <a:rPr lang="fr-FR" sz="1400" spc="-1" dirty="0">
                <a:solidFill>
                  <a:srgbClr val="000000"/>
                </a:solidFill>
                <a:latin typeface="Corbel"/>
              </a:rPr>
              <a:t>Filtrer par « Sport » notamment,</a:t>
            </a:r>
          </a:p>
          <a:p>
            <a:pPr marL="342900" indent="-342900">
              <a:lnSpc>
                <a:spcPct val="100000"/>
              </a:lnSpc>
              <a:buAutoNum type="arabicParenR"/>
            </a:pPr>
            <a:r>
              <a:rPr lang="fr-FR" sz="1400" spc="-1" dirty="0">
                <a:solidFill>
                  <a:srgbClr val="000000"/>
                </a:solidFill>
                <a:latin typeface="Corbel"/>
              </a:rPr>
              <a:t>Cliquer sur un évènement pour voir les informations, particulièrement la date limite d’inscription, et s’inscrire si la date et l’heure limites ne sont pas passées.</a:t>
            </a:r>
          </a:p>
          <a:p>
            <a:pPr>
              <a:lnSpc>
                <a:spcPct val="100000"/>
              </a:lnSpc>
            </a:pPr>
            <a:r>
              <a:rPr lang="fr-FR" sz="1400" spc="-1" dirty="0">
                <a:solidFill>
                  <a:srgbClr val="000000"/>
                </a:solidFill>
                <a:latin typeface="Corbel"/>
              </a:rPr>
              <a:t>Note : vous pouvez aussi passer par « Championnats » puis choisir le sport et enfin le championnat.</a:t>
            </a:r>
          </a:p>
        </p:txBody>
      </p:sp>
      <p:pic>
        <p:nvPicPr>
          <p:cNvPr id="107" name="Imag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734889" y="3591067"/>
            <a:ext cx="7507274" cy="3094956"/>
          </a:xfrm>
          <a:prstGeom prst="rect">
            <a:avLst/>
          </a:prstGeom>
          <a:ln>
            <a:noFill/>
          </a:ln>
        </p:spPr>
      </p:pic>
      <p:sp>
        <p:nvSpPr>
          <p:cNvPr id="108" name="CustomShape 6"/>
          <p:cNvSpPr/>
          <p:nvPr/>
        </p:nvSpPr>
        <p:spPr>
          <a:xfrm>
            <a:off x="422784" y="3591067"/>
            <a:ext cx="357996" cy="87863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109" name="CustomShape 7"/>
          <p:cNvSpPr/>
          <p:nvPr/>
        </p:nvSpPr>
        <p:spPr>
          <a:xfrm>
            <a:off x="1932623" y="3532418"/>
            <a:ext cx="312841" cy="64767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110" name="CustomShape 8"/>
          <p:cNvSpPr/>
          <p:nvPr/>
        </p:nvSpPr>
        <p:spPr>
          <a:xfrm>
            <a:off x="200628" y="33129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11" name="CustomShape 9"/>
          <p:cNvSpPr/>
          <p:nvPr/>
        </p:nvSpPr>
        <p:spPr>
          <a:xfrm>
            <a:off x="1685520"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Rectangle 1">
            <a:extLst>
              <a:ext uri="{FF2B5EF4-FFF2-40B4-BE49-F238E27FC236}">
                <a16:creationId xmlns:a16="http://schemas.microsoft.com/office/drawing/2014/main" id="{B102092D-0944-BF65-D5F6-617792023A0B}"/>
              </a:ext>
            </a:extLst>
          </p:cNvPr>
          <p:cNvSpPr/>
          <p:nvPr/>
        </p:nvSpPr>
        <p:spPr>
          <a:xfrm>
            <a:off x="1998360" y="4180089"/>
            <a:ext cx="1370287"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29B5395A-D168-5A10-B0D3-4142700DF311}"/>
              </a:ext>
            </a:extLst>
          </p:cNvPr>
          <p:cNvSpPr/>
          <p:nvPr/>
        </p:nvSpPr>
        <p:spPr>
          <a:xfrm>
            <a:off x="793229" y="4459449"/>
            <a:ext cx="208972" cy="176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9">
            <a:extLst>
              <a:ext uri="{FF2B5EF4-FFF2-40B4-BE49-F238E27FC236}">
                <a16:creationId xmlns:a16="http://schemas.microsoft.com/office/drawing/2014/main" id="{5C2C3274-C734-FD95-3FBD-7C655E910AC0}"/>
              </a:ext>
            </a:extLst>
          </p:cNvPr>
          <p:cNvSpPr/>
          <p:nvPr/>
        </p:nvSpPr>
        <p:spPr>
          <a:xfrm>
            <a:off x="5605248"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4009266" y="3557932"/>
            <a:ext cx="1661717" cy="11770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6" name="CustomShape 7">
            <a:extLst>
              <a:ext uri="{FF2B5EF4-FFF2-40B4-BE49-F238E27FC236}">
                <a16:creationId xmlns:a16="http://schemas.microsoft.com/office/drawing/2014/main" id="{59929FCF-611A-E139-3AE4-EFAB6B63FFFD}"/>
              </a:ext>
            </a:extLst>
          </p:cNvPr>
          <p:cNvSpPr/>
          <p:nvPr/>
        </p:nvSpPr>
        <p:spPr>
          <a:xfrm>
            <a:off x="5872560" y="3532418"/>
            <a:ext cx="543692" cy="9372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7" name="Rectangle 6">
            <a:extLst>
              <a:ext uri="{FF2B5EF4-FFF2-40B4-BE49-F238E27FC236}">
                <a16:creationId xmlns:a16="http://schemas.microsoft.com/office/drawing/2014/main" id="{6DA8DDF7-51F1-18BC-B619-93D871D6553C}"/>
              </a:ext>
            </a:extLst>
          </p:cNvPr>
          <p:cNvSpPr/>
          <p:nvPr/>
        </p:nvSpPr>
        <p:spPr>
          <a:xfrm>
            <a:off x="780780" y="4734979"/>
            <a:ext cx="5042904" cy="3134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823683" y="4459449"/>
            <a:ext cx="2418479" cy="22489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CustomShape 1">
            <a:extLst>
              <a:ext uri="{FF2B5EF4-FFF2-40B4-BE49-F238E27FC236}">
                <a16:creationId xmlns:a16="http://schemas.microsoft.com/office/drawing/2014/main" id="{78ACC2E0-E888-EA0C-39F5-0FDD0FC380E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03908" y="4605790"/>
            <a:ext cx="5979205" cy="467006"/>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4</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1/3</a:t>
            </a:r>
            <a:endParaRPr lang="fr-FR" sz="1800" b="0" strike="noStrike" spc="-1" dirty="0">
              <a:latin typeface="Arial"/>
            </a:endParaRPr>
          </a:p>
        </p:txBody>
      </p:sp>
      <p:sp>
        <p:nvSpPr>
          <p:cNvPr id="117" name="CustomShape 5"/>
          <p:cNvSpPr/>
          <p:nvPr/>
        </p:nvSpPr>
        <p:spPr>
          <a:xfrm>
            <a:off x="487087" y="1331997"/>
            <a:ext cx="778896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b="0" strike="noStrike" spc="-1" dirty="0">
                <a:solidFill>
                  <a:srgbClr val="000000"/>
                </a:solidFill>
                <a:latin typeface="Corbel"/>
              </a:rPr>
              <a:t>Cliquer sur « Inscrire une équipe »,</a:t>
            </a:r>
          </a:p>
          <a:p>
            <a:pPr marL="342900" indent="-342900">
              <a:lnSpc>
                <a:spcPct val="100000"/>
              </a:lnSpc>
              <a:buAutoNum type="arabicParenR"/>
            </a:pPr>
            <a:r>
              <a:rPr lang="fr-FR" sz="1400" spc="-1" dirty="0">
                <a:solidFill>
                  <a:srgbClr val="000000"/>
                </a:solidFill>
                <a:latin typeface="Corbel"/>
              </a:rPr>
              <a:t>Dans le cadre qui s’ouvre, choisir le championnat où inscrire l’équipe entre « Challenge Courses », « Challenge Sauts », Challenge Lancers ».</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Note 1 : Les équipes s’inscrivent </a:t>
            </a:r>
            <a:r>
              <a:rPr lang="fr-FR" sz="1400" b="1" u="sng" spc="-1" dirty="0">
                <a:solidFill>
                  <a:srgbClr val="000000"/>
                </a:solidFill>
                <a:latin typeface="Corbel"/>
              </a:rPr>
              <a:t>une par une </a:t>
            </a:r>
            <a:r>
              <a:rPr lang="fr-FR" sz="1400" spc="-1" dirty="0">
                <a:solidFill>
                  <a:srgbClr val="000000"/>
                </a:solidFill>
                <a:latin typeface="Corbel"/>
              </a:rPr>
              <a:t>et comportent de 5 à 6 élèves CJF ou CJG.</a:t>
            </a:r>
          </a:p>
          <a:p>
            <a:pPr>
              <a:lnSpc>
                <a:spcPct val="100000"/>
              </a:lnSpc>
            </a:pPr>
            <a:r>
              <a:rPr lang="fr-FR" sz="1400" spc="-1" dirty="0">
                <a:solidFill>
                  <a:srgbClr val="000000"/>
                </a:solidFill>
                <a:latin typeface="Corbel"/>
              </a:rPr>
              <a:t>Note 2 : Tous les élèves inscrits en équipe sont automatiquement inscrits en individuel.</a:t>
            </a:r>
            <a:endParaRPr lang="fr-FR" sz="1400" spc="-1" dirty="0">
              <a:latin typeface="Arial"/>
            </a:endParaRPr>
          </a:p>
          <a:p>
            <a:pPr>
              <a:lnSpc>
                <a:spcPct val="100000"/>
              </a:lnSpc>
            </a:pPr>
            <a:r>
              <a:rPr lang="fr-FR" sz="1400" spc="-1" dirty="0">
                <a:solidFill>
                  <a:srgbClr val="000000"/>
                </a:solidFill>
                <a:latin typeface="Corbel"/>
              </a:rPr>
              <a:t>Note 3 : Si des élèves sont déjà inscrits en individuel, ils seront rattachés à l’équipe.</a:t>
            </a:r>
          </a:p>
        </p:txBody>
      </p:sp>
      <p:pic>
        <p:nvPicPr>
          <p:cNvPr id="118" name="Image 8"/>
          <p:cNvPicPr>
            <a:picLocks noChangeAspect="1"/>
          </p:cNvPicPr>
          <p:nvPr/>
        </p:nvPicPr>
        <p:blipFill>
          <a:blip r:embed="rId4">
            <a:extLst>
              <a:ext uri="{28A0092B-C50C-407E-A947-70E740481C1C}">
                <a14:useLocalDpi xmlns:a14="http://schemas.microsoft.com/office/drawing/2010/main" val="0"/>
              </a:ext>
            </a:extLst>
          </a:blip>
          <a:srcRect/>
          <a:stretch/>
        </p:blipFill>
        <p:spPr>
          <a:xfrm>
            <a:off x="360764" y="3068795"/>
            <a:ext cx="2608087" cy="2323901"/>
          </a:xfrm>
          <a:prstGeom prst="rect">
            <a:avLst/>
          </a:prstGeom>
          <a:ln>
            <a:noFill/>
          </a:ln>
        </p:spPr>
      </p:pic>
      <p:sp>
        <p:nvSpPr>
          <p:cNvPr id="119" name="CustomShape 6"/>
          <p:cNvSpPr/>
          <p:nvPr/>
        </p:nvSpPr>
        <p:spPr>
          <a:xfrm>
            <a:off x="3785616" y="3216792"/>
            <a:ext cx="4791456" cy="152299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13137" y="2745555"/>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880598" y="4220467"/>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2034712" y="2973259"/>
            <a:ext cx="1463826" cy="23639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8482536" y="4766610"/>
            <a:ext cx="60350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1077041" y="5093659"/>
            <a:ext cx="66387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8405E0CE-539E-4F28-794D-A2D87FED18B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9" name="Image 8" descr="Une image contenant texte&#10;&#10;Description générée automatiquement">
            <a:extLst>
              <a:ext uri="{FF2B5EF4-FFF2-40B4-BE49-F238E27FC236}">
                <a16:creationId xmlns:a16="http://schemas.microsoft.com/office/drawing/2014/main" id="{E7E49B84-7D45-7D09-80AC-7B9F2A360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541" y="5458119"/>
            <a:ext cx="2322918" cy="990033"/>
          </a:xfrm>
          <a:prstGeom prst="rect">
            <a:avLst/>
          </a:prstGeom>
        </p:spPr>
      </p:pic>
      <p:sp>
        <p:nvSpPr>
          <p:cNvPr id="10" name="CustomShape 6">
            <a:extLst>
              <a:ext uri="{FF2B5EF4-FFF2-40B4-BE49-F238E27FC236}">
                <a16:creationId xmlns:a16="http://schemas.microsoft.com/office/drawing/2014/main" id="{2ABB741F-7BAA-B7B1-1153-39F1C2E936AF}"/>
              </a:ext>
            </a:extLst>
          </p:cNvPr>
          <p:cNvSpPr/>
          <p:nvPr/>
        </p:nvSpPr>
        <p:spPr>
          <a:xfrm>
            <a:off x="2496311" y="6081839"/>
            <a:ext cx="931181" cy="9955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8">
            <a:extLst>
              <a:ext uri="{FF2B5EF4-FFF2-40B4-BE49-F238E27FC236}">
                <a16:creationId xmlns:a16="http://schemas.microsoft.com/office/drawing/2014/main" id="{51FF2240-3530-98D3-2A9E-568D1A113A24}"/>
              </a:ext>
            </a:extLst>
          </p:cNvPr>
          <p:cNvSpPr>
            <a:spLocks/>
          </p:cNvSpPr>
          <p:nvPr/>
        </p:nvSpPr>
        <p:spPr>
          <a:xfrm>
            <a:off x="3629196" y="291656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2" name="CustomShape 8">
            <a:extLst>
              <a:ext uri="{FF2B5EF4-FFF2-40B4-BE49-F238E27FC236}">
                <a16:creationId xmlns:a16="http://schemas.microsoft.com/office/drawing/2014/main" id="{3B8CD8C7-BFE6-A18F-6565-38328CF43C4B}"/>
              </a:ext>
            </a:extLst>
          </p:cNvPr>
          <p:cNvSpPr>
            <a:spLocks/>
          </p:cNvSpPr>
          <p:nvPr/>
        </p:nvSpPr>
        <p:spPr>
          <a:xfrm>
            <a:off x="2271584" y="58957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Rectangle 12">
            <a:extLst>
              <a:ext uri="{FF2B5EF4-FFF2-40B4-BE49-F238E27FC236}">
                <a16:creationId xmlns:a16="http://schemas.microsoft.com/office/drawing/2014/main" id="{7B027CCA-3D17-1EFF-F327-0C08B3311461}"/>
              </a:ext>
            </a:extLst>
          </p:cNvPr>
          <p:cNvSpPr/>
          <p:nvPr/>
        </p:nvSpPr>
        <p:spPr>
          <a:xfrm>
            <a:off x="3410540" y="5376502"/>
            <a:ext cx="2322917" cy="12279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71419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8681" y="3303654"/>
            <a:ext cx="7453184" cy="3090644"/>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5</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2/3</a:t>
            </a:r>
            <a:endParaRPr lang="fr-FR" sz="1800" b="0" strike="noStrike" spc="-1" dirty="0">
              <a:latin typeface="Arial"/>
            </a:endParaRPr>
          </a:p>
        </p:txBody>
      </p:sp>
      <p:sp>
        <p:nvSpPr>
          <p:cNvPr id="117" name="CustomShape 5"/>
          <p:cNvSpPr/>
          <p:nvPr/>
        </p:nvSpPr>
        <p:spPr>
          <a:xfrm>
            <a:off x="580727" y="1552133"/>
            <a:ext cx="778896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de 5 à 6 élèves CJF ou CJG,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Une Equipe » pour arriver à l’écran de choix des épreuves,</a:t>
            </a:r>
          </a:p>
          <a:p>
            <a:pPr>
              <a:lnSpc>
                <a:spcPct val="100000"/>
              </a:lnSpc>
            </a:pPr>
            <a:r>
              <a:rPr lang="fr-FR" sz="1400" spc="-1" dirty="0">
                <a:solidFill>
                  <a:srgbClr val="000000"/>
                </a:solidFill>
                <a:latin typeface="Corbel"/>
              </a:rPr>
              <a:t>Note : la première équipe inscrite portera le numéro 1, la suivante le numéro 2,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179760" y="4672116"/>
            <a:ext cx="78487"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1555101" y="3631413"/>
            <a:ext cx="809901" cy="1630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1451926" y="3891314"/>
            <a:ext cx="295256" cy="25029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1523532" y="3319915"/>
            <a:ext cx="719352" cy="2349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249771" y="32433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292146" y="3523184"/>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831143" y="3777812"/>
            <a:ext cx="312840" cy="26203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758180" y="330016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674723" y="4763106"/>
            <a:ext cx="312840" cy="26203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6959613" y="3985996"/>
            <a:ext cx="1516875"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6959613" y="4919008"/>
            <a:ext cx="151687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6960633" y="5840558"/>
            <a:ext cx="151585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6959613" y="5221826"/>
            <a:ext cx="151687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43250111-1538-1CF3-9D47-B8F971226D7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17" name="Rectangle 16">
            <a:extLst>
              <a:ext uri="{FF2B5EF4-FFF2-40B4-BE49-F238E27FC236}">
                <a16:creationId xmlns:a16="http://schemas.microsoft.com/office/drawing/2014/main" id="{6D05D3AC-7C8B-1EAA-15AE-58A4DBB7AA04}"/>
              </a:ext>
            </a:extLst>
          </p:cNvPr>
          <p:cNvSpPr>
            <a:spLocks/>
          </p:cNvSpPr>
          <p:nvPr/>
        </p:nvSpPr>
        <p:spPr>
          <a:xfrm>
            <a:off x="6959613" y="6146309"/>
            <a:ext cx="1515855" cy="1679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01070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 grpId="0" animBg="1"/>
      <p:bldP spid="3" grpId="0" animBg="1"/>
      <p:bldP spid="4"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0611" y="2991458"/>
            <a:ext cx="7619632" cy="3753853"/>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6</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3/3</a:t>
            </a:r>
            <a:endParaRPr lang="fr-FR" sz="1800" b="0" strike="noStrike" spc="-1" dirty="0">
              <a:latin typeface="Arial"/>
            </a:endParaRPr>
          </a:p>
        </p:txBody>
      </p:sp>
      <p:sp>
        <p:nvSpPr>
          <p:cNvPr id="117" name="CustomShape 5"/>
          <p:cNvSpPr/>
          <p:nvPr/>
        </p:nvSpPr>
        <p:spPr>
          <a:xfrm>
            <a:off x="578936" y="1309370"/>
            <a:ext cx="6628933"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Selon le Challenge d’inscription choisi, cocher 1 course (Challenge Courses Groupe I, II et III) ou 1 saut (Groupe IV) ou le lancer de Poids (Groupe V),</a:t>
            </a:r>
          </a:p>
          <a:p>
            <a:pPr>
              <a:lnSpc>
                <a:spcPct val="100000"/>
              </a:lnSpc>
            </a:pPr>
            <a:r>
              <a:rPr lang="fr-FR" sz="1400" spc="-1" dirty="0">
                <a:solidFill>
                  <a:srgbClr val="000000"/>
                </a:solidFill>
                <a:latin typeface="Corbel"/>
              </a:rPr>
              <a:t>          Note 1 : Exemple ci-dessous en courses, les groupes IV et V ne sont pas disponibles.</a:t>
            </a:r>
          </a:p>
          <a:p>
            <a:pPr>
              <a:lnSpc>
                <a:spcPct val="100000"/>
              </a:lnSpc>
            </a:pPr>
            <a:r>
              <a:rPr lang="fr-FR" sz="1400" spc="-1" dirty="0">
                <a:solidFill>
                  <a:srgbClr val="000000"/>
                </a:solidFill>
                <a:latin typeface="Corbel"/>
              </a:rPr>
              <a:t>          Note 2 : Le flash vert confirme l’inscription, tout comme la coche dans la case.</a:t>
            </a:r>
          </a:p>
          <a:p>
            <a:pPr>
              <a:lnSpc>
                <a:spcPct val="100000"/>
              </a:lnSpc>
            </a:pPr>
            <a:r>
              <a:rPr lang="fr-FR" sz="1400" spc="-1" dirty="0">
                <a:solidFill>
                  <a:srgbClr val="000000"/>
                </a:solidFill>
                <a:latin typeface="Corbel"/>
              </a:rPr>
              <a:t>          Note 3 : Décocher pour désinscrire.</a:t>
            </a:r>
          </a:p>
          <a:p>
            <a:pPr marL="342900" indent="-342900">
              <a:lnSpc>
                <a:spcPct val="100000"/>
              </a:lnSpc>
              <a:buFont typeface="+mj-lt"/>
              <a:buAutoNum type="arabicParenR" startAt="5"/>
            </a:pPr>
            <a:r>
              <a:rPr lang="fr-FR" sz="1400" spc="-1" dirty="0">
                <a:solidFill>
                  <a:srgbClr val="000000"/>
                </a:solidFill>
                <a:latin typeface="Corbel"/>
              </a:rPr>
              <a:t>Pour ajouter un élève, cocher l’équipe puis « Actions » puis « Ajouter à équipe »,</a:t>
            </a:r>
          </a:p>
          <a:p>
            <a:pPr marL="342900" indent="-342900">
              <a:lnSpc>
                <a:spcPct val="100000"/>
              </a:lnSpc>
              <a:buFont typeface="+mj-lt"/>
              <a:buAutoNum type="arabicParenR" startAt="5"/>
            </a:pPr>
            <a:r>
              <a:rPr lang="fr-FR" sz="1400" spc="-1" dirty="0">
                <a:solidFill>
                  <a:srgbClr val="000000"/>
                </a:solidFill>
                <a:latin typeface="Corbel"/>
              </a:rPr>
              <a:t>Cliquer sur « retour aux championnats » pour réaliser d’autres inscriptions.</a:t>
            </a:r>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382923" y="3139094"/>
            <a:ext cx="295381" cy="32337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4" name="CustomShape 8">
            <a:extLst>
              <a:ext uri="{FF2B5EF4-FFF2-40B4-BE49-F238E27FC236}">
                <a16:creationId xmlns:a16="http://schemas.microsoft.com/office/drawing/2014/main" id="{2062E64E-E0A4-5B0C-7BF6-49CD4726A06F}"/>
              </a:ext>
            </a:extLst>
          </p:cNvPr>
          <p:cNvSpPr/>
          <p:nvPr/>
        </p:nvSpPr>
        <p:spPr>
          <a:xfrm>
            <a:off x="4343188" y="29427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3775525" y="3633432"/>
            <a:ext cx="3475667" cy="312808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7" name="CustomShape 8">
            <a:extLst>
              <a:ext uri="{FF2B5EF4-FFF2-40B4-BE49-F238E27FC236}">
                <a16:creationId xmlns:a16="http://schemas.microsoft.com/office/drawing/2014/main" id="{687C7E35-382B-B7E7-FAD5-F21F28E680AB}"/>
              </a:ext>
            </a:extLst>
          </p:cNvPr>
          <p:cNvSpPr/>
          <p:nvPr/>
        </p:nvSpPr>
        <p:spPr>
          <a:xfrm>
            <a:off x="110534" y="290835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8" name="Rectangle 17">
            <a:extLst>
              <a:ext uri="{FF2B5EF4-FFF2-40B4-BE49-F238E27FC236}">
                <a16:creationId xmlns:a16="http://schemas.microsoft.com/office/drawing/2014/main" id="{5730DA2A-BE50-3AA7-8630-121AF81BFCDD}"/>
              </a:ext>
            </a:extLst>
          </p:cNvPr>
          <p:cNvSpPr>
            <a:spLocks/>
          </p:cNvSpPr>
          <p:nvPr/>
        </p:nvSpPr>
        <p:spPr>
          <a:xfrm>
            <a:off x="701758" y="3187714"/>
            <a:ext cx="1046270" cy="7668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413038" y="3338322"/>
            <a:ext cx="483412" cy="14142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7207870" y="22754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flipV="1">
            <a:off x="7364817" y="2558888"/>
            <a:ext cx="487939" cy="3539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F3585DB2-2C14-093E-C5B9-3BEDC5103928}"/>
              </a:ext>
            </a:extLst>
          </p:cNvPr>
          <p:cNvSpPr>
            <a:spLocks/>
          </p:cNvSpPr>
          <p:nvPr/>
        </p:nvSpPr>
        <p:spPr>
          <a:xfrm>
            <a:off x="7746132" y="2975248"/>
            <a:ext cx="1053527"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7A761FE5-9F1A-8E7C-930B-B7B4FFDB9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0021" y="3011940"/>
            <a:ext cx="886729" cy="181265"/>
          </a:xfrm>
          <a:prstGeom prst="rect">
            <a:avLst/>
          </a:prstGeom>
        </p:spPr>
      </p:pic>
    </p:spTree>
    <p:extLst>
      <p:ext uri="{BB962C8B-B14F-4D97-AF65-F5344CB8AC3E}">
        <p14:creationId xmlns:p14="http://schemas.microsoft.com/office/powerpoint/2010/main" val="36018157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7860" y="4655655"/>
            <a:ext cx="6124249" cy="47445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14232" y="205200"/>
            <a:ext cx="371808"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7</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1/3</a:t>
            </a:r>
            <a:endParaRPr lang="fr-FR" sz="1800" b="0" strike="noStrike" spc="-1" dirty="0">
              <a:latin typeface="Arial"/>
            </a:endParaRPr>
          </a:p>
        </p:txBody>
      </p:sp>
      <p:sp>
        <p:nvSpPr>
          <p:cNvPr id="117" name="CustomShape 5"/>
          <p:cNvSpPr/>
          <p:nvPr/>
        </p:nvSpPr>
        <p:spPr>
          <a:xfrm>
            <a:off x="580727" y="1552133"/>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en individuel ».</a:t>
            </a:r>
          </a:p>
          <a:p>
            <a:pPr>
              <a:lnSpc>
                <a:spcPct val="100000"/>
              </a:lnSpc>
            </a:pPr>
            <a:r>
              <a:rPr lang="fr-FR" sz="1400" spc="-1" dirty="0">
                <a:solidFill>
                  <a:srgbClr val="000000"/>
                </a:solidFill>
                <a:latin typeface="Corbel"/>
              </a:rPr>
              <a:t>Note : vous pouvez inscrire tous les individuels souhaités en une seule fois.</a:t>
            </a:r>
            <a:endParaRPr lang="fr-FR" sz="1400" b="0" strike="noStrike" spc="-1" dirty="0">
              <a:latin typeface="Arial"/>
            </a:endParaRPr>
          </a:p>
        </p:txBody>
      </p:sp>
      <p:pic>
        <p:nvPicPr>
          <p:cNvPr id="118" name="Image 8"/>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91" y="3807622"/>
            <a:ext cx="2548077" cy="2274218"/>
          </a:xfrm>
          <a:prstGeom prst="rect">
            <a:avLst/>
          </a:prstGeom>
          <a:ln>
            <a:noFill/>
          </a:ln>
        </p:spPr>
      </p:pic>
      <p:sp>
        <p:nvSpPr>
          <p:cNvPr id="119" name="CustomShape 6"/>
          <p:cNvSpPr/>
          <p:nvPr/>
        </p:nvSpPr>
        <p:spPr>
          <a:xfrm>
            <a:off x="3758185" y="2073897"/>
            <a:ext cx="4123944" cy="271020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764794" y="2189709"/>
            <a:ext cx="3140018" cy="350376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7727138" y="4842249"/>
            <a:ext cx="642549" cy="247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201891" y="5809281"/>
            <a:ext cx="702616" cy="2331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BBF54DDD-5F21-1550-CC7E-79F224B80E6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1623311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5551" y="3237444"/>
            <a:ext cx="7127949" cy="299373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2/3</a:t>
            </a:r>
            <a:endParaRPr lang="fr-FR" sz="1800" b="0" strike="noStrike" spc="-1" dirty="0">
              <a:latin typeface="Arial"/>
            </a:endParaRPr>
          </a:p>
        </p:txBody>
      </p:sp>
      <p:sp>
        <p:nvSpPr>
          <p:cNvPr id="117" name="CustomShape 5"/>
          <p:cNvSpPr/>
          <p:nvPr/>
        </p:nvSpPr>
        <p:spPr>
          <a:xfrm>
            <a:off x="580727" y="15521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l’ensemble des élèves que vous souhaitez inscrire en individuel,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 pour arriver à l’écran de choix des épreuves.</a:t>
            </a:r>
          </a:p>
          <a:p>
            <a:pPr>
              <a:lnSpc>
                <a:spcPct val="100000"/>
              </a:lnSpc>
            </a:pPr>
            <a:r>
              <a:rPr lang="fr-FR" sz="1400" spc="-1" dirty="0">
                <a:solidFill>
                  <a:srgbClr val="000000"/>
                </a:solidFill>
                <a:latin typeface="Corbel"/>
              </a:rPr>
              <a:t>Note 1 : si les élèves sont déjà inscrits dans une équipe, ils restent inscrits dans l’équipe.</a:t>
            </a:r>
          </a:p>
          <a:p>
            <a:pPr>
              <a:lnSpc>
                <a:spcPct val="100000"/>
              </a:lnSpc>
            </a:pPr>
            <a:endParaRPr lang="fr-FR" sz="1400" spc="-1" dirty="0">
              <a:solidFill>
                <a:srgbClr val="000000"/>
              </a:solidFill>
              <a:latin typeface="Corbe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083650" y="514742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1419948" y="3541951"/>
            <a:ext cx="491050" cy="1922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1357411" y="3796115"/>
            <a:ext cx="231743" cy="24885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1384695" y="3290908"/>
            <a:ext cx="642728" cy="1922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097292" y="31786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112540" y="3560096"/>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669871" y="37895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587548" y="32909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580727" y="52358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pic>
        <p:nvPicPr>
          <p:cNvPr id="17" name="Image 16">
            <a:extLst>
              <a:ext uri="{FF2B5EF4-FFF2-40B4-BE49-F238E27FC236}">
                <a16:creationId xmlns:a16="http://schemas.microsoft.com/office/drawing/2014/main" id="{B2FEA4AF-2FB0-B073-0092-9B57DE9AB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353522"/>
            <a:ext cx="95858" cy="105445"/>
          </a:xfrm>
          <a:prstGeom prst="rect">
            <a:avLst/>
          </a:prstGeom>
        </p:spPr>
      </p:pic>
      <p:pic>
        <p:nvPicPr>
          <p:cNvPr id="18" name="Image 17">
            <a:extLst>
              <a:ext uri="{FF2B5EF4-FFF2-40B4-BE49-F238E27FC236}">
                <a16:creationId xmlns:a16="http://schemas.microsoft.com/office/drawing/2014/main" id="{AB9CA9F9-9B6D-05AB-F800-E6AD75B6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863053"/>
            <a:ext cx="95858" cy="105445"/>
          </a:xfrm>
          <a:prstGeom prst="rect">
            <a:avLst/>
          </a:prstGeom>
        </p:spPr>
      </p:pic>
      <p:sp>
        <p:nvSpPr>
          <p:cNvPr id="2" name="CustomShape 1">
            <a:extLst>
              <a:ext uri="{FF2B5EF4-FFF2-40B4-BE49-F238E27FC236}">
                <a16:creationId xmlns:a16="http://schemas.microsoft.com/office/drawing/2014/main" id="{40742544-C7FB-C966-6F76-B1A402544D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003873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6768" y="3605055"/>
            <a:ext cx="8030464" cy="2975235"/>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9</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a:t>
            </a:r>
            <a:r>
              <a:rPr lang="fr-FR" b="1" spc="-1" dirty="0">
                <a:solidFill>
                  <a:srgbClr val="FFFFFF"/>
                </a:solidFill>
                <a:latin typeface="Calibri"/>
              </a:rPr>
              <a:t>en individuel </a:t>
            </a:r>
            <a:r>
              <a:rPr lang="fr-FR" sz="1800" b="1" strike="noStrike" spc="-1" dirty="0">
                <a:solidFill>
                  <a:srgbClr val="FFFFFF"/>
                </a:solidFill>
                <a:latin typeface="Calibri"/>
              </a:rPr>
              <a:t>– page 3/3</a:t>
            </a:r>
            <a:endParaRPr lang="fr-FR" sz="1800" b="0" strike="noStrike" spc="-1" dirty="0">
              <a:latin typeface="Arial"/>
            </a:endParaRPr>
          </a:p>
        </p:txBody>
      </p:sp>
      <p:sp>
        <p:nvSpPr>
          <p:cNvPr id="117" name="CustomShape 5"/>
          <p:cNvSpPr/>
          <p:nvPr/>
        </p:nvSpPr>
        <p:spPr>
          <a:xfrm>
            <a:off x="554848" y="1464124"/>
            <a:ext cx="7272416"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Pour chaque élève, cocher les épreuves où l’inscrire,</a:t>
            </a:r>
          </a:p>
          <a:p>
            <a:pPr>
              <a:lnSpc>
                <a:spcPct val="100000"/>
              </a:lnSpc>
            </a:pPr>
            <a:r>
              <a:rPr lang="fr-FR" sz="1400" b="1" u="sng" spc="-1" dirty="0">
                <a:solidFill>
                  <a:srgbClr val="000000"/>
                </a:solidFill>
                <a:latin typeface="Corbel"/>
              </a:rPr>
              <a:t>Important : si des épreuves sont déjà cochées c’est que l’élève est déjà inscrit (individuel ou équipe). Si l’élève est déjà dans une équipe et que vous modifiez ici ses épreuves, elles ne seront pas prise en compte pour l’équipe! (</a:t>
            </a:r>
            <a:r>
              <a:rPr lang="fr-FR" sz="1400" b="1" u="sng" spc="-1" dirty="0">
                <a:solidFill>
                  <a:srgbClr val="000000"/>
                </a:solidFill>
                <a:latin typeface="Corbel"/>
                <a:hlinkClick r:id="rId4" action="ppaction://hlinksldjump"/>
              </a:rPr>
              <a:t>cf diapositive 16</a:t>
            </a:r>
            <a:r>
              <a:rPr lang="fr-FR" sz="1400" b="1" u="sng" spc="-1" dirty="0">
                <a:solidFill>
                  <a:srgbClr val="000000"/>
                </a:solidFill>
                <a:latin typeface="Corbel"/>
              </a:rPr>
              <a:t>)</a:t>
            </a:r>
          </a:p>
          <a:p>
            <a:pPr>
              <a:lnSpc>
                <a:spcPct val="100000"/>
              </a:lnSpc>
            </a:pPr>
            <a:r>
              <a:rPr lang="fr-FR" sz="1400" spc="-1" dirty="0">
                <a:solidFill>
                  <a:srgbClr val="000000"/>
                </a:solidFill>
                <a:latin typeface="Corbel"/>
              </a:rPr>
              <a:t>          Note 1 : le flash vert confirme l’inscription, tout comme la coche dans la case.</a:t>
            </a:r>
          </a:p>
          <a:p>
            <a:pPr>
              <a:lnSpc>
                <a:spcPct val="100000"/>
              </a:lnSpc>
            </a:pPr>
            <a:r>
              <a:rPr lang="fr-FR" sz="1400" spc="-1" dirty="0">
                <a:solidFill>
                  <a:srgbClr val="000000"/>
                </a:solidFill>
                <a:latin typeface="Corbel"/>
              </a:rPr>
              <a:t>          Note 2 : décocher pour désinscrire.</a:t>
            </a:r>
          </a:p>
          <a:p>
            <a:pPr marL="342900" indent="-342900">
              <a:lnSpc>
                <a:spcPct val="100000"/>
              </a:lnSpc>
              <a:buFont typeface="+mj-lt"/>
              <a:buAutoNum type="arabicParenR" startAt="5"/>
            </a:pPr>
            <a:r>
              <a:rPr lang="fr-FR" sz="1400" spc="-1" dirty="0">
                <a:solidFill>
                  <a:srgbClr val="000000"/>
                </a:solidFill>
                <a:latin typeface="Corbel"/>
              </a:rPr>
              <a:t>Cliquer sur « retour aux championnats » pour réaliser d’autres inscriptions.</a:t>
            </a:r>
          </a:p>
        </p:txBody>
      </p:sp>
      <p:sp>
        <p:nvSpPr>
          <p:cNvPr id="14" name="CustomShape 8">
            <a:extLst>
              <a:ext uri="{FF2B5EF4-FFF2-40B4-BE49-F238E27FC236}">
                <a16:creationId xmlns:a16="http://schemas.microsoft.com/office/drawing/2014/main" id="{2062E64E-E0A4-5B0C-7BF6-49CD4726A06F}"/>
              </a:ext>
            </a:extLst>
          </p:cNvPr>
          <p:cNvSpPr/>
          <p:nvPr/>
        </p:nvSpPr>
        <p:spPr>
          <a:xfrm>
            <a:off x="4156920" y="30353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3657599" y="4081217"/>
            <a:ext cx="5005633" cy="25888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196369" y="3525511"/>
            <a:ext cx="857826" cy="32960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6862052" y="289571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flipV="1">
            <a:off x="7244506" y="3019203"/>
            <a:ext cx="405437" cy="5170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F3585DB2-2C14-093E-C5B9-3BEDC5103928}"/>
              </a:ext>
            </a:extLst>
          </p:cNvPr>
          <p:cNvSpPr>
            <a:spLocks/>
          </p:cNvSpPr>
          <p:nvPr/>
        </p:nvSpPr>
        <p:spPr>
          <a:xfrm>
            <a:off x="7751293" y="3412311"/>
            <a:ext cx="975107"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C382228C-2900-636D-98FC-4FB04CCC27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7264" y="3453005"/>
            <a:ext cx="886729" cy="181265"/>
          </a:xfrm>
          <a:prstGeom prst="rect">
            <a:avLst/>
          </a:prstGeom>
        </p:spPr>
      </p:pic>
    </p:spTree>
    <p:extLst>
      <p:ext uri="{BB962C8B-B14F-4D97-AF65-F5344CB8AC3E}">
        <p14:creationId xmlns:p14="http://schemas.microsoft.com/office/powerpoint/2010/main" val="29076217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2192</TotalTime>
  <Words>2427</Words>
  <Application>Microsoft Office PowerPoint</Application>
  <PresentationFormat>Affichage à l'écran (4:3)</PresentationFormat>
  <Paragraphs>343</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vt:lpstr>
      <vt:lpstr>Calibri</vt:lpstr>
      <vt:lpstr>Corbel</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266</cp:revision>
  <dcterms:created xsi:type="dcterms:W3CDTF">2020-07-13T13:01:28Z</dcterms:created>
  <dcterms:modified xsi:type="dcterms:W3CDTF">2022-11-30T19:08:50Z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