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75" r:id="rId6"/>
    <p:sldId id="276" r:id="rId7"/>
    <p:sldId id="292" r:id="rId8"/>
    <p:sldId id="278" r:id="rId9"/>
    <p:sldId id="279" r:id="rId10"/>
    <p:sldId id="293" r:id="rId11"/>
    <p:sldId id="294" r:id="rId12"/>
    <p:sldId id="277" r:id="rId13"/>
    <p:sldId id="280" r:id="rId14"/>
    <p:sldId id="282" r:id="rId15"/>
    <p:sldId id="281" r:id="rId16"/>
    <p:sldId id="284" r:id="rId17"/>
    <p:sldId id="288" r:id="rId18"/>
    <p:sldId id="289" r:id="rId19"/>
    <p:sldId id="290" r:id="rId20"/>
    <p:sldId id="295" r:id="rId21"/>
    <p:sldId id="291" r:id="rId22"/>
    <p:sldId id="296" r:id="rId23"/>
  </p:sldIdLst>
  <p:sldSz cx="9144000" cy="6858000" type="screen4x3"/>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zrJJGSDmSAxXQplQEzCOmg==" hashData="uSPsmalbGeK7FVVK7zn61ceHShnCex9y6Et7USrvjdL/kUeqZwMy8x2f3Iqo1jHzl2UdevB+5W8J3TQcSDYrL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4C22"/>
    <a:srgbClr val="F145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ffrey BRASSART" userId="5b3eb97ed22eb37d" providerId="LiveId" clId="{B992C3B1-52C5-4CFD-B291-48B7780D4EFC}"/>
    <pc:docChg chg="undo redo custSel addSld delSld modSld sldOrd">
      <pc:chgData name="Geoffrey BRASSART" userId="5b3eb97ed22eb37d" providerId="LiveId" clId="{B992C3B1-52C5-4CFD-B291-48B7780D4EFC}" dt="2022-11-30T19:09:33.575" v="5441" actId="20577"/>
      <pc:docMkLst>
        <pc:docMk/>
      </pc:docMkLst>
      <pc:sldChg chg="modSp mod">
        <pc:chgData name="Geoffrey BRASSART" userId="5b3eb97ed22eb37d" providerId="LiveId" clId="{B992C3B1-52C5-4CFD-B291-48B7780D4EFC}" dt="2022-11-29T16:10:32.294" v="15" actId="20577"/>
        <pc:sldMkLst>
          <pc:docMk/>
          <pc:sldMk cId="0" sldId="256"/>
        </pc:sldMkLst>
        <pc:spChg chg="mod">
          <ac:chgData name="Geoffrey BRASSART" userId="5b3eb97ed22eb37d" providerId="LiveId" clId="{B992C3B1-52C5-4CFD-B291-48B7780D4EFC}" dt="2022-11-29T16:10:32.294" v="15" actId="20577"/>
          <ac:spMkLst>
            <pc:docMk/>
            <pc:sldMk cId="0" sldId="256"/>
            <ac:spMk id="88" creationId="{00000000-0000-0000-0000-000000000000}"/>
          </ac:spMkLst>
        </pc:spChg>
      </pc:sldChg>
      <pc:sldChg chg="modSp mod">
        <pc:chgData name="Geoffrey BRASSART" userId="5b3eb97ed22eb37d" providerId="LiveId" clId="{B992C3B1-52C5-4CFD-B291-48B7780D4EFC}" dt="2022-11-30T10:42:31.183" v="4929" actId="5793"/>
        <pc:sldMkLst>
          <pc:docMk/>
          <pc:sldMk cId="0" sldId="257"/>
        </pc:sldMkLst>
        <pc:spChg chg="mod">
          <ac:chgData name="Geoffrey BRASSART" userId="5b3eb97ed22eb37d" providerId="LiveId" clId="{B992C3B1-52C5-4CFD-B291-48B7780D4EFC}" dt="2022-11-29T16:10:43.753" v="31" actId="20577"/>
          <ac:spMkLst>
            <pc:docMk/>
            <pc:sldMk cId="0" sldId="257"/>
            <ac:spMk id="96" creationId="{00000000-0000-0000-0000-000000000000}"/>
          </ac:spMkLst>
        </pc:spChg>
        <pc:spChg chg="mod">
          <ac:chgData name="Geoffrey BRASSART" userId="5b3eb97ed22eb37d" providerId="LiveId" clId="{B992C3B1-52C5-4CFD-B291-48B7780D4EFC}" dt="2022-11-30T10:42:31.183" v="4929" actId="5793"/>
          <ac:spMkLst>
            <pc:docMk/>
            <pc:sldMk cId="0" sldId="257"/>
            <ac:spMk id="100" creationId="{00000000-0000-0000-0000-000000000000}"/>
          </ac:spMkLst>
        </pc:spChg>
      </pc:sldChg>
      <pc:sldChg chg="addSp delSp modSp mod">
        <pc:chgData name="Geoffrey BRASSART" userId="5b3eb97ed22eb37d" providerId="LiveId" clId="{B992C3B1-52C5-4CFD-B291-48B7780D4EFC}" dt="2022-11-30T10:58:16.559" v="4930" actId="1076"/>
        <pc:sldMkLst>
          <pc:docMk/>
          <pc:sldMk cId="0" sldId="258"/>
        </pc:sldMkLst>
        <pc:spChg chg="mod">
          <ac:chgData name="Geoffrey BRASSART" userId="5b3eb97ed22eb37d" providerId="LiveId" clId="{B992C3B1-52C5-4CFD-B291-48B7780D4EFC}" dt="2022-11-29T16:23:18.788" v="128" actId="14100"/>
          <ac:spMkLst>
            <pc:docMk/>
            <pc:sldMk cId="0" sldId="258"/>
            <ac:spMk id="2" creationId="{B102092D-0944-BF65-D5F6-617792023A0B}"/>
          </ac:spMkLst>
        </pc:spChg>
        <pc:spChg chg="mod">
          <ac:chgData name="Geoffrey BRASSART" userId="5b3eb97ed22eb37d" providerId="LiveId" clId="{B992C3B1-52C5-4CFD-B291-48B7780D4EFC}" dt="2022-11-30T10:58:16.559" v="4930" actId="1076"/>
          <ac:spMkLst>
            <pc:docMk/>
            <pc:sldMk cId="0" sldId="258"/>
            <ac:spMk id="3" creationId="{29B5395A-D168-5A10-B0D3-4142700DF311}"/>
          </ac:spMkLst>
        </pc:spChg>
        <pc:spChg chg="mod">
          <ac:chgData name="Geoffrey BRASSART" userId="5b3eb97ed22eb37d" providerId="LiveId" clId="{B992C3B1-52C5-4CFD-B291-48B7780D4EFC}" dt="2022-11-29T16:22:55.338" v="119" actId="1076"/>
          <ac:spMkLst>
            <pc:docMk/>
            <pc:sldMk cId="0" sldId="258"/>
            <ac:spMk id="7" creationId="{6DA8DDF7-51F1-18BC-B619-93D871D6553C}"/>
          </ac:spMkLst>
        </pc:spChg>
        <pc:spChg chg="mod">
          <ac:chgData name="Geoffrey BRASSART" userId="5b3eb97ed22eb37d" providerId="LiveId" clId="{B992C3B1-52C5-4CFD-B291-48B7780D4EFC}" dt="2022-11-29T16:22:50.858" v="118" actId="14100"/>
          <ac:spMkLst>
            <pc:docMk/>
            <pc:sldMk cId="0" sldId="258"/>
            <ac:spMk id="8" creationId="{565F65C9-A4FE-768D-99BA-B89B2C5866E4}"/>
          </ac:spMkLst>
        </pc:spChg>
        <pc:spChg chg="add del mod">
          <ac:chgData name="Geoffrey BRASSART" userId="5b3eb97ed22eb37d" providerId="LiveId" clId="{B992C3B1-52C5-4CFD-B291-48B7780D4EFC}" dt="2022-11-29T16:11:56.148" v="58"/>
          <ac:spMkLst>
            <pc:docMk/>
            <pc:sldMk cId="0" sldId="258"/>
            <ac:spMk id="9" creationId="{BC7BF7F1-425E-9DF4-4ABF-87B7ECB27E8A}"/>
          </ac:spMkLst>
        </pc:spChg>
        <pc:spChg chg="add mod">
          <ac:chgData name="Geoffrey BRASSART" userId="5b3eb97ed22eb37d" providerId="LiveId" clId="{B992C3B1-52C5-4CFD-B291-48B7780D4EFC}" dt="2022-11-29T16:15:30.518" v="82"/>
          <ac:spMkLst>
            <pc:docMk/>
            <pc:sldMk cId="0" sldId="258"/>
            <ac:spMk id="10" creationId="{78ACC2E0-E888-EA0C-39F5-0FDD0FC380E5}"/>
          </ac:spMkLst>
        </pc:spChg>
        <pc:spChg chg="mod">
          <ac:chgData name="Geoffrey BRASSART" userId="5b3eb97ed22eb37d" providerId="LiveId" clId="{B992C3B1-52C5-4CFD-B291-48B7780D4EFC}" dt="2022-11-29T16:12:10.885" v="59"/>
          <ac:spMkLst>
            <pc:docMk/>
            <pc:sldMk cId="0" sldId="258"/>
            <ac:spMk id="102" creationId="{00000000-0000-0000-0000-000000000000}"/>
          </ac:spMkLst>
        </pc:spChg>
        <pc:spChg chg="mod">
          <ac:chgData name="Geoffrey BRASSART" userId="5b3eb97ed22eb37d" providerId="LiveId" clId="{B992C3B1-52C5-4CFD-B291-48B7780D4EFC}" dt="2022-11-29T16:17:39.433" v="115" actId="6549"/>
          <ac:spMkLst>
            <pc:docMk/>
            <pc:sldMk cId="0" sldId="258"/>
            <ac:spMk id="105" creationId="{00000000-0000-0000-0000-000000000000}"/>
          </ac:spMkLst>
        </pc:spChg>
        <pc:spChg chg="mod">
          <ac:chgData name="Geoffrey BRASSART" userId="5b3eb97ed22eb37d" providerId="LiveId" clId="{B992C3B1-52C5-4CFD-B291-48B7780D4EFC}" dt="2022-11-29T16:23:21.345" v="129" actId="14100"/>
          <ac:spMkLst>
            <pc:docMk/>
            <pc:sldMk cId="0" sldId="258"/>
            <ac:spMk id="109" creationId="{00000000-0000-0000-0000-000000000000}"/>
          </ac:spMkLst>
        </pc:spChg>
        <pc:picChg chg="mod">
          <ac:chgData name="Geoffrey BRASSART" userId="5b3eb97ed22eb37d" providerId="LiveId" clId="{B992C3B1-52C5-4CFD-B291-48B7780D4EFC}" dt="2022-11-29T16:22:42.566" v="116" actId="14826"/>
          <ac:picMkLst>
            <pc:docMk/>
            <pc:sldMk cId="0" sldId="258"/>
            <ac:picMk id="107" creationId="{00000000-0000-0000-0000-000000000000}"/>
          </ac:picMkLst>
        </pc:picChg>
      </pc:sldChg>
      <pc:sldChg chg="addSp modSp del mod">
        <pc:chgData name="Geoffrey BRASSART" userId="5b3eb97ed22eb37d" providerId="LiveId" clId="{B992C3B1-52C5-4CFD-B291-48B7780D4EFC}" dt="2022-11-29T16:23:49.849" v="130" actId="2696"/>
        <pc:sldMkLst>
          <pc:docMk/>
          <pc:sldMk cId="0" sldId="259"/>
        </pc:sldMkLst>
        <pc:spChg chg="add mod">
          <ac:chgData name="Geoffrey BRASSART" userId="5b3eb97ed22eb37d" providerId="LiveId" clId="{B992C3B1-52C5-4CFD-B291-48B7780D4EFC}" dt="2022-11-29T16:15:34.335" v="83"/>
          <ac:spMkLst>
            <pc:docMk/>
            <pc:sldMk cId="0" sldId="259"/>
            <ac:spMk id="2" creationId="{24DBB205-5D1E-819E-DBFD-73A84D379895}"/>
          </ac:spMkLst>
        </pc:spChg>
        <pc:spChg chg="mod">
          <ac:chgData name="Geoffrey BRASSART" userId="5b3eb97ed22eb37d" providerId="LiveId" clId="{B992C3B1-52C5-4CFD-B291-48B7780D4EFC}" dt="2022-11-29T16:12:22.151" v="62"/>
          <ac:spMkLst>
            <pc:docMk/>
            <pc:sldMk cId="0" sldId="259"/>
            <ac:spMk id="113" creationId="{00000000-0000-0000-0000-000000000000}"/>
          </ac:spMkLst>
        </pc:spChg>
        <pc:picChg chg="mod">
          <ac:chgData name="Geoffrey BRASSART" userId="5b3eb97ed22eb37d" providerId="LiveId" clId="{B992C3B1-52C5-4CFD-B291-48B7780D4EFC}" dt="2022-11-29T16:12:18.437" v="61" actId="1076"/>
          <ac:picMkLst>
            <pc:docMk/>
            <pc:sldMk cId="0" sldId="259"/>
            <ac:picMk id="112" creationId="{00000000-0000-0000-0000-000000000000}"/>
          </ac:picMkLst>
        </pc:picChg>
      </pc:sldChg>
      <pc:sldChg chg="addSp modSp del mod">
        <pc:chgData name="Geoffrey BRASSART" userId="5b3eb97ed22eb37d" providerId="LiveId" clId="{B992C3B1-52C5-4CFD-B291-48B7780D4EFC}" dt="2022-11-29T16:23:53.128" v="131" actId="2696"/>
        <pc:sldMkLst>
          <pc:docMk/>
          <pc:sldMk cId="2260421762" sldId="273"/>
        </pc:sldMkLst>
        <pc:spChg chg="add mod">
          <ac:chgData name="Geoffrey BRASSART" userId="5b3eb97ed22eb37d" providerId="LiveId" clId="{B992C3B1-52C5-4CFD-B291-48B7780D4EFC}" dt="2022-11-29T16:15:46.196" v="84"/>
          <ac:spMkLst>
            <pc:docMk/>
            <pc:sldMk cId="2260421762" sldId="273"/>
            <ac:spMk id="2" creationId="{B1F24FDE-5562-7756-1843-C2F30260E305}"/>
          </ac:spMkLst>
        </pc:spChg>
        <pc:spChg chg="mod">
          <ac:chgData name="Geoffrey BRASSART" userId="5b3eb97ed22eb37d" providerId="LiveId" clId="{B992C3B1-52C5-4CFD-B291-48B7780D4EFC}" dt="2022-11-29T16:12:28.861" v="63"/>
          <ac:spMkLst>
            <pc:docMk/>
            <pc:sldMk cId="2260421762" sldId="273"/>
            <ac:spMk id="113" creationId="{00000000-0000-0000-0000-000000000000}"/>
          </ac:spMkLst>
        </pc:spChg>
      </pc:sldChg>
      <pc:sldChg chg="addSp modSp del mod">
        <pc:chgData name="Geoffrey BRASSART" userId="5b3eb97ed22eb37d" providerId="LiveId" clId="{B992C3B1-52C5-4CFD-B291-48B7780D4EFC}" dt="2022-11-29T16:23:59.534" v="132" actId="2696"/>
        <pc:sldMkLst>
          <pc:docMk/>
          <pc:sldMk cId="758038575" sldId="274"/>
        </pc:sldMkLst>
        <pc:spChg chg="add mod">
          <ac:chgData name="Geoffrey BRASSART" userId="5b3eb97ed22eb37d" providerId="LiveId" clId="{B992C3B1-52C5-4CFD-B291-48B7780D4EFC}" dt="2022-11-29T16:15:49.809" v="85"/>
          <ac:spMkLst>
            <pc:docMk/>
            <pc:sldMk cId="758038575" sldId="274"/>
            <ac:spMk id="2" creationId="{EE133CD6-7675-105F-C5A4-DAED5F212A50}"/>
          </ac:spMkLst>
        </pc:spChg>
        <pc:spChg chg="mod">
          <ac:chgData name="Geoffrey BRASSART" userId="5b3eb97ed22eb37d" providerId="LiveId" clId="{B992C3B1-52C5-4CFD-B291-48B7780D4EFC}" dt="2022-11-29T16:12:34.803" v="64"/>
          <ac:spMkLst>
            <pc:docMk/>
            <pc:sldMk cId="758038575" sldId="274"/>
            <ac:spMk id="113" creationId="{00000000-0000-0000-0000-000000000000}"/>
          </ac:spMkLst>
        </pc:spChg>
      </pc:sldChg>
      <pc:sldChg chg="addSp delSp modSp mod delAnim modAnim">
        <pc:chgData name="Geoffrey BRASSART" userId="5b3eb97ed22eb37d" providerId="LiveId" clId="{B992C3B1-52C5-4CFD-B291-48B7780D4EFC}" dt="2022-11-30T11:03:18.478" v="4962" actId="20577"/>
        <pc:sldMkLst>
          <pc:docMk/>
          <pc:sldMk cId="1367141953" sldId="275"/>
        </pc:sldMkLst>
        <pc:spChg chg="add mod">
          <ac:chgData name="Geoffrey BRASSART" userId="5b3eb97ed22eb37d" providerId="LiveId" clId="{B992C3B1-52C5-4CFD-B291-48B7780D4EFC}" dt="2022-11-29T16:15:55.322" v="86"/>
          <ac:spMkLst>
            <pc:docMk/>
            <pc:sldMk cId="1367141953" sldId="275"/>
            <ac:spMk id="2" creationId="{8405E0CE-539E-4F28-794D-A2D87FED18B1}"/>
          </ac:spMkLst>
        </pc:spChg>
        <pc:spChg chg="mod">
          <ac:chgData name="Geoffrey BRASSART" userId="5b3eb97ed22eb37d" providerId="LiveId" clId="{B992C3B1-52C5-4CFD-B291-48B7780D4EFC}" dt="2022-11-29T17:10:59.384" v="922" actId="1076"/>
          <ac:spMkLst>
            <pc:docMk/>
            <pc:sldMk cId="1367141953" sldId="275"/>
            <ac:spMk id="6" creationId="{4EE8906F-F308-D8F3-FAF5-D1933DE05CEB}"/>
          </ac:spMkLst>
        </pc:spChg>
        <pc:spChg chg="mod">
          <ac:chgData name="Geoffrey BRASSART" userId="5b3eb97ed22eb37d" providerId="LiveId" clId="{B992C3B1-52C5-4CFD-B291-48B7780D4EFC}" dt="2022-11-29T16:12:40.532" v="65"/>
          <ac:spMkLst>
            <pc:docMk/>
            <pc:sldMk cId="1367141953" sldId="275"/>
            <ac:spMk id="113" creationId="{00000000-0000-0000-0000-000000000000}"/>
          </ac:spMkLst>
        </pc:spChg>
        <pc:spChg chg="mod">
          <ac:chgData name="Geoffrey BRASSART" userId="5b3eb97ed22eb37d" providerId="LiveId" clId="{B992C3B1-52C5-4CFD-B291-48B7780D4EFC}" dt="2022-11-29T17:07:12.375" v="866" actId="20577"/>
          <ac:spMkLst>
            <pc:docMk/>
            <pc:sldMk cId="1367141953" sldId="275"/>
            <ac:spMk id="116" creationId="{00000000-0000-0000-0000-000000000000}"/>
          </ac:spMkLst>
        </pc:spChg>
        <pc:spChg chg="mod">
          <ac:chgData name="Geoffrey BRASSART" userId="5b3eb97ed22eb37d" providerId="LiveId" clId="{B992C3B1-52C5-4CFD-B291-48B7780D4EFC}" dt="2022-11-30T11:03:18.478" v="4962" actId="20577"/>
          <ac:spMkLst>
            <pc:docMk/>
            <pc:sldMk cId="1367141953" sldId="275"/>
            <ac:spMk id="117" creationId="{00000000-0000-0000-0000-000000000000}"/>
          </ac:spMkLst>
        </pc:spChg>
        <pc:picChg chg="mod">
          <ac:chgData name="Geoffrey BRASSART" userId="5b3eb97ed22eb37d" providerId="LiveId" clId="{B992C3B1-52C5-4CFD-B291-48B7780D4EFC}" dt="2022-11-30T10:59:10.304" v="4934" actId="1076"/>
          <ac:picMkLst>
            <pc:docMk/>
            <pc:sldMk cId="1367141953" sldId="275"/>
            <ac:picMk id="3" creationId="{B9B56118-62E7-5B97-D4CF-F388140BDB12}"/>
          </ac:picMkLst>
        </pc:picChg>
        <pc:picChg chg="add del mod ord">
          <ac:chgData name="Geoffrey BRASSART" userId="5b3eb97ed22eb37d" providerId="LiveId" clId="{B992C3B1-52C5-4CFD-B291-48B7780D4EFC}" dt="2022-11-30T10:59:03.795" v="4933" actId="478"/>
          <ac:picMkLst>
            <pc:docMk/>
            <pc:sldMk cId="1367141953" sldId="275"/>
            <ac:picMk id="8" creationId="{58F8C2E8-FA3A-973F-E689-49737EF5FF69}"/>
          </ac:picMkLst>
        </pc:picChg>
        <pc:picChg chg="mod">
          <ac:chgData name="Geoffrey BRASSART" userId="5b3eb97ed22eb37d" providerId="LiveId" clId="{B992C3B1-52C5-4CFD-B291-48B7780D4EFC}" dt="2022-11-29T16:25:37.014" v="136" actId="14100"/>
          <ac:picMkLst>
            <pc:docMk/>
            <pc:sldMk cId="1367141953" sldId="275"/>
            <ac:picMk id="118" creationId="{00000000-0000-0000-0000-000000000000}"/>
          </ac:picMkLst>
        </pc:picChg>
      </pc:sldChg>
      <pc:sldChg chg="addSp delSp modSp mod delAnim modAnim">
        <pc:chgData name="Geoffrey BRASSART" userId="5b3eb97ed22eb37d" providerId="LiveId" clId="{B992C3B1-52C5-4CFD-B291-48B7780D4EFC}" dt="2022-11-30T11:03:29.829" v="4963" actId="20577"/>
        <pc:sldMkLst>
          <pc:docMk/>
          <pc:sldMk cId="720107036" sldId="276"/>
        </pc:sldMkLst>
        <pc:spChg chg="mod">
          <ac:chgData name="Geoffrey BRASSART" userId="5b3eb97ed22eb37d" providerId="LiveId" clId="{B992C3B1-52C5-4CFD-B291-48B7780D4EFC}" dt="2022-11-30T11:00:13.548" v="4948" actId="1076"/>
          <ac:spMkLst>
            <pc:docMk/>
            <pc:sldMk cId="720107036" sldId="276"/>
            <ac:spMk id="2" creationId="{5AEB6FEF-48EC-230A-6E34-B84091D8247E}"/>
          </ac:spMkLst>
        </pc:spChg>
        <pc:spChg chg="mod">
          <ac:chgData name="Geoffrey BRASSART" userId="5b3eb97ed22eb37d" providerId="LiveId" clId="{B992C3B1-52C5-4CFD-B291-48B7780D4EFC}" dt="2022-11-30T11:00:13.548" v="4948" actId="1076"/>
          <ac:spMkLst>
            <pc:docMk/>
            <pc:sldMk cId="720107036" sldId="276"/>
            <ac:spMk id="3" creationId="{4765FFDC-BD84-C368-22E3-1B6C3D451F78}"/>
          </ac:spMkLst>
        </pc:spChg>
        <pc:spChg chg="mod">
          <ac:chgData name="Geoffrey BRASSART" userId="5b3eb97ed22eb37d" providerId="LiveId" clId="{B992C3B1-52C5-4CFD-B291-48B7780D4EFC}" dt="2022-11-30T11:00:13.548" v="4948" actId="1076"/>
          <ac:spMkLst>
            <pc:docMk/>
            <pc:sldMk cId="720107036" sldId="276"/>
            <ac:spMk id="4" creationId="{24ACEFAC-0058-4150-EDA9-F5376318A303}"/>
          </ac:spMkLst>
        </pc:spChg>
        <pc:spChg chg="mod">
          <ac:chgData name="Geoffrey BRASSART" userId="5b3eb97ed22eb37d" providerId="LiveId" clId="{B992C3B1-52C5-4CFD-B291-48B7780D4EFC}" dt="2022-11-30T11:00:13.548" v="4948" actId="1076"/>
          <ac:spMkLst>
            <pc:docMk/>
            <pc:sldMk cId="720107036" sldId="276"/>
            <ac:spMk id="5" creationId="{9DB7F8C5-6BB3-E640-EEBD-CB7D35C1C6AB}"/>
          </ac:spMkLst>
        </pc:spChg>
        <pc:spChg chg="mod">
          <ac:chgData name="Geoffrey BRASSART" userId="5b3eb97ed22eb37d" providerId="LiveId" clId="{B992C3B1-52C5-4CFD-B291-48B7780D4EFC}" dt="2022-11-30T11:00:25.106" v="4949" actId="14100"/>
          <ac:spMkLst>
            <pc:docMk/>
            <pc:sldMk cId="720107036" sldId="276"/>
            <ac:spMk id="6" creationId="{4EE8906F-F308-D8F3-FAF5-D1933DE05CEB}"/>
          </ac:spMkLst>
        </pc:spChg>
        <pc:spChg chg="mod">
          <ac:chgData name="Geoffrey BRASSART" userId="5b3eb97ed22eb37d" providerId="LiveId" clId="{B992C3B1-52C5-4CFD-B291-48B7780D4EFC}" dt="2022-11-30T11:00:13.548" v="4948" actId="1076"/>
          <ac:spMkLst>
            <pc:docMk/>
            <pc:sldMk cId="720107036" sldId="276"/>
            <ac:spMk id="7" creationId="{CE8363A3-A13F-BC35-857C-094F587FA4F1}"/>
          </ac:spMkLst>
        </pc:spChg>
        <pc:spChg chg="mod">
          <ac:chgData name="Geoffrey BRASSART" userId="5b3eb97ed22eb37d" providerId="LiveId" clId="{B992C3B1-52C5-4CFD-B291-48B7780D4EFC}" dt="2022-11-30T11:00:13.548" v="4948" actId="1076"/>
          <ac:spMkLst>
            <pc:docMk/>
            <pc:sldMk cId="720107036" sldId="276"/>
            <ac:spMk id="9" creationId="{4828CC02-23ED-006A-9535-7EF49ED40AFB}"/>
          </ac:spMkLst>
        </pc:spChg>
        <pc:spChg chg="mod">
          <ac:chgData name="Geoffrey BRASSART" userId="5b3eb97ed22eb37d" providerId="LiveId" clId="{B992C3B1-52C5-4CFD-B291-48B7780D4EFC}" dt="2022-11-30T11:00:13.548" v="4948" actId="1076"/>
          <ac:spMkLst>
            <pc:docMk/>
            <pc:sldMk cId="720107036" sldId="276"/>
            <ac:spMk id="10" creationId="{A6AC55AD-4A5F-74C5-0F30-0C5ECD4AC7E6}"/>
          </ac:spMkLst>
        </pc:spChg>
        <pc:spChg chg="mod">
          <ac:chgData name="Geoffrey BRASSART" userId="5b3eb97ed22eb37d" providerId="LiveId" clId="{B992C3B1-52C5-4CFD-B291-48B7780D4EFC}" dt="2022-11-30T11:00:13.548" v="4948" actId="1076"/>
          <ac:spMkLst>
            <pc:docMk/>
            <pc:sldMk cId="720107036" sldId="276"/>
            <ac:spMk id="11" creationId="{7E46FA0E-6EF5-128E-315B-44677AF96AB5}"/>
          </ac:spMkLst>
        </pc:spChg>
        <pc:spChg chg="mod">
          <ac:chgData name="Geoffrey BRASSART" userId="5b3eb97ed22eb37d" providerId="LiveId" clId="{B992C3B1-52C5-4CFD-B291-48B7780D4EFC}" dt="2022-11-30T11:00:13.548" v="4948" actId="1076"/>
          <ac:spMkLst>
            <pc:docMk/>
            <pc:sldMk cId="720107036" sldId="276"/>
            <ac:spMk id="12" creationId="{CACB5DA9-F7EC-1D66-6BBF-491F95ADA07D}"/>
          </ac:spMkLst>
        </pc:spChg>
        <pc:spChg chg="mod">
          <ac:chgData name="Geoffrey BRASSART" userId="5b3eb97ed22eb37d" providerId="LiveId" clId="{B992C3B1-52C5-4CFD-B291-48B7780D4EFC}" dt="2022-11-30T11:00:13.548" v="4948" actId="1076"/>
          <ac:spMkLst>
            <pc:docMk/>
            <pc:sldMk cId="720107036" sldId="276"/>
            <ac:spMk id="13" creationId="{CF5E8BE9-F92E-9B85-13EC-6EEE6847D149}"/>
          </ac:spMkLst>
        </pc:spChg>
        <pc:spChg chg="mod">
          <ac:chgData name="Geoffrey BRASSART" userId="5b3eb97ed22eb37d" providerId="LiveId" clId="{B992C3B1-52C5-4CFD-B291-48B7780D4EFC}" dt="2022-11-30T11:00:13.548" v="4948" actId="1076"/>
          <ac:spMkLst>
            <pc:docMk/>
            <pc:sldMk cId="720107036" sldId="276"/>
            <ac:spMk id="14" creationId="{2062E64E-E0A4-5B0C-7BF6-49CD4726A06F}"/>
          </ac:spMkLst>
        </pc:spChg>
        <pc:spChg chg="mod">
          <ac:chgData name="Geoffrey BRASSART" userId="5b3eb97ed22eb37d" providerId="LiveId" clId="{B992C3B1-52C5-4CFD-B291-48B7780D4EFC}" dt="2022-11-30T11:00:13.548" v="4948" actId="1076"/>
          <ac:spMkLst>
            <pc:docMk/>
            <pc:sldMk cId="720107036" sldId="276"/>
            <ac:spMk id="15" creationId="{06E46370-235F-072D-CDC4-28F0100F2A85}"/>
          </ac:spMkLst>
        </pc:spChg>
        <pc:spChg chg="add mod">
          <ac:chgData name="Geoffrey BRASSART" userId="5b3eb97ed22eb37d" providerId="LiveId" clId="{B992C3B1-52C5-4CFD-B291-48B7780D4EFC}" dt="2022-11-29T16:15:58.541" v="87"/>
          <ac:spMkLst>
            <pc:docMk/>
            <pc:sldMk cId="720107036" sldId="276"/>
            <ac:spMk id="16" creationId="{43250111-1538-1CF3-9D47-B8F971226D7B}"/>
          </ac:spMkLst>
        </pc:spChg>
        <pc:spChg chg="mod">
          <ac:chgData name="Geoffrey BRASSART" userId="5b3eb97ed22eb37d" providerId="LiveId" clId="{B992C3B1-52C5-4CFD-B291-48B7780D4EFC}" dt="2022-11-29T16:12:44.728" v="66"/>
          <ac:spMkLst>
            <pc:docMk/>
            <pc:sldMk cId="720107036" sldId="276"/>
            <ac:spMk id="113" creationId="{00000000-0000-0000-0000-000000000000}"/>
          </ac:spMkLst>
        </pc:spChg>
        <pc:spChg chg="mod">
          <ac:chgData name="Geoffrey BRASSART" userId="5b3eb97ed22eb37d" providerId="LiveId" clId="{B992C3B1-52C5-4CFD-B291-48B7780D4EFC}" dt="2022-11-29T17:07:15.656" v="867" actId="20577"/>
          <ac:spMkLst>
            <pc:docMk/>
            <pc:sldMk cId="720107036" sldId="276"/>
            <ac:spMk id="116" creationId="{00000000-0000-0000-0000-000000000000}"/>
          </ac:spMkLst>
        </pc:spChg>
        <pc:spChg chg="mod">
          <ac:chgData name="Geoffrey BRASSART" userId="5b3eb97ed22eb37d" providerId="LiveId" clId="{B992C3B1-52C5-4CFD-B291-48B7780D4EFC}" dt="2022-11-30T11:03:29.829" v="4963" actId="20577"/>
          <ac:spMkLst>
            <pc:docMk/>
            <pc:sldMk cId="720107036" sldId="276"/>
            <ac:spMk id="117" creationId="{00000000-0000-0000-0000-000000000000}"/>
          </ac:spMkLst>
        </pc:spChg>
        <pc:picChg chg="mod">
          <ac:chgData name="Geoffrey BRASSART" userId="5b3eb97ed22eb37d" providerId="LiveId" clId="{B992C3B1-52C5-4CFD-B291-48B7780D4EFC}" dt="2022-11-30T11:00:13.548" v="4948" actId="1076"/>
          <ac:picMkLst>
            <pc:docMk/>
            <pc:sldMk cId="720107036" sldId="276"/>
            <ac:picMk id="8" creationId="{B5EDDC53-4AA7-1CAF-A865-88B62D511B71}"/>
          </ac:picMkLst>
        </pc:picChg>
        <pc:picChg chg="del">
          <ac:chgData name="Geoffrey BRASSART" userId="5b3eb97ed22eb37d" providerId="LiveId" clId="{B992C3B1-52C5-4CFD-B291-48B7780D4EFC}" dt="2022-11-29T16:38:07.991" v="165" actId="478"/>
          <ac:picMkLst>
            <pc:docMk/>
            <pc:sldMk cId="720107036" sldId="276"/>
            <ac:picMk id="17" creationId="{B2FEA4AF-2FB0-B073-0092-9B57DE9AB024}"/>
          </ac:picMkLst>
        </pc:picChg>
        <pc:picChg chg="del">
          <ac:chgData name="Geoffrey BRASSART" userId="5b3eb97ed22eb37d" providerId="LiveId" clId="{B992C3B1-52C5-4CFD-B291-48B7780D4EFC}" dt="2022-11-29T16:38:06.382" v="164" actId="478"/>
          <ac:picMkLst>
            <pc:docMk/>
            <pc:sldMk cId="720107036" sldId="276"/>
            <ac:picMk id="18" creationId="{AB9CA9F9-9B6D-05AB-F800-E6AD75B688DE}"/>
          </ac:picMkLst>
        </pc:picChg>
        <pc:picChg chg="del">
          <ac:chgData name="Geoffrey BRASSART" userId="5b3eb97ed22eb37d" providerId="LiveId" clId="{B992C3B1-52C5-4CFD-B291-48B7780D4EFC}" dt="2022-11-29T16:38:30.724" v="166" actId="478"/>
          <ac:picMkLst>
            <pc:docMk/>
            <pc:sldMk cId="720107036" sldId="276"/>
            <ac:picMk id="20" creationId="{110358CB-DF15-B65F-42A8-F7D53F7F6C9F}"/>
          </ac:picMkLst>
        </pc:picChg>
      </pc:sldChg>
      <pc:sldChg chg="addSp modSp mod ord">
        <pc:chgData name="Geoffrey BRASSART" userId="5b3eb97ed22eb37d" providerId="LiveId" clId="{B992C3B1-52C5-4CFD-B291-48B7780D4EFC}" dt="2022-11-30T11:20:27.888" v="5178" actId="20577"/>
        <pc:sldMkLst>
          <pc:docMk/>
          <pc:sldMk cId="760782758" sldId="277"/>
        </pc:sldMkLst>
        <pc:spChg chg="mod">
          <ac:chgData name="Geoffrey BRASSART" userId="5b3eb97ed22eb37d" providerId="LiveId" clId="{B992C3B1-52C5-4CFD-B291-48B7780D4EFC}" dt="2022-11-29T17:46:23.554" v="2293" actId="1076"/>
          <ac:spMkLst>
            <pc:docMk/>
            <pc:sldMk cId="760782758" sldId="277"/>
            <ac:spMk id="2" creationId="{5AEB6FEF-48EC-230A-6E34-B84091D8247E}"/>
          </ac:spMkLst>
        </pc:spChg>
        <pc:spChg chg="mod">
          <ac:chgData name="Geoffrey BRASSART" userId="5b3eb97ed22eb37d" providerId="LiveId" clId="{B992C3B1-52C5-4CFD-B291-48B7780D4EFC}" dt="2022-11-29T16:46:21.819" v="191" actId="1076"/>
          <ac:spMkLst>
            <pc:docMk/>
            <pc:sldMk cId="760782758" sldId="277"/>
            <ac:spMk id="3" creationId="{4765FFDC-BD84-C368-22E3-1B6C3D451F78}"/>
          </ac:spMkLst>
        </pc:spChg>
        <pc:spChg chg="mod">
          <ac:chgData name="Geoffrey BRASSART" userId="5b3eb97ed22eb37d" providerId="LiveId" clId="{B992C3B1-52C5-4CFD-B291-48B7780D4EFC}" dt="2022-11-30T11:20:07.204" v="5172" actId="14100"/>
          <ac:spMkLst>
            <pc:docMk/>
            <pc:sldMk cId="760782758" sldId="277"/>
            <ac:spMk id="4" creationId="{24ACEFAC-0058-4150-EDA9-F5376318A303}"/>
          </ac:spMkLst>
        </pc:spChg>
        <pc:spChg chg="mod">
          <ac:chgData name="Geoffrey BRASSART" userId="5b3eb97ed22eb37d" providerId="LiveId" clId="{B992C3B1-52C5-4CFD-B291-48B7780D4EFC}" dt="2022-11-29T16:46:28.666" v="193" actId="14100"/>
          <ac:spMkLst>
            <pc:docMk/>
            <pc:sldMk cId="760782758" sldId="277"/>
            <ac:spMk id="5" creationId="{9DB7F8C5-6BB3-E640-EEBD-CB7D35C1C6AB}"/>
          </ac:spMkLst>
        </pc:spChg>
        <pc:spChg chg="add mod">
          <ac:chgData name="Geoffrey BRASSART" userId="5b3eb97ed22eb37d" providerId="LiveId" clId="{B992C3B1-52C5-4CFD-B291-48B7780D4EFC}" dt="2022-11-29T16:16:02.455" v="88"/>
          <ac:spMkLst>
            <pc:docMk/>
            <pc:sldMk cId="760782758" sldId="277"/>
            <ac:spMk id="6" creationId="{70FEBF47-75F2-6866-252E-3B8819D5BB98}"/>
          </ac:spMkLst>
        </pc:spChg>
        <pc:spChg chg="mod">
          <ac:chgData name="Geoffrey BRASSART" userId="5b3eb97ed22eb37d" providerId="LiveId" clId="{B992C3B1-52C5-4CFD-B291-48B7780D4EFC}" dt="2022-11-29T16:46:40.880" v="196" actId="14100"/>
          <ac:spMkLst>
            <pc:docMk/>
            <pc:sldMk cId="760782758" sldId="277"/>
            <ac:spMk id="9" creationId="{4828CC02-23ED-006A-9535-7EF49ED40AFB}"/>
          </ac:spMkLst>
        </pc:spChg>
        <pc:spChg chg="mod">
          <ac:chgData name="Geoffrey BRASSART" userId="5b3eb97ed22eb37d" providerId="LiveId" clId="{B992C3B1-52C5-4CFD-B291-48B7780D4EFC}" dt="2022-11-29T16:46:21.819" v="191" actId="1076"/>
          <ac:spMkLst>
            <pc:docMk/>
            <pc:sldMk cId="760782758" sldId="277"/>
            <ac:spMk id="10" creationId="{A6AC55AD-4A5F-74C5-0F30-0C5ECD4AC7E6}"/>
          </ac:spMkLst>
        </pc:spChg>
        <pc:spChg chg="mod">
          <ac:chgData name="Geoffrey BRASSART" userId="5b3eb97ed22eb37d" providerId="LiveId" clId="{B992C3B1-52C5-4CFD-B291-48B7780D4EFC}" dt="2022-11-29T16:46:21.819" v="191" actId="1076"/>
          <ac:spMkLst>
            <pc:docMk/>
            <pc:sldMk cId="760782758" sldId="277"/>
            <ac:spMk id="11" creationId="{7E46FA0E-6EF5-128E-315B-44677AF96AB5}"/>
          </ac:spMkLst>
        </pc:spChg>
        <pc:spChg chg="mod">
          <ac:chgData name="Geoffrey BRASSART" userId="5b3eb97ed22eb37d" providerId="LiveId" clId="{B992C3B1-52C5-4CFD-B291-48B7780D4EFC}" dt="2022-11-29T16:46:21.819" v="191" actId="1076"/>
          <ac:spMkLst>
            <pc:docMk/>
            <pc:sldMk cId="760782758" sldId="277"/>
            <ac:spMk id="12" creationId="{CACB5DA9-F7EC-1D66-6BBF-491F95ADA07D}"/>
          </ac:spMkLst>
        </pc:spChg>
        <pc:spChg chg="mod">
          <ac:chgData name="Geoffrey BRASSART" userId="5b3eb97ed22eb37d" providerId="LiveId" clId="{B992C3B1-52C5-4CFD-B291-48B7780D4EFC}" dt="2022-11-29T16:46:26.485" v="192" actId="1076"/>
          <ac:spMkLst>
            <pc:docMk/>
            <pc:sldMk cId="760782758" sldId="277"/>
            <ac:spMk id="13" creationId="{CF5E8BE9-F92E-9B85-13EC-6EEE6847D149}"/>
          </ac:spMkLst>
        </pc:spChg>
        <pc:spChg chg="mod">
          <ac:chgData name="Geoffrey BRASSART" userId="5b3eb97ed22eb37d" providerId="LiveId" clId="{B992C3B1-52C5-4CFD-B291-48B7780D4EFC}" dt="2022-11-29T16:46:21.819" v="191" actId="1076"/>
          <ac:spMkLst>
            <pc:docMk/>
            <pc:sldMk cId="760782758" sldId="277"/>
            <ac:spMk id="14" creationId="{2062E64E-E0A4-5B0C-7BF6-49CD4726A06F}"/>
          </ac:spMkLst>
        </pc:spChg>
        <pc:spChg chg="mod">
          <ac:chgData name="Geoffrey BRASSART" userId="5b3eb97ed22eb37d" providerId="LiveId" clId="{B992C3B1-52C5-4CFD-B291-48B7780D4EFC}" dt="2022-11-29T16:46:21.819" v="191" actId="1076"/>
          <ac:spMkLst>
            <pc:docMk/>
            <pc:sldMk cId="760782758" sldId="277"/>
            <ac:spMk id="15" creationId="{06E46370-235F-072D-CDC4-28F0100F2A85}"/>
          </ac:spMkLst>
        </pc:spChg>
        <pc:spChg chg="mod">
          <ac:chgData name="Geoffrey BRASSART" userId="5b3eb97ed22eb37d" providerId="LiveId" clId="{B992C3B1-52C5-4CFD-B291-48B7780D4EFC}" dt="2022-11-29T16:46:21.819" v="191" actId="1076"/>
          <ac:spMkLst>
            <pc:docMk/>
            <pc:sldMk cId="760782758" sldId="277"/>
            <ac:spMk id="20" creationId="{57A4F1B3-7D29-1070-A386-2D9577485C2B}"/>
          </ac:spMkLst>
        </pc:spChg>
        <pc:spChg chg="mod">
          <ac:chgData name="Geoffrey BRASSART" userId="5b3eb97ed22eb37d" providerId="LiveId" clId="{B992C3B1-52C5-4CFD-B291-48B7780D4EFC}" dt="2022-11-29T16:46:21.819" v="191" actId="1076"/>
          <ac:spMkLst>
            <pc:docMk/>
            <pc:sldMk cId="760782758" sldId="277"/>
            <ac:spMk id="23" creationId="{81E11203-9A33-5699-8A09-C1529F469A4A}"/>
          </ac:spMkLst>
        </pc:spChg>
        <pc:spChg chg="mod">
          <ac:chgData name="Geoffrey BRASSART" userId="5b3eb97ed22eb37d" providerId="LiveId" clId="{B992C3B1-52C5-4CFD-B291-48B7780D4EFC}" dt="2022-11-29T16:46:21.819" v="191" actId="1076"/>
          <ac:spMkLst>
            <pc:docMk/>
            <pc:sldMk cId="760782758" sldId="277"/>
            <ac:spMk id="24" creationId="{73C72CEF-08B8-DEF9-024B-CFDDC3059132}"/>
          </ac:spMkLst>
        </pc:spChg>
        <pc:spChg chg="mod">
          <ac:chgData name="Geoffrey BRASSART" userId="5b3eb97ed22eb37d" providerId="LiveId" clId="{B992C3B1-52C5-4CFD-B291-48B7780D4EFC}" dt="2022-11-29T16:12:50.619" v="67"/>
          <ac:spMkLst>
            <pc:docMk/>
            <pc:sldMk cId="760782758" sldId="277"/>
            <ac:spMk id="113" creationId="{00000000-0000-0000-0000-000000000000}"/>
          </ac:spMkLst>
        </pc:spChg>
        <pc:spChg chg="mod">
          <ac:chgData name="Geoffrey BRASSART" userId="5b3eb97ed22eb37d" providerId="LiveId" clId="{B992C3B1-52C5-4CFD-B291-48B7780D4EFC}" dt="2022-11-30T10:34:48.939" v="4807" actId="14100"/>
          <ac:spMkLst>
            <pc:docMk/>
            <pc:sldMk cId="760782758" sldId="277"/>
            <ac:spMk id="115" creationId="{00000000-0000-0000-0000-000000000000}"/>
          </ac:spMkLst>
        </pc:spChg>
        <pc:spChg chg="mod">
          <ac:chgData name="Geoffrey BRASSART" userId="5b3eb97ed22eb37d" providerId="LiveId" clId="{B992C3B1-52C5-4CFD-B291-48B7780D4EFC}" dt="2022-11-29T17:35:31.185" v="1529" actId="20577"/>
          <ac:spMkLst>
            <pc:docMk/>
            <pc:sldMk cId="760782758" sldId="277"/>
            <ac:spMk id="116" creationId="{00000000-0000-0000-0000-000000000000}"/>
          </ac:spMkLst>
        </pc:spChg>
        <pc:spChg chg="mod">
          <ac:chgData name="Geoffrey BRASSART" userId="5b3eb97ed22eb37d" providerId="LiveId" clId="{B992C3B1-52C5-4CFD-B291-48B7780D4EFC}" dt="2022-11-30T11:20:27.888" v="5178" actId="20577"/>
          <ac:spMkLst>
            <pc:docMk/>
            <pc:sldMk cId="760782758" sldId="277"/>
            <ac:spMk id="117" creationId="{00000000-0000-0000-0000-000000000000}"/>
          </ac:spMkLst>
        </pc:spChg>
        <pc:picChg chg="mod">
          <ac:chgData name="Geoffrey BRASSART" userId="5b3eb97ed22eb37d" providerId="LiveId" clId="{B992C3B1-52C5-4CFD-B291-48B7780D4EFC}" dt="2022-11-29T16:46:21.819" v="191" actId="1076"/>
          <ac:picMkLst>
            <pc:docMk/>
            <pc:sldMk cId="760782758" sldId="277"/>
            <ac:picMk id="17" creationId="{29FD094C-7F17-B675-5BC9-BAA10ED73D44}"/>
          </ac:picMkLst>
        </pc:picChg>
        <pc:picChg chg="mod">
          <ac:chgData name="Geoffrey BRASSART" userId="5b3eb97ed22eb37d" providerId="LiveId" clId="{B992C3B1-52C5-4CFD-B291-48B7780D4EFC}" dt="2022-11-29T16:46:21.819" v="191" actId="1076"/>
          <ac:picMkLst>
            <pc:docMk/>
            <pc:sldMk cId="760782758" sldId="277"/>
            <ac:picMk id="19" creationId="{781D540E-4E79-4C59-5163-2BE9F8ABBA1D}"/>
          </ac:picMkLst>
        </pc:picChg>
        <pc:picChg chg="mod">
          <ac:chgData name="Geoffrey BRASSART" userId="5b3eb97ed22eb37d" providerId="LiveId" clId="{B992C3B1-52C5-4CFD-B291-48B7780D4EFC}" dt="2022-11-29T16:46:01.083" v="190" actId="1076"/>
          <ac:picMkLst>
            <pc:docMk/>
            <pc:sldMk cId="760782758" sldId="277"/>
            <ac:picMk id="22" creationId="{129DDEE0-AECD-AE3C-C9FD-06FBADE91097}"/>
          </ac:picMkLst>
        </pc:picChg>
      </pc:sldChg>
      <pc:sldChg chg="addSp modSp mod">
        <pc:chgData name="Geoffrey BRASSART" userId="5b3eb97ed22eb37d" providerId="LiveId" clId="{B992C3B1-52C5-4CFD-B291-48B7780D4EFC}" dt="2022-11-30T11:07:42.110" v="4993" actId="20577"/>
        <pc:sldMkLst>
          <pc:docMk/>
          <pc:sldMk cId="3162331107" sldId="278"/>
        </pc:sldMkLst>
        <pc:spChg chg="add mod">
          <ac:chgData name="Geoffrey BRASSART" userId="5b3eb97ed22eb37d" providerId="LiveId" clId="{B992C3B1-52C5-4CFD-B291-48B7780D4EFC}" dt="2022-11-29T16:16:05.744" v="89"/>
          <ac:spMkLst>
            <pc:docMk/>
            <pc:sldMk cId="3162331107" sldId="278"/>
            <ac:spMk id="2" creationId="{BBF54DDD-5F21-1550-CC7E-79F224B80E6B}"/>
          </ac:spMkLst>
        </pc:spChg>
        <pc:spChg chg="mod">
          <ac:chgData name="Geoffrey BRASSART" userId="5b3eb97ed22eb37d" providerId="LiveId" clId="{B992C3B1-52C5-4CFD-B291-48B7780D4EFC}" dt="2022-11-29T17:10:06.861" v="914" actId="14100"/>
          <ac:spMkLst>
            <pc:docMk/>
            <pc:sldMk cId="3162331107" sldId="278"/>
            <ac:spMk id="6" creationId="{4EE8906F-F308-D8F3-FAF5-D1933DE05CEB}"/>
          </ac:spMkLst>
        </pc:spChg>
        <pc:spChg chg="mod">
          <ac:chgData name="Geoffrey BRASSART" userId="5b3eb97ed22eb37d" providerId="LiveId" clId="{B992C3B1-52C5-4CFD-B291-48B7780D4EFC}" dt="2022-11-30T11:07:02.695" v="4992" actId="1036"/>
          <ac:spMkLst>
            <pc:docMk/>
            <pc:sldMk cId="3162331107" sldId="278"/>
            <ac:spMk id="7" creationId="{CE8363A3-A13F-BC35-857C-094F587FA4F1}"/>
          </ac:spMkLst>
        </pc:spChg>
        <pc:spChg chg="mod">
          <ac:chgData name="Geoffrey BRASSART" userId="5b3eb97ed22eb37d" providerId="LiveId" clId="{B992C3B1-52C5-4CFD-B291-48B7780D4EFC}" dt="2022-11-29T16:12:55.516" v="68"/>
          <ac:spMkLst>
            <pc:docMk/>
            <pc:sldMk cId="3162331107" sldId="278"/>
            <ac:spMk id="113" creationId="{00000000-0000-0000-0000-000000000000}"/>
          </ac:spMkLst>
        </pc:spChg>
        <pc:spChg chg="mod">
          <ac:chgData name="Geoffrey BRASSART" userId="5b3eb97ed22eb37d" providerId="LiveId" clId="{B992C3B1-52C5-4CFD-B291-48B7780D4EFC}" dt="2022-11-29T17:24:06.299" v="1314" actId="20577"/>
          <ac:spMkLst>
            <pc:docMk/>
            <pc:sldMk cId="3162331107" sldId="278"/>
            <ac:spMk id="116" creationId="{00000000-0000-0000-0000-000000000000}"/>
          </ac:spMkLst>
        </pc:spChg>
        <pc:spChg chg="mod">
          <ac:chgData name="Geoffrey BRASSART" userId="5b3eb97ed22eb37d" providerId="LiveId" clId="{B992C3B1-52C5-4CFD-B291-48B7780D4EFC}" dt="2022-11-30T11:07:42.110" v="4993" actId="20577"/>
          <ac:spMkLst>
            <pc:docMk/>
            <pc:sldMk cId="3162331107" sldId="278"/>
            <ac:spMk id="117" creationId="{00000000-0000-0000-0000-000000000000}"/>
          </ac:spMkLst>
        </pc:spChg>
        <pc:spChg chg="mod">
          <ac:chgData name="Geoffrey BRASSART" userId="5b3eb97ed22eb37d" providerId="LiveId" clId="{B992C3B1-52C5-4CFD-B291-48B7780D4EFC}" dt="2022-11-29T17:10:09.194" v="915" actId="14100"/>
          <ac:spMkLst>
            <pc:docMk/>
            <pc:sldMk cId="3162331107" sldId="278"/>
            <ac:spMk id="119" creationId="{00000000-0000-0000-0000-000000000000}"/>
          </ac:spMkLst>
        </pc:spChg>
        <pc:picChg chg="mod">
          <ac:chgData name="Geoffrey BRASSART" userId="5b3eb97ed22eb37d" providerId="LiveId" clId="{B992C3B1-52C5-4CFD-B291-48B7780D4EFC}" dt="2022-11-29T17:09:58.498" v="912" actId="14826"/>
          <ac:picMkLst>
            <pc:docMk/>
            <pc:sldMk cId="3162331107" sldId="278"/>
            <ac:picMk id="3" creationId="{B9B56118-62E7-5B97-D4CF-F388140BDB12}"/>
          </ac:picMkLst>
        </pc:picChg>
        <pc:picChg chg="mod">
          <ac:chgData name="Geoffrey BRASSART" userId="5b3eb97ed22eb37d" providerId="LiveId" clId="{B992C3B1-52C5-4CFD-B291-48B7780D4EFC}" dt="2022-11-29T17:11:21.975" v="925" actId="14100"/>
          <ac:picMkLst>
            <pc:docMk/>
            <pc:sldMk cId="3162331107" sldId="278"/>
            <ac:picMk id="118" creationId="{00000000-0000-0000-0000-000000000000}"/>
          </ac:picMkLst>
        </pc:picChg>
      </pc:sldChg>
      <pc:sldChg chg="addSp delSp modSp mod delAnim modAnim">
        <pc:chgData name="Geoffrey BRASSART" userId="5b3eb97ed22eb37d" providerId="LiveId" clId="{B992C3B1-52C5-4CFD-B291-48B7780D4EFC}" dt="2022-11-30T11:08:43.790" v="5012" actId="14100"/>
        <pc:sldMkLst>
          <pc:docMk/>
          <pc:sldMk cId="2700387387" sldId="279"/>
        </pc:sldMkLst>
        <pc:spChg chg="add mod">
          <ac:chgData name="Geoffrey BRASSART" userId="5b3eb97ed22eb37d" providerId="LiveId" clId="{B992C3B1-52C5-4CFD-B291-48B7780D4EFC}" dt="2022-11-29T16:16:08.907" v="90"/>
          <ac:spMkLst>
            <pc:docMk/>
            <pc:sldMk cId="2700387387" sldId="279"/>
            <ac:spMk id="2" creationId="{40742544-C7FB-C966-6F76-B1A402544D05}"/>
          </ac:spMkLst>
        </pc:spChg>
        <pc:spChg chg="mod">
          <ac:chgData name="Geoffrey BRASSART" userId="5b3eb97ed22eb37d" providerId="LiveId" clId="{B992C3B1-52C5-4CFD-B291-48B7780D4EFC}" dt="2022-11-30T11:08:43.790" v="5012" actId="14100"/>
          <ac:spMkLst>
            <pc:docMk/>
            <pc:sldMk cId="2700387387" sldId="279"/>
            <ac:spMk id="6" creationId="{4EE8906F-F308-D8F3-FAF5-D1933DE05CEB}"/>
          </ac:spMkLst>
        </pc:spChg>
        <pc:spChg chg="mod">
          <ac:chgData name="Geoffrey BRASSART" userId="5b3eb97ed22eb37d" providerId="LiveId" clId="{B992C3B1-52C5-4CFD-B291-48B7780D4EFC}" dt="2022-11-30T11:07:56.590" v="4995" actId="14100"/>
          <ac:spMkLst>
            <pc:docMk/>
            <pc:sldMk cId="2700387387" sldId="279"/>
            <ac:spMk id="9" creationId="{4828CC02-23ED-006A-9535-7EF49ED40AFB}"/>
          </ac:spMkLst>
        </pc:spChg>
        <pc:spChg chg="del">
          <ac:chgData name="Geoffrey BRASSART" userId="5b3eb97ed22eb37d" providerId="LiveId" clId="{B992C3B1-52C5-4CFD-B291-48B7780D4EFC}" dt="2022-11-29T17:14:39.186" v="988" actId="478"/>
          <ac:spMkLst>
            <pc:docMk/>
            <pc:sldMk cId="2700387387" sldId="279"/>
            <ac:spMk id="16" creationId="{91B957A7-800D-EBAB-4511-75B0DFA8E0D0}"/>
          </ac:spMkLst>
        </pc:spChg>
        <pc:spChg chg="del">
          <ac:chgData name="Geoffrey BRASSART" userId="5b3eb97ed22eb37d" providerId="LiveId" clId="{B992C3B1-52C5-4CFD-B291-48B7780D4EFC}" dt="2022-11-29T17:14:38.066" v="987" actId="478"/>
          <ac:spMkLst>
            <pc:docMk/>
            <pc:sldMk cId="2700387387" sldId="279"/>
            <ac:spMk id="21" creationId="{4F7DA70F-842D-DA24-2843-ACA868EBBBF9}"/>
          </ac:spMkLst>
        </pc:spChg>
        <pc:spChg chg="mod">
          <ac:chgData name="Geoffrey BRASSART" userId="5b3eb97ed22eb37d" providerId="LiveId" clId="{B992C3B1-52C5-4CFD-B291-48B7780D4EFC}" dt="2022-11-29T16:13:00.905" v="69"/>
          <ac:spMkLst>
            <pc:docMk/>
            <pc:sldMk cId="2700387387" sldId="279"/>
            <ac:spMk id="113" creationId="{00000000-0000-0000-0000-000000000000}"/>
          </ac:spMkLst>
        </pc:spChg>
        <pc:spChg chg="mod">
          <ac:chgData name="Geoffrey BRASSART" userId="5b3eb97ed22eb37d" providerId="LiveId" clId="{B992C3B1-52C5-4CFD-B291-48B7780D4EFC}" dt="2022-11-29T17:24:10.001" v="1316" actId="20577"/>
          <ac:spMkLst>
            <pc:docMk/>
            <pc:sldMk cId="2700387387" sldId="279"/>
            <ac:spMk id="116" creationId="{00000000-0000-0000-0000-000000000000}"/>
          </ac:spMkLst>
        </pc:spChg>
        <pc:spChg chg="mod">
          <ac:chgData name="Geoffrey BRASSART" userId="5b3eb97ed22eb37d" providerId="LiveId" clId="{B992C3B1-52C5-4CFD-B291-48B7780D4EFC}" dt="2022-11-30T11:08:18.947" v="5010" actId="20577"/>
          <ac:spMkLst>
            <pc:docMk/>
            <pc:sldMk cId="2700387387" sldId="279"/>
            <ac:spMk id="117" creationId="{00000000-0000-0000-0000-000000000000}"/>
          </ac:spMkLst>
        </pc:spChg>
        <pc:picChg chg="mod">
          <ac:chgData name="Geoffrey BRASSART" userId="5b3eb97ed22eb37d" providerId="LiveId" clId="{B992C3B1-52C5-4CFD-B291-48B7780D4EFC}" dt="2022-11-29T17:16:12.604" v="992" actId="1076"/>
          <ac:picMkLst>
            <pc:docMk/>
            <pc:sldMk cId="2700387387" sldId="279"/>
            <ac:picMk id="8" creationId="{B5EDDC53-4AA7-1CAF-A865-88B62D511B71}"/>
          </ac:picMkLst>
        </pc:picChg>
        <pc:picChg chg="del">
          <ac:chgData name="Geoffrey BRASSART" userId="5b3eb97ed22eb37d" providerId="LiveId" clId="{B992C3B1-52C5-4CFD-B291-48B7780D4EFC}" dt="2022-11-29T17:11:51.486" v="929" actId="478"/>
          <ac:picMkLst>
            <pc:docMk/>
            <pc:sldMk cId="2700387387" sldId="279"/>
            <ac:picMk id="20" creationId="{110358CB-DF15-B65F-42A8-F7D53F7F6C9F}"/>
          </ac:picMkLst>
        </pc:picChg>
      </pc:sldChg>
      <pc:sldChg chg="addSp modSp mod">
        <pc:chgData name="Geoffrey BRASSART" userId="5b3eb97ed22eb37d" providerId="LiveId" clId="{B992C3B1-52C5-4CFD-B291-48B7780D4EFC}" dt="2022-11-30T11:21:04.762" v="5179" actId="20577"/>
        <pc:sldMkLst>
          <pc:docMk/>
          <pc:sldMk cId="670674914" sldId="280"/>
        </pc:sldMkLst>
        <pc:spChg chg="add mod">
          <ac:chgData name="Geoffrey BRASSART" userId="5b3eb97ed22eb37d" providerId="LiveId" clId="{B992C3B1-52C5-4CFD-B291-48B7780D4EFC}" dt="2022-11-29T16:16:12.789" v="91"/>
          <ac:spMkLst>
            <pc:docMk/>
            <pc:sldMk cId="670674914" sldId="280"/>
            <ac:spMk id="2" creationId="{2A69018E-6F32-3D37-DD41-7AD8FF5C6F30}"/>
          </ac:spMkLst>
        </pc:spChg>
        <pc:spChg chg="mod">
          <ac:chgData name="Geoffrey BRASSART" userId="5b3eb97ed22eb37d" providerId="LiveId" clId="{B992C3B1-52C5-4CFD-B291-48B7780D4EFC}" dt="2022-11-29T17:29:51.059" v="1344" actId="14100"/>
          <ac:spMkLst>
            <pc:docMk/>
            <pc:sldMk cId="670674914" sldId="280"/>
            <ac:spMk id="6" creationId="{4EE8906F-F308-D8F3-FAF5-D1933DE05CEB}"/>
          </ac:spMkLst>
        </pc:spChg>
        <pc:spChg chg="mod">
          <ac:chgData name="Geoffrey BRASSART" userId="5b3eb97ed22eb37d" providerId="LiveId" clId="{B992C3B1-52C5-4CFD-B291-48B7780D4EFC}" dt="2022-11-29T17:29:48.560" v="1343" actId="14100"/>
          <ac:spMkLst>
            <pc:docMk/>
            <pc:sldMk cId="670674914" sldId="280"/>
            <ac:spMk id="9" creationId="{4828CC02-23ED-006A-9535-7EF49ED40AFB}"/>
          </ac:spMkLst>
        </pc:spChg>
        <pc:spChg chg="mod">
          <ac:chgData name="Geoffrey BRASSART" userId="5b3eb97ed22eb37d" providerId="LiveId" clId="{B992C3B1-52C5-4CFD-B291-48B7780D4EFC}" dt="2022-11-29T17:30:13.551" v="1350" actId="1076"/>
          <ac:spMkLst>
            <pc:docMk/>
            <pc:sldMk cId="670674914" sldId="280"/>
            <ac:spMk id="10" creationId="{A6AC55AD-4A5F-74C5-0F30-0C5ECD4AC7E6}"/>
          </ac:spMkLst>
        </pc:spChg>
        <pc:spChg chg="mod">
          <ac:chgData name="Geoffrey BRASSART" userId="5b3eb97ed22eb37d" providerId="LiveId" clId="{B992C3B1-52C5-4CFD-B291-48B7780D4EFC}" dt="2022-11-29T17:30:13.551" v="1350" actId="1076"/>
          <ac:spMkLst>
            <pc:docMk/>
            <pc:sldMk cId="670674914" sldId="280"/>
            <ac:spMk id="12" creationId="{CACB5DA9-F7EC-1D66-6BBF-491F95ADA07D}"/>
          </ac:spMkLst>
        </pc:spChg>
        <pc:spChg chg="mod">
          <ac:chgData name="Geoffrey BRASSART" userId="5b3eb97ed22eb37d" providerId="LiveId" clId="{B992C3B1-52C5-4CFD-B291-48B7780D4EFC}" dt="2022-11-29T17:30:13.551" v="1350" actId="1076"/>
          <ac:spMkLst>
            <pc:docMk/>
            <pc:sldMk cId="670674914" sldId="280"/>
            <ac:spMk id="13" creationId="{CF5E8BE9-F92E-9B85-13EC-6EEE6847D149}"/>
          </ac:spMkLst>
        </pc:spChg>
        <pc:spChg chg="mod">
          <ac:chgData name="Geoffrey BRASSART" userId="5b3eb97ed22eb37d" providerId="LiveId" clId="{B992C3B1-52C5-4CFD-B291-48B7780D4EFC}" dt="2022-11-29T17:30:13.551" v="1350" actId="1076"/>
          <ac:spMkLst>
            <pc:docMk/>
            <pc:sldMk cId="670674914" sldId="280"/>
            <ac:spMk id="19" creationId="{B36D5269-AFF8-D9D2-100F-4373EBC395C0}"/>
          </ac:spMkLst>
        </pc:spChg>
        <pc:spChg chg="mod">
          <ac:chgData name="Geoffrey BRASSART" userId="5b3eb97ed22eb37d" providerId="LiveId" clId="{B992C3B1-52C5-4CFD-B291-48B7780D4EFC}" dt="2022-11-29T17:30:13.551" v="1350" actId="1076"/>
          <ac:spMkLst>
            <pc:docMk/>
            <pc:sldMk cId="670674914" sldId="280"/>
            <ac:spMk id="22" creationId="{C95128F3-A430-9FA8-2408-1F7C2D968B66}"/>
          </ac:spMkLst>
        </pc:spChg>
        <pc:spChg chg="mod">
          <ac:chgData name="Geoffrey BRASSART" userId="5b3eb97ed22eb37d" providerId="LiveId" clId="{B992C3B1-52C5-4CFD-B291-48B7780D4EFC}" dt="2022-11-29T17:30:13.551" v="1350" actId="1076"/>
          <ac:spMkLst>
            <pc:docMk/>
            <pc:sldMk cId="670674914" sldId="280"/>
            <ac:spMk id="23" creationId="{6906C15A-DE15-3AD9-CD84-6C7AECE2D6DC}"/>
          </ac:spMkLst>
        </pc:spChg>
        <pc:spChg chg="mod">
          <ac:chgData name="Geoffrey BRASSART" userId="5b3eb97ed22eb37d" providerId="LiveId" clId="{B992C3B1-52C5-4CFD-B291-48B7780D4EFC}" dt="2022-11-29T17:30:13.551" v="1350" actId="1076"/>
          <ac:spMkLst>
            <pc:docMk/>
            <pc:sldMk cId="670674914" sldId="280"/>
            <ac:spMk id="24" creationId="{E72AC194-E665-015D-5E78-1CCBE6FFAD98}"/>
          </ac:spMkLst>
        </pc:spChg>
        <pc:spChg chg="mod">
          <ac:chgData name="Geoffrey BRASSART" userId="5b3eb97ed22eb37d" providerId="LiveId" clId="{B992C3B1-52C5-4CFD-B291-48B7780D4EFC}" dt="2022-11-29T17:30:13.551" v="1350" actId="1076"/>
          <ac:spMkLst>
            <pc:docMk/>
            <pc:sldMk cId="670674914" sldId="280"/>
            <ac:spMk id="25" creationId="{D562B181-682B-5E37-62E0-04FFEE4B1A4A}"/>
          </ac:spMkLst>
        </pc:spChg>
        <pc:spChg chg="mod">
          <ac:chgData name="Geoffrey BRASSART" userId="5b3eb97ed22eb37d" providerId="LiveId" clId="{B992C3B1-52C5-4CFD-B291-48B7780D4EFC}" dt="2022-11-29T17:30:13.551" v="1350" actId="1076"/>
          <ac:spMkLst>
            <pc:docMk/>
            <pc:sldMk cId="670674914" sldId="280"/>
            <ac:spMk id="26" creationId="{C094945A-E953-0210-84CE-35CF880A8A60}"/>
          </ac:spMkLst>
        </pc:spChg>
        <pc:spChg chg="mod">
          <ac:chgData name="Geoffrey BRASSART" userId="5b3eb97ed22eb37d" providerId="LiveId" clId="{B992C3B1-52C5-4CFD-B291-48B7780D4EFC}" dt="2022-11-29T17:30:13.551" v="1350" actId="1076"/>
          <ac:spMkLst>
            <pc:docMk/>
            <pc:sldMk cId="670674914" sldId="280"/>
            <ac:spMk id="27" creationId="{F5BED3A7-08A3-BC66-E617-CD6E27F30095}"/>
          </ac:spMkLst>
        </pc:spChg>
        <pc:spChg chg="mod">
          <ac:chgData name="Geoffrey BRASSART" userId="5b3eb97ed22eb37d" providerId="LiveId" clId="{B992C3B1-52C5-4CFD-B291-48B7780D4EFC}" dt="2022-11-29T17:30:03.300" v="1349" actId="1076"/>
          <ac:spMkLst>
            <pc:docMk/>
            <pc:sldMk cId="670674914" sldId="280"/>
            <ac:spMk id="28" creationId="{341591F0-6409-410E-9C26-B51E5FA1A74C}"/>
          </ac:spMkLst>
        </pc:spChg>
        <pc:spChg chg="mod">
          <ac:chgData name="Geoffrey BRASSART" userId="5b3eb97ed22eb37d" providerId="LiveId" clId="{B992C3B1-52C5-4CFD-B291-48B7780D4EFC}" dt="2022-11-29T16:13:33.995" v="70"/>
          <ac:spMkLst>
            <pc:docMk/>
            <pc:sldMk cId="670674914" sldId="280"/>
            <ac:spMk id="113" creationId="{00000000-0000-0000-0000-000000000000}"/>
          </ac:spMkLst>
        </pc:spChg>
        <pc:spChg chg="mod">
          <ac:chgData name="Geoffrey BRASSART" userId="5b3eb97ed22eb37d" providerId="LiveId" clId="{B992C3B1-52C5-4CFD-B291-48B7780D4EFC}" dt="2022-11-30T10:36:53.844" v="4864" actId="20577"/>
          <ac:spMkLst>
            <pc:docMk/>
            <pc:sldMk cId="670674914" sldId="280"/>
            <ac:spMk id="116" creationId="{00000000-0000-0000-0000-000000000000}"/>
          </ac:spMkLst>
        </pc:spChg>
        <pc:spChg chg="mod">
          <ac:chgData name="Geoffrey BRASSART" userId="5b3eb97ed22eb37d" providerId="LiveId" clId="{B992C3B1-52C5-4CFD-B291-48B7780D4EFC}" dt="2022-11-30T11:21:04.762" v="5179" actId="20577"/>
          <ac:spMkLst>
            <pc:docMk/>
            <pc:sldMk cId="670674914" sldId="280"/>
            <ac:spMk id="117" creationId="{00000000-0000-0000-0000-000000000000}"/>
          </ac:spMkLst>
        </pc:spChg>
        <pc:picChg chg="mod">
          <ac:chgData name="Geoffrey BRASSART" userId="5b3eb97ed22eb37d" providerId="LiveId" clId="{B992C3B1-52C5-4CFD-B291-48B7780D4EFC}" dt="2022-11-29T17:29:58.490" v="1348" actId="1076"/>
          <ac:picMkLst>
            <pc:docMk/>
            <pc:sldMk cId="670674914" sldId="280"/>
            <ac:picMk id="15" creationId="{E3205EBF-40B4-E0E8-906E-DC4AAA25561F}"/>
          </ac:picMkLst>
        </pc:picChg>
      </pc:sldChg>
      <pc:sldChg chg="addSp modSp mod modAnim">
        <pc:chgData name="Geoffrey BRASSART" userId="5b3eb97ed22eb37d" providerId="LiveId" clId="{B992C3B1-52C5-4CFD-B291-48B7780D4EFC}" dt="2022-11-30T11:30:18.115" v="5333" actId="20577"/>
        <pc:sldMkLst>
          <pc:docMk/>
          <pc:sldMk cId="4047585237" sldId="281"/>
        </pc:sldMkLst>
        <pc:spChg chg="add mod">
          <ac:chgData name="Geoffrey BRASSART" userId="5b3eb97ed22eb37d" providerId="LiveId" clId="{B992C3B1-52C5-4CFD-B291-48B7780D4EFC}" dt="2022-11-29T16:16:19.107" v="93"/>
          <ac:spMkLst>
            <pc:docMk/>
            <pc:sldMk cId="4047585237" sldId="281"/>
            <ac:spMk id="2" creationId="{1DA6036D-324F-8C3D-8FD9-03E6CE56C046}"/>
          </ac:spMkLst>
        </pc:spChg>
        <pc:spChg chg="mod">
          <ac:chgData name="Geoffrey BRASSART" userId="5b3eb97ed22eb37d" providerId="LiveId" clId="{B992C3B1-52C5-4CFD-B291-48B7780D4EFC}" dt="2022-11-29T18:04:47.061" v="3404" actId="1076"/>
          <ac:spMkLst>
            <pc:docMk/>
            <pc:sldMk cId="4047585237" sldId="281"/>
            <ac:spMk id="17" creationId="{42CB4FF3-F1D9-017D-79D6-66610B4D8D66}"/>
          </ac:spMkLst>
        </pc:spChg>
        <pc:spChg chg="mod">
          <ac:chgData name="Geoffrey BRASSART" userId="5b3eb97ed22eb37d" providerId="LiveId" clId="{B992C3B1-52C5-4CFD-B291-48B7780D4EFC}" dt="2022-11-29T18:04:52.740" v="3406" actId="1076"/>
          <ac:spMkLst>
            <pc:docMk/>
            <pc:sldMk cId="4047585237" sldId="281"/>
            <ac:spMk id="20" creationId="{D0C3FC85-27C5-ABE9-7ADB-D54E1FC27407}"/>
          </ac:spMkLst>
        </pc:spChg>
        <pc:spChg chg="mod">
          <ac:chgData name="Geoffrey BRASSART" userId="5b3eb97ed22eb37d" providerId="LiveId" clId="{B992C3B1-52C5-4CFD-B291-48B7780D4EFC}" dt="2022-11-29T18:04:56.587" v="3407" actId="1076"/>
          <ac:spMkLst>
            <pc:docMk/>
            <pc:sldMk cId="4047585237" sldId="281"/>
            <ac:spMk id="21" creationId="{9C363026-3A31-646E-54A7-DBFB789ABAB8}"/>
          </ac:spMkLst>
        </pc:spChg>
        <pc:spChg chg="mod">
          <ac:chgData name="Geoffrey BRASSART" userId="5b3eb97ed22eb37d" providerId="LiveId" clId="{B992C3B1-52C5-4CFD-B291-48B7780D4EFC}" dt="2022-11-29T18:04:50.143" v="3405" actId="1076"/>
          <ac:spMkLst>
            <pc:docMk/>
            <pc:sldMk cId="4047585237" sldId="281"/>
            <ac:spMk id="30" creationId="{19758CA7-6660-4E92-CBC0-A16329C7B081}"/>
          </ac:spMkLst>
        </pc:spChg>
        <pc:spChg chg="mod">
          <ac:chgData name="Geoffrey BRASSART" userId="5b3eb97ed22eb37d" providerId="LiveId" clId="{B992C3B1-52C5-4CFD-B291-48B7780D4EFC}" dt="2022-11-29T18:04:56.587" v="3407" actId="1076"/>
          <ac:spMkLst>
            <pc:docMk/>
            <pc:sldMk cId="4047585237" sldId="281"/>
            <ac:spMk id="31" creationId="{AE0EC37D-6353-D20D-624E-068F24483AD8}"/>
          </ac:spMkLst>
        </pc:spChg>
        <pc:spChg chg="mod">
          <ac:chgData name="Geoffrey BRASSART" userId="5b3eb97ed22eb37d" providerId="LiveId" clId="{B992C3B1-52C5-4CFD-B291-48B7780D4EFC}" dt="2022-11-30T11:27:45.046" v="5193" actId="1036"/>
          <ac:spMkLst>
            <pc:docMk/>
            <pc:sldMk cId="4047585237" sldId="281"/>
            <ac:spMk id="32" creationId="{81DFF64B-B10C-CCAB-47F6-F9CF1BCB7BDD}"/>
          </ac:spMkLst>
        </pc:spChg>
        <pc:spChg chg="mod">
          <ac:chgData name="Geoffrey BRASSART" userId="5b3eb97ed22eb37d" providerId="LiveId" clId="{B992C3B1-52C5-4CFD-B291-48B7780D4EFC}" dt="2022-11-29T16:13:43.053" v="72"/>
          <ac:spMkLst>
            <pc:docMk/>
            <pc:sldMk cId="4047585237" sldId="281"/>
            <ac:spMk id="113" creationId="{00000000-0000-0000-0000-000000000000}"/>
          </ac:spMkLst>
        </pc:spChg>
        <pc:spChg chg="mod">
          <ac:chgData name="Geoffrey BRASSART" userId="5b3eb97ed22eb37d" providerId="LiveId" clId="{B992C3B1-52C5-4CFD-B291-48B7780D4EFC}" dt="2022-11-30T11:30:18.115" v="5333" actId="20577"/>
          <ac:spMkLst>
            <pc:docMk/>
            <pc:sldMk cId="4047585237" sldId="281"/>
            <ac:spMk id="117" creationId="{00000000-0000-0000-0000-000000000000}"/>
          </ac:spMkLst>
        </pc:spChg>
        <pc:picChg chg="mod">
          <ac:chgData name="Geoffrey BRASSART" userId="5b3eb97ed22eb37d" providerId="LiveId" clId="{B992C3B1-52C5-4CFD-B291-48B7780D4EFC}" dt="2022-11-29T18:04:38.578" v="3402" actId="1076"/>
          <ac:picMkLst>
            <pc:docMk/>
            <pc:sldMk cId="4047585237" sldId="281"/>
            <ac:picMk id="11" creationId="{EAB350AC-A9DA-B51C-7CCE-8B02ACB71A4E}"/>
          </ac:picMkLst>
        </pc:picChg>
      </pc:sldChg>
      <pc:sldChg chg="addSp modSp mod modAnim">
        <pc:chgData name="Geoffrey BRASSART" userId="5b3eb97ed22eb37d" providerId="LiveId" clId="{B992C3B1-52C5-4CFD-B291-48B7780D4EFC}" dt="2022-11-30T19:03:37.779" v="5440" actId="20577"/>
        <pc:sldMkLst>
          <pc:docMk/>
          <pc:sldMk cId="2315452098" sldId="282"/>
        </pc:sldMkLst>
        <pc:spChg chg="add mod">
          <ac:chgData name="Geoffrey BRASSART" userId="5b3eb97ed22eb37d" providerId="LiveId" clId="{B992C3B1-52C5-4CFD-B291-48B7780D4EFC}" dt="2022-11-29T16:16:16.141" v="92"/>
          <ac:spMkLst>
            <pc:docMk/>
            <pc:sldMk cId="2315452098" sldId="282"/>
            <ac:spMk id="2" creationId="{142D930D-F663-BB24-BA54-9E1D2DBF5E80}"/>
          </ac:spMkLst>
        </pc:spChg>
        <pc:spChg chg="mod">
          <ac:chgData name="Geoffrey BRASSART" userId="5b3eb97ed22eb37d" providerId="LiveId" clId="{B992C3B1-52C5-4CFD-B291-48B7780D4EFC}" dt="2022-11-29T16:13:39.077" v="71"/>
          <ac:spMkLst>
            <pc:docMk/>
            <pc:sldMk cId="2315452098" sldId="282"/>
            <ac:spMk id="113" creationId="{00000000-0000-0000-0000-000000000000}"/>
          </ac:spMkLst>
        </pc:spChg>
        <pc:spChg chg="mod">
          <ac:chgData name="Geoffrey BRASSART" userId="5b3eb97ed22eb37d" providerId="LiveId" clId="{B992C3B1-52C5-4CFD-B291-48B7780D4EFC}" dt="2022-11-30T10:36:49.553" v="4863" actId="20577"/>
          <ac:spMkLst>
            <pc:docMk/>
            <pc:sldMk cId="2315452098" sldId="282"/>
            <ac:spMk id="116" creationId="{00000000-0000-0000-0000-000000000000}"/>
          </ac:spMkLst>
        </pc:spChg>
        <pc:spChg chg="mod">
          <ac:chgData name="Geoffrey BRASSART" userId="5b3eb97ed22eb37d" providerId="LiveId" clId="{B992C3B1-52C5-4CFD-B291-48B7780D4EFC}" dt="2022-11-30T19:03:37.779" v="5440" actId="20577"/>
          <ac:spMkLst>
            <pc:docMk/>
            <pc:sldMk cId="2315452098" sldId="282"/>
            <ac:spMk id="117" creationId="{00000000-0000-0000-0000-000000000000}"/>
          </ac:spMkLst>
        </pc:spChg>
        <pc:picChg chg="mod">
          <ac:chgData name="Geoffrey BRASSART" userId="5b3eb97ed22eb37d" providerId="LiveId" clId="{B992C3B1-52C5-4CFD-B291-48B7780D4EFC}" dt="2022-11-29T17:59:48.927" v="3369" actId="1076"/>
          <ac:picMkLst>
            <pc:docMk/>
            <pc:sldMk cId="2315452098" sldId="282"/>
            <ac:picMk id="11" creationId="{EAB350AC-A9DA-B51C-7CCE-8B02ACB71A4E}"/>
          </ac:picMkLst>
        </pc:picChg>
      </pc:sldChg>
      <pc:sldChg chg="addSp modSp del mod">
        <pc:chgData name="Geoffrey BRASSART" userId="5b3eb97ed22eb37d" providerId="LiveId" clId="{B992C3B1-52C5-4CFD-B291-48B7780D4EFC}" dt="2022-11-29T18:05:22.783" v="3408" actId="2696"/>
        <pc:sldMkLst>
          <pc:docMk/>
          <pc:sldMk cId="1777203270" sldId="283"/>
        </pc:sldMkLst>
        <pc:spChg chg="add mod">
          <ac:chgData name="Geoffrey BRASSART" userId="5b3eb97ed22eb37d" providerId="LiveId" clId="{B992C3B1-52C5-4CFD-B291-48B7780D4EFC}" dt="2022-11-29T16:16:22.557" v="94"/>
          <ac:spMkLst>
            <pc:docMk/>
            <pc:sldMk cId="1777203270" sldId="283"/>
            <ac:spMk id="3" creationId="{5C51F998-F73E-46FC-E4BD-9A0E44E42C3F}"/>
          </ac:spMkLst>
        </pc:spChg>
        <pc:spChg chg="mod">
          <ac:chgData name="Geoffrey BRASSART" userId="5b3eb97ed22eb37d" providerId="LiveId" clId="{B992C3B1-52C5-4CFD-B291-48B7780D4EFC}" dt="2022-11-29T16:13:48.142" v="73"/>
          <ac:spMkLst>
            <pc:docMk/>
            <pc:sldMk cId="1777203270" sldId="283"/>
            <ac:spMk id="113" creationId="{00000000-0000-0000-0000-000000000000}"/>
          </ac:spMkLst>
        </pc:spChg>
      </pc:sldChg>
      <pc:sldChg chg="addSp modSp mod">
        <pc:chgData name="Geoffrey BRASSART" userId="5b3eb97ed22eb37d" providerId="LiveId" clId="{B992C3B1-52C5-4CFD-B291-48B7780D4EFC}" dt="2022-11-30T11:30:36.412" v="5340" actId="6549"/>
        <pc:sldMkLst>
          <pc:docMk/>
          <pc:sldMk cId="1801118676" sldId="284"/>
        </pc:sldMkLst>
        <pc:spChg chg="mod">
          <ac:chgData name="Geoffrey BRASSART" userId="5b3eb97ed22eb37d" providerId="LiveId" clId="{B992C3B1-52C5-4CFD-B291-48B7780D4EFC}" dt="2022-11-29T18:07:58.368" v="3427" actId="14100"/>
          <ac:spMkLst>
            <pc:docMk/>
            <pc:sldMk cId="1801118676" sldId="284"/>
            <ac:spMk id="2" creationId="{E3351ED5-6EEE-B56E-F94C-C49B46EA20AE}"/>
          </ac:spMkLst>
        </pc:spChg>
        <pc:spChg chg="add mod">
          <ac:chgData name="Geoffrey BRASSART" userId="5b3eb97ed22eb37d" providerId="LiveId" clId="{B992C3B1-52C5-4CFD-B291-48B7780D4EFC}" dt="2022-11-29T16:16:26.106" v="95"/>
          <ac:spMkLst>
            <pc:docMk/>
            <pc:sldMk cId="1801118676" sldId="284"/>
            <ac:spMk id="3" creationId="{A767222C-3AFB-4A29-6650-26933880A834}"/>
          </ac:spMkLst>
        </pc:spChg>
        <pc:spChg chg="mod">
          <ac:chgData name="Geoffrey BRASSART" userId="5b3eb97ed22eb37d" providerId="LiveId" clId="{B992C3B1-52C5-4CFD-B291-48B7780D4EFC}" dt="2022-11-29T18:07:09.992" v="3418" actId="1076"/>
          <ac:spMkLst>
            <pc:docMk/>
            <pc:sldMk cId="1801118676" sldId="284"/>
            <ac:spMk id="16" creationId="{14AB47F3-9A13-1053-23A3-688F1AF8546E}"/>
          </ac:spMkLst>
        </pc:spChg>
        <pc:spChg chg="mod">
          <ac:chgData name="Geoffrey BRASSART" userId="5b3eb97ed22eb37d" providerId="LiveId" clId="{B992C3B1-52C5-4CFD-B291-48B7780D4EFC}" dt="2022-11-29T18:06:53.198" v="3414" actId="1076"/>
          <ac:spMkLst>
            <pc:docMk/>
            <pc:sldMk cId="1801118676" sldId="284"/>
            <ac:spMk id="17" creationId="{42CB4FF3-F1D9-017D-79D6-66610B4D8D66}"/>
          </ac:spMkLst>
        </pc:spChg>
        <pc:spChg chg="mod">
          <ac:chgData name="Geoffrey BRASSART" userId="5b3eb97ed22eb37d" providerId="LiveId" clId="{B992C3B1-52C5-4CFD-B291-48B7780D4EFC}" dt="2022-11-29T18:07:12.303" v="3419" actId="1076"/>
          <ac:spMkLst>
            <pc:docMk/>
            <pc:sldMk cId="1801118676" sldId="284"/>
            <ac:spMk id="18" creationId="{3424C08F-260C-315D-7B66-3B37EB008947}"/>
          </ac:spMkLst>
        </pc:spChg>
        <pc:spChg chg="mod">
          <ac:chgData name="Geoffrey BRASSART" userId="5b3eb97ed22eb37d" providerId="LiveId" clId="{B992C3B1-52C5-4CFD-B291-48B7780D4EFC}" dt="2022-11-29T18:08:07.525" v="3428" actId="1076"/>
          <ac:spMkLst>
            <pc:docMk/>
            <pc:sldMk cId="1801118676" sldId="284"/>
            <ac:spMk id="20" creationId="{D0C3FC85-27C5-ABE9-7ADB-D54E1FC27407}"/>
          </ac:spMkLst>
        </pc:spChg>
        <pc:spChg chg="mod">
          <ac:chgData name="Geoffrey BRASSART" userId="5b3eb97ed22eb37d" providerId="LiveId" clId="{B992C3B1-52C5-4CFD-B291-48B7780D4EFC}" dt="2022-11-29T18:07:01.832" v="3417" actId="1076"/>
          <ac:spMkLst>
            <pc:docMk/>
            <pc:sldMk cId="1801118676" sldId="284"/>
            <ac:spMk id="21" creationId="{9C363026-3A31-646E-54A7-DBFB789ABAB8}"/>
          </ac:spMkLst>
        </pc:spChg>
        <pc:spChg chg="mod">
          <ac:chgData name="Geoffrey BRASSART" userId="5b3eb97ed22eb37d" providerId="LiveId" clId="{B992C3B1-52C5-4CFD-B291-48B7780D4EFC}" dt="2022-11-29T18:07:15.708" v="3420" actId="1076"/>
          <ac:spMkLst>
            <pc:docMk/>
            <pc:sldMk cId="1801118676" sldId="284"/>
            <ac:spMk id="29" creationId="{E5B97E33-E3F9-4DE0-54DE-2263F3AB5461}"/>
          </ac:spMkLst>
        </pc:spChg>
        <pc:spChg chg="mod">
          <ac:chgData name="Geoffrey BRASSART" userId="5b3eb97ed22eb37d" providerId="LiveId" clId="{B992C3B1-52C5-4CFD-B291-48B7780D4EFC}" dt="2022-11-29T18:08:13.279" v="3430" actId="14100"/>
          <ac:spMkLst>
            <pc:docMk/>
            <pc:sldMk cId="1801118676" sldId="284"/>
            <ac:spMk id="30" creationId="{19758CA7-6660-4E92-CBC0-A16329C7B081}"/>
          </ac:spMkLst>
        </pc:spChg>
        <pc:spChg chg="mod">
          <ac:chgData name="Geoffrey BRASSART" userId="5b3eb97ed22eb37d" providerId="LiveId" clId="{B992C3B1-52C5-4CFD-B291-48B7780D4EFC}" dt="2022-11-29T18:06:59.011" v="3416" actId="14100"/>
          <ac:spMkLst>
            <pc:docMk/>
            <pc:sldMk cId="1801118676" sldId="284"/>
            <ac:spMk id="31" creationId="{AE0EC37D-6353-D20D-624E-068F24483AD8}"/>
          </ac:spMkLst>
        </pc:spChg>
        <pc:spChg chg="mod">
          <ac:chgData name="Geoffrey BRASSART" userId="5b3eb97ed22eb37d" providerId="LiveId" clId="{B992C3B1-52C5-4CFD-B291-48B7780D4EFC}" dt="2022-11-29T18:07:35.253" v="3424" actId="14100"/>
          <ac:spMkLst>
            <pc:docMk/>
            <pc:sldMk cId="1801118676" sldId="284"/>
            <ac:spMk id="32" creationId="{81DFF64B-B10C-CCAB-47F6-F9CF1BCB7BDD}"/>
          </ac:spMkLst>
        </pc:spChg>
        <pc:spChg chg="mod">
          <ac:chgData name="Geoffrey BRASSART" userId="5b3eb97ed22eb37d" providerId="LiveId" clId="{B992C3B1-52C5-4CFD-B291-48B7780D4EFC}" dt="2022-11-29T16:13:52.818" v="74"/>
          <ac:spMkLst>
            <pc:docMk/>
            <pc:sldMk cId="1801118676" sldId="284"/>
            <ac:spMk id="113" creationId="{00000000-0000-0000-0000-000000000000}"/>
          </ac:spMkLst>
        </pc:spChg>
        <pc:spChg chg="mod">
          <ac:chgData name="Geoffrey BRASSART" userId="5b3eb97ed22eb37d" providerId="LiveId" clId="{B992C3B1-52C5-4CFD-B291-48B7780D4EFC}" dt="2022-11-29T18:05:27.953" v="3409" actId="20577"/>
          <ac:spMkLst>
            <pc:docMk/>
            <pc:sldMk cId="1801118676" sldId="284"/>
            <ac:spMk id="116" creationId="{00000000-0000-0000-0000-000000000000}"/>
          </ac:spMkLst>
        </pc:spChg>
        <pc:spChg chg="mod">
          <ac:chgData name="Geoffrey BRASSART" userId="5b3eb97ed22eb37d" providerId="LiveId" clId="{B992C3B1-52C5-4CFD-B291-48B7780D4EFC}" dt="2022-11-30T11:30:36.412" v="5340" actId="6549"/>
          <ac:spMkLst>
            <pc:docMk/>
            <pc:sldMk cId="1801118676" sldId="284"/>
            <ac:spMk id="117" creationId="{00000000-0000-0000-0000-000000000000}"/>
          </ac:spMkLst>
        </pc:spChg>
        <pc:picChg chg="mod">
          <ac:chgData name="Geoffrey BRASSART" userId="5b3eb97ed22eb37d" providerId="LiveId" clId="{B992C3B1-52C5-4CFD-B291-48B7780D4EFC}" dt="2022-11-29T18:06:46.247" v="3413" actId="1076"/>
          <ac:picMkLst>
            <pc:docMk/>
            <pc:sldMk cId="1801118676" sldId="284"/>
            <ac:picMk id="11" creationId="{EAB350AC-A9DA-B51C-7CCE-8B02ACB71A4E}"/>
          </ac:picMkLst>
        </pc:picChg>
      </pc:sldChg>
      <pc:sldChg chg="addSp modSp add del mod ord">
        <pc:chgData name="Geoffrey BRASSART" userId="5b3eb97ed22eb37d" providerId="LiveId" clId="{B992C3B1-52C5-4CFD-B291-48B7780D4EFC}" dt="2022-11-30T10:21:20.240" v="4724" actId="2696"/>
        <pc:sldMkLst>
          <pc:docMk/>
          <pc:sldMk cId="2313276024" sldId="285"/>
        </pc:sldMkLst>
        <pc:spChg chg="add mod">
          <ac:chgData name="Geoffrey BRASSART" userId="5b3eb97ed22eb37d" providerId="LiveId" clId="{B992C3B1-52C5-4CFD-B291-48B7780D4EFC}" dt="2022-11-29T16:16:30.487" v="96"/>
          <ac:spMkLst>
            <pc:docMk/>
            <pc:sldMk cId="2313276024" sldId="285"/>
            <ac:spMk id="2" creationId="{31F2DCE2-FC20-FAB4-9F02-6FBA7F998AB1}"/>
          </ac:spMkLst>
        </pc:spChg>
        <pc:spChg chg="mod">
          <ac:chgData name="Geoffrey BRASSART" userId="5b3eb97ed22eb37d" providerId="LiveId" clId="{B992C3B1-52C5-4CFD-B291-48B7780D4EFC}" dt="2022-11-29T16:13:57.070" v="75"/>
          <ac:spMkLst>
            <pc:docMk/>
            <pc:sldMk cId="2313276024" sldId="285"/>
            <ac:spMk id="113" creationId="{00000000-0000-0000-0000-000000000000}"/>
          </ac:spMkLst>
        </pc:spChg>
      </pc:sldChg>
      <pc:sldChg chg="addSp modSp add del mod ord">
        <pc:chgData name="Geoffrey BRASSART" userId="5b3eb97ed22eb37d" providerId="LiveId" clId="{B992C3B1-52C5-4CFD-B291-48B7780D4EFC}" dt="2022-11-30T10:21:22.153" v="4725" actId="2696"/>
        <pc:sldMkLst>
          <pc:docMk/>
          <pc:sldMk cId="1621037005" sldId="286"/>
        </pc:sldMkLst>
        <pc:spChg chg="add mod">
          <ac:chgData name="Geoffrey BRASSART" userId="5b3eb97ed22eb37d" providerId="LiveId" clId="{B992C3B1-52C5-4CFD-B291-48B7780D4EFC}" dt="2022-11-29T16:16:33.825" v="97"/>
          <ac:spMkLst>
            <pc:docMk/>
            <pc:sldMk cId="1621037005" sldId="286"/>
            <ac:spMk id="4" creationId="{CE9A46CA-85D9-5AE0-63DF-04B1C8E2117B}"/>
          </ac:spMkLst>
        </pc:spChg>
        <pc:spChg chg="mod">
          <ac:chgData name="Geoffrey BRASSART" userId="5b3eb97ed22eb37d" providerId="LiveId" clId="{B992C3B1-52C5-4CFD-B291-48B7780D4EFC}" dt="2022-11-29T16:14:01.223" v="76"/>
          <ac:spMkLst>
            <pc:docMk/>
            <pc:sldMk cId="1621037005" sldId="286"/>
            <ac:spMk id="113" creationId="{00000000-0000-0000-0000-000000000000}"/>
          </ac:spMkLst>
        </pc:spChg>
      </pc:sldChg>
      <pc:sldChg chg="addSp modSp del mod ord">
        <pc:chgData name="Geoffrey BRASSART" userId="5b3eb97ed22eb37d" providerId="LiveId" clId="{B992C3B1-52C5-4CFD-B291-48B7780D4EFC}" dt="2022-11-30T10:21:24.004" v="4726" actId="2696"/>
        <pc:sldMkLst>
          <pc:docMk/>
          <pc:sldMk cId="2949583828" sldId="287"/>
        </pc:sldMkLst>
        <pc:spChg chg="add mod">
          <ac:chgData name="Geoffrey BRASSART" userId="5b3eb97ed22eb37d" providerId="LiveId" clId="{B992C3B1-52C5-4CFD-B291-48B7780D4EFC}" dt="2022-11-29T16:16:37.143" v="98"/>
          <ac:spMkLst>
            <pc:docMk/>
            <pc:sldMk cId="2949583828" sldId="287"/>
            <ac:spMk id="4" creationId="{A80FD581-2239-74D2-8170-301B966BEDD4}"/>
          </ac:spMkLst>
        </pc:spChg>
        <pc:spChg chg="mod">
          <ac:chgData name="Geoffrey BRASSART" userId="5b3eb97ed22eb37d" providerId="LiveId" clId="{B992C3B1-52C5-4CFD-B291-48B7780D4EFC}" dt="2022-11-29T16:14:05.627" v="77"/>
          <ac:spMkLst>
            <pc:docMk/>
            <pc:sldMk cId="2949583828" sldId="287"/>
            <ac:spMk id="113" creationId="{00000000-0000-0000-0000-000000000000}"/>
          </ac:spMkLst>
        </pc:spChg>
      </pc:sldChg>
      <pc:sldChg chg="addSp modSp mod modAnim">
        <pc:chgData name="Geoffrey BRASSART" userId="5b3eb97ed22eb37d" providerId="LiveId" clId="{B992C3B1-52C5-4CFD-B291-48B7780D4EFC}" dt="2022-11-30T11:33:36.392" v="5345" actId="20577"/>
        <pc:sldMkLst>
          <pc:docMk/>
          <pc:sldMk cId="3721115961" sldId="288"/>
        </pc:sldMkLst>
        <pc:spChg chg="add mod">
          <ac:chgData name="Geoffrey BRASSART" userId="5b3eb97ed22eb37d" providerId="LiveId" clId="{B992C3B1-52C5-4CFD-B291-48B7780D4EFC}" dt="2022-11-29T16:16:41.607" v="99"/>
          <ac:spMkLst>
            <pc:docMk/>
            <pc:sldMk cId="3721115961" sldId="288"/>
            <ac:spMk id="2" creationId="{6031CD71-D936-C671-EB64-73C1B88D6E80}"/>
          </ac:spMkLst>
        </pc:spChg>
        <pc:spChg chg="mod">
          <ac:chgData name="Geoffrey BRASSART" userId="5b3eb97ed22eb37d" providerId="LiveId" clId="{B992C3B1-52C5-4CFD-B291-48B7780D4EFC}" dt="2022-11-30T09:25:53.845" v="3475" actId="1076"/>
          <ac:spMkLst>
            <pc:docMk/>
            <pc:sldMk cId="3721115961" sldId="288"/>
            <ac:spMk id="17" creationId="{42CB4FF3-F1D9-017D-79D6-66610B4D8D66}"/>
          </ac:spMkLst>
        </pc:spChg>
        <pc:spChg chg="mod">
          <ac:chgData name="Geoffrey BRASSART" userId="5b3eb97ed22eb37d" providerId="LiveId" clId="{B992C3B1-52C5-4CFD-B291-48B7780D4EFC}" dt="2022-11-30T09:25:56.630" v="3476" actId="14100"/>
          <ac:spMkLst>
            <pc:docMk/>
            <pc:sldMk cId="3721115961" sldId="288"/>
            <ac:spMk id="18" creationId="{3424C08F-260C-315D-7B66-3B37EB008947}"/>
          </ac:spMkLst>
        </pc:spChg>
        <pc:spChg chg="mod">
          <ac:chgData name="Geoffrey BRASSART" userId="5b3eb97ed22eb37d" providerId="LiveId" clId="{B992C3B1-52C5-4CFD-B291-48B7780D4EFC}" dt="2022-11-29T16:14:10.812" v="78"/>
          <ac:spMkLst>
            <pc:docMk/>
            <pc:sldMk cId="3721115961" sldId="288"/>
            <ac:spMk id="113" creationId="{00000000-0000-0000-0000-000000000000}"/>
          </ac:spMkLst>
        </pc:spChg>
        <pc:spChg chg="mod">
          <ac:chgData name="Geoffrey BRASSART" userId="5b3eb97ed22eb37d" providerId="LiveId" clId="{B992C3B1-52C5-4CFD-B291-48B7780D4EFC}" dt="2022-11-30T10:27:08.595" v="4767" actId="20577"/>
          <ac:spMkLst>
            <pc:docMk/>
            <pc:sldMk cId="3721115961" sldId="288"/>
            <ac:spMk id="114" creationId="{00000000-0000-0000-0000-000000000000}"/>
          </ac:spMkLst>
        </pc:spChg>
        <pc:spChg chg="mod">
          <ac:chgData name="Geoffrey BRASSART" userId="5b3eb97ed22eb37d" providerId="LiveId" clId="{B992C3B1-52C5-4CFD-B291-48B7780D4EFC}" dt="2022-11-30T10:25:24.874" v="4752" actId="20577"/>
          <ac:spMkLst>
            <pc:docMk/>
            <pc:sldMk cId="3721115961" sldId="288"/>
            <ac:spMk id="116" creationId="{00000000-0000-0000-0000-000000000000}"/>
          </ac:spMkLst>
        </pc:spChg>
        <pc:spChg chg="mod">
          <ac:chgData name="Geoffrey BRASSART" userId="5b3eb97ed22eb37d" providerId="LiveId" clId="{B992C3B1-52C5-4CFD-B291-48B7780D4EFC}" dt="2022-11-30T11:33:36.392" v="5345" actId="20577"/>
          <ac:spMkLst>
            <pc:docMk/>
            <pc:sldMk cId="3721115961" sldId="288"/>
            <ac:spMk id="117" creationId="{00000000-0000-0000-0000-000000000000}"/>
          </ac:spMkLst>
        </pc:spChg>
        <pc:picChg chg="mod">
          <ac:chgData name="Geoffrey BRASSART" userId="5b3eb97ed22eb37d" providerId="LiveId" clId="{B992C3B1-52C5-4CFD-B291-48B7780D4EFC}" dt="2022-11-30T09:25:50.190" v="3474" actId="1076"/>
          <ac:picMkLst>
            <pc:docMk/>
            <pc:sldMk cId="3721115961" sldId="288"/>
            <ac:picMk id="6" creationId="{4B3655F4-899D-B4C3-AFAB-AC69584437B9}"/>
          </ac:picMkLst>
        </pc:picChg>
      </pc:sldChg>
      <pc:sldChg chg="addSp modSp mod modAnim">
        <pc:chgData name="Geoffrey BRASSART" userId="5b3eb97ed22eb37d" providerId="LiveId" clId="{B992C3B1-52C5-4CFD-B291-48B7780D4EFC}" dt="2022-11-30T11:33:39.381" v="5346" actId="20577"/>
        <pc:sldMkLst>
          <pc:docMk/>
          <pc:sldMk cId="1870294577" sldId="289"/>
        </pc:sldMkLst>
        <pc:spChg chg="mod">
          <ac:chgData name="Geoffrey BRASSART" userId="5b3eb97ed22eb37d" providerId="LiveId" clId="{B992C3B1-52C5-4CFD-B291-48B7780D4EFC}" dt="2022-11-30T09:35:16.634" v="3600" actId="14100"/>
          <ac:spMkLst>
            <pc:docMk/>
            <pc:sldMk cId="1870294577" sldId="289"/>
            <ac:spMk id="2" creationId="{E3351ED5-6EEE-B56E-F94C-C49B46EA20AE}"/>
          </ac:spMkLst>
        </pc:spChg>
        <pc:spChg chg="mod">
          <ac:chgData name="Geoffrey BRASSART" userId="5b3eb97ed22eb37d" providerId="LiveId" clId="{B992C3B1-52C5-4CFD-B291-48B7780D4EFC}" dt="2022-11-30T09:35:20.835" v="3601" actId="14100"/>
          <ac:spMkLst>
            <pc:docMk/>
            <pc:sldMk cId="1870294577" sldId="289"/>
            <ac:spMk id="3" creationId="{5E06BA1F-665C-6676-5F40-C0AB3797645A}"/>
          </ac:spMkLst>
        </pc:spChg>
        <pc:spChg chg="add mod">
          <ac:chgData name="Geoffrey BRASSART" userId="5b3eb97ed22eb37d" providerId="LiveId" clId="{B992C3B1-52C5-4CFD-B291-48B7780D4EFC}" dt="2022-11-29T16:16:44.823" v="100"/>
          <ac:spMkLst>
            <pc:docMk/>
            <pc:sldMk cId="1870294577" sldId="289"/>
            <ac:spMk id="4" creationId="{5F2F2CD6-D5A0-7B7A-890D-E2E202A129DC}"/>
          </ac:spMkLst>
        </pc:spChg>
        <pc:spChg chg="mod">
          <ac:chgData name="Geoffrey BRASSART" userId="5b3eb97ed22eb37d" providerId="LiveId" clId="{B992C3B1-52C5-4CFD-B291-48B7780D4EFC}" dt="2022-11-30T09:35:08.654" v="3597" actId="1076"/>
          <ac:spMkLst>
            <pc:docMk/>
            <pc:sldMk cId="1870294577" sldId="289"/>
            <ac:spMk id="16" creationId="{14AB47F3-9A13-1053-23A3-688F1AF8546E}"/>
          </ac:spMkLst>
        </pc:spChg>
        <pc:spChg chg="mod">
          <ac:chgData name="Geoffrey BRASSART" userId="5b3eb97ed22eb37d" providerId="LiveId" clId="{B992C3B1-52C5-4CFD-B291-48B7780D4EFC}" dt="2022-11-30T09:35:24.997" v="3602" actId="1076"/>
          <ac:spMkLst>
            <pc:docMk/>
            <pc:sldMk cId="1870294577" sldId="289"/>
            <ac:spMk id="20" creationId="{D0C3FC85-27C5-ABE9-7ADB-D54E1FC27407}"/>
          </ac:spMkLst>
        </pc:spChg>
        <pc:spChg chg="mod">
          <ac:chgData name="Geoffrey BRASSART" userId="5b3eb97ed22eb37d" providerId="LiveId" clId="{B992C3B1-52C5-4CFD-B291-48B7780D4EFC}" dt="2022-11-30T09:35:14.055" v="3599" actId="1076"/>
          <ac:spMkLst>
            <pc:docMk/>
            <pc:sldMk cId="1870294577" sldId="289"/>
            <ac:spMk id="21" creationId="{9C363026-3A31-646E-54A7-DBFB789ABAB8}"/>
          </ac:spMkLst>
        </pc:spChg>
        <pc:spChg chg="mod">
          <ac:chgData name="Geoffrey BRASSART" userId="5b3eb97ed22eb37d" providerId="LiveId" clId="{B992C3B1-52C5-4CFD-B291-48B7780D4EFC}" dt="2022-11-30T09:35:30.283" v="3604" actId="1076"/>
          <ac:spMkLst>
            <pc:docMk/>
            <pc:sldMk cId="1870294577" sldId="289"/>
            <ac:spMk id="29" creationId="{E5B97E33-E3F9-4DE0-54DE-2263F3AB5461}"/>
          </ac:spMkLst>
        </pc:spChg>
        <pc:spChg chg="mod">
          <ac:chgData name="Geoffrey BRASSART" userId="5b3eb97ed22eb37d" providerId="LiveId" clId="{B992C3B1-52C5-4CFD-B291-48B7780D4EFC}" dt="2022-11-30T09:35:28.096" v="3603" actId="14100"/>
          <ac:spMkLst>
            <pc:docMk/>
            <pc:sldMk cId="1870294577" sldId="289"/>
            <ac:spMk id="30" creationId="{19758CA7-6660-4E92-CBC0-A16329C7B081}"/>
          </ac:spMkLst>
        </pc:spChg>
        <pc:spChg chg="mod">
          <ac:chgData name="Geoffrey BRASSART" userId="5b3eb97ed22eb37d" providerId="LiveId" clId="{B992C3B1-52C5-4CFD-B291-48B7780D4EFC}" dt="2022-11-30T09:35:10.611" v="3598" actId="14100"/>
          <ac:spMkLst>
            <pc:docMk/>
            <pc:sldMk cId="1870294577" sldId="289"/>
            <ac:spMk id="31" creationId="{AE0EC37D-6353-D20D-624E-068F24483AD8}"/>
          </ac:spMkLst>
        </pc:spChg>
        <pc:spChg chg="mod">
          <ac:chgData name="Geoffrey BRASSART" userId="5b3eb97ed22eb37d" providerId="LiveId" clId="{B992C3B1-52C5-4CFD-B291-48B7780D4EFC}" dt="2022-11-30T09:35:04.853" v="3596" actId="1076"/>
          <ac:spMkLst>
            <pc:docMk/>
            <pc:sldMk cId="1870294577" sldId="289"/>
            <ac:spMk id="32" creationId="{81DFF64B-B10C-CCAB-47F6-F9CF1BCB7BDD}"/>
          </ac:spMkLst>
        </pc:spChg>
        <pc:spChg chg="mod">
          <ac:chgData name="Geoffrey BRASSART" userId="5b3eb97ed22eb37d" providerId="LiveId" clId="{B992C3B1-52C5-4CFD-B291-48B7780D4EFC}" dt="2022-11-29T16:14:16.254" v="79"/>
          <ac:spMkLst>
            <pc:docMk/>
            <pc:sldMk cId="1870294577" sldId="289"/>
            <ac:spMk id="113" creationId="{00000000-0000-0000-0000-000000000000}"/>
          </ac:spMkLst>
        </pc:spChg>
        <pc:spChg chg="mod">
          <ac:chgData name="Geoffrey BRASSART" userId="5b3eb97ed22eb37d" providerId="LiveId" clId="{B992C3B1-52C5-4CFD-B291-48B7780D4EFC}" dt="2022-11-30T10:27:23.254" v="4768"/>
          <ac:spMkLst>
            <pc:docMk/>
            <pc:sldMk cId="1870294577" sldId="289"/>
            <ac:spMk id="114" creationId="{00000000-0000-0000-0000-000000000000}"/>
          </ac:spMkLst>
        </pc:spChg>
        <pc:spChg chg="mod">
          <ac:chgData name="Geoffrey BRASSART" userId="5b3eb97ed22eb37d" providerId="LiveId" clId="{B992C3B1-52C5-4CFD-B291-48B7780D4EFC}" dt="2022-11-30T10:25:36.449" v="4753"/>
          <ac:spMkLst>
            <pc:docMk/>
            <pc:sldMk cId="1870294577" sldId="289"/>
            <ac:spMk id="116" creationId="{00000000-0000-0000-0000-000000000000}"/>
          </ac:spMkLst>
        </pc:spChg>
        <pc:spChg chg="mod">
          <ac:chgData name="Geoffrey BRASSART" userId="5b3eb97ed22eb37d" providerId="LiveId" clId="{B992C3B1-52C5-4CFD-B291-48B7780D4EFC}" dt="2022-11-30T11:33:39.381" v="5346" actId="20577"/>
          <ac:spMkLst>
            <pc:docMk/>
            <pc:sldMk cId="1870294577" sldId="289"/>
            <ac:spMk id="117" creationId="{00000000-0000-0000-0000-000000000000}"/>
          </ac:spMkLst>
        </pc:spChg>
        <pc:picChg chg="mod">
          <ac:chgData name="Geoffrey BRASSART" userId="5b3eb97ed22eb37d" providerId="LiveId" clId="{B992C3B1-52C5-4CFD-B291-48B7780D4EFC}" dt="2022-11-30T09:34:53.045" v="3595" actId="1076"/>
          <ac:picMkLst>
            <pc:docMk/>
            <pc:sldMk cId="1870294577" sldId="289"/>
            <ac:picMk id="8" creationId="{3E7772E5-AEA9-7F2A-04B7-1D68A6EAC7D3}"/>
          </ac:picMkLst>
        </pc:picChg>
      </pc:sldChg>
      <pc:sldChg chg="addSp modSp mod modAnim">
        <pc:chgData name="Geoffrey BRASSART" userId="5b3eb97ed22eb37d" providerId="LiveId" clId="{B992C3B1-52C5-4CFD-B291-48B7780D4EFC}" dt="2022-11-30T11:36:25.598" v="5403" actId="20577"/>
        <pc:sldMkLst>
          <pc:docMk/>
          <pc:sldMk cId="1281894747" sldId="290"/>
        </pc:sldMkLst>
        <pc:spChg chg="mod">
          <ac:chgData name="Geoffrey BRASSART" userId="5b3eb97ed22eb37d" providerId="LiveId" clId="{B992C3B1-52C5-4CFD-B291-48B7780D4EFC}" dt="2022-11-30T09:45:32.230" v="3674" actId="1076"/>
          <ac:spMkLst>
            <pc:docMk/>
            <pc:sldMk cId="1281894747" sldId="290"/>
            <ac:spMk id="2" creationId="{E3351ED5-6EEE-B56E-F94C-C49B46EA20AE}"/>
          </ac:spMkLst>
        </pc:spChg>
        <pc:spChg chg="mod">
          <ac:chgData name="Geoffrey BRASSART" userId="5b3eb97ed22eb37d" providerId="LiveId" clId="{B992C3B1-52C5-4CFD-B291-48B7780D4EFC}" dt="2022-11-30T09:45:32.230" v="3674" actId="1076"/>
          <ac:spMkLst>
            <pc:docMk/>
            <pc:sldMk cId="1281894747" sldId="290"/>
            <ac:spMk id="3" creationId="{5E06BA1F-665C-6676-5F40-C0AB3797645A}"/>
          </ac:spMkLst>
        </pc:spChg>
        <pc:spChg chg="add mod">
          <ac:chgData name="Geoffrey BRASSART" userId="5b3eb97ed22eb37d" providerId="LiveId" clId="{B992C3B1-52C5-4CFD-B291-48B7780D4EFC}" dt="2022-11-29T16:16:48.162" v="101"/>
          <ac:spMkLst>
            <pc:docMk/>
            <pc:sldMk cId="1281894747" sldId="290"/>
            <ac:spMk id="4" creationId="{C47C1679-0313-B3F9-0BCC-CCDBAA002D62}"/>
          </ac:spMkLst>
        </pc:spChg>
        <pc:spChg chg="mod">
          <ac:chgData name="Geoffrey BRASSART" userId="5b3eb97ed22eb37d" providerId="LiveId" clId="{B992C3B1-52C5-4CFD-B291-48B7780D4EFC}" dt="2022-11-30T09:46:07.771" v="3683" actId="1076"/>
          <ac:spMkLst>
            <pc:docMk/>
            <pc:sldMk cId="1281894747" sldId="290"/>
            <ac:spMk id="6" creationId="{1E612A1B-DCD4-A30F-5024-FB1C4D2EFA42}"/>
          </ac:spMkLst>
        </pc:spChg>
        <pc:spChg chg="mod">
          <ac:chgData name="Geoffrey BRASSART" userId="5b3eb97ed22eb37d" providerId="LiveId" clId="{B992C3B1-52C5-4CFD-B291-48B7780D4EFC}" dt="2022-11-30T09:46:04.163" v="3682" actId="14100"/>
          <ac:spMkLst>
            <pc:docMk/>
            <pc:sldMk cId="1281894747" sldId="290"/>
            <ac:spMk id="7" creationId="{DD223E64-EFE2-1E77-A30B-DF4C3EA42A95}"/>
          </ac:spMkLst>
        </pc:spChg>
        <pc:spChg chg="mod">
          <ac:chgData name="Geoffrey BRASSART" userId="5b3eb97ed22eb37d" providerId="LiveId" clId="{B992C3B1-52C5-4CFD-B291-48B7780D4EFC}" dt="2022-11-30T09:46:00.349" v="3680" actId="14100"/>
          <ac:spMkLst>
            <pc:docMk/>
            <pc:sldMk cId="1281894747" sldId="290"/>
            <ac:spMk id="9" creationId="{1AE0408C-7AC3-B29D-F783-986731042DBB}"/>
          </ac:spMkLst>
        </pc:spChg>
        <pc:spChg chg="mod">
          <ac:chgData name="Geoffrey BRASSART" userId="5b3eb97ed22eb37d" providerId="LiveId" clId="{B992C3B1-52C5-4CFD-B291-48B7780D4EFC}" dt="2022-11-30T09:45:54.690" v="3678" actId="1076"/>
          <ac:spMkLst>
            <pc:docMk/>
            <pc:sldMk cId="1281894747" sldId="290"/>
            <ac:spMk id="10" creationId="{93A3B0DA-3191-B405-103C-B5D39E54A310}"/>
          </ac:spMkLst>
        </pc:spChg>
        <pc:spChg chg="mod">
          <ac:chgData name="Geoffrey BRASSART" userId="5b3eb97ed22eb37d" providerId="LiveId" clId="{B992C3B1-52C5-4CFD-B291-48B7780D4EFC}" dt="2022-11-30T09:45:32.230" v="3674" actId="1076"/>
          <ac:spMkLst>
            <pc:docMk/>
            <pc:sldMk cId="1281894747" sldId="290"/>
            <ac:spMk id="16" creationId="{14AB47F3-9A13-1053-23A3-688F1AF8546E}"/>
          </ac:spMkLst>
        </pc:spChg>
        <pc:spChg chg="mod">
          <ac:chgData name="Geoffrey BRASSART" userId="5b3eb97ed22eb37d" providerId="LiveId" clId="{B992C3B1-52C5-4CFD-B291-48B7780D4EFC}" dt="2022-11-30T09:45:32.230" v="3674" actId="1076"/>
          <ac:spMkLst>
            <pc:docMk/>
            <pc:sldMk cId="1281894747" sldId="290"/>
            <ac:spMk id="20" creationId="{D0C3FC85-27C5-ABE9-7ADB-D54E1FC27407}"/>
          </ac:spMkLst>
        </pc:spChg>
        <pc:spChg chg="mod">
          <ac:chgData name="Geoffrey BRASSART" userId="5b3eb97ed22eb37d" providerId="LiveId" clId="{B992C3B1-52C5-4CFD-B291-48B7780D4EFC}" dt="2022-11-30T09:45:32.230" v="3674" actId="1076"/>
          <ac:spMkLst>
            <pc:docMk/>
            <pc:sldMk cId="1281894747" sldId="290"/>
            <ac:spMk id="21" creationId="{9C363026-3A31-646E-54A7-DBFB789ABAB8}"/>
          </ac:spMkLst>
        </pc:spChg>
        <pc:spChg chg="mod">
          <ac:chgData name="Geoffrey BRASSART" userId="5b3eb97ed22eb37d" providerId="LiveId" clId="{B992C3B1-52C5-4CFD-B291-48B7780D4EFC}" dt="2022-11-30T09:45:32.230" v="3674" actId="1076"/>
          <ac:spMkLst>
            <pc:docMk/>
            <pc:sldMk cId="1281894747" sldId="290"/>
            <ac:spMk id="29" creationId="{E5B97E33-E3F9-4DE0-54DE-2263F3AB5461}"/>
          </ac:spMkLst>
        </pc:spChg>
        <pc:spChg chg="mod">
          <ac:chgData name="Geoffrey BRASSART" userId="5b3eb97ed22eb37d" providerId="LiveId" clId="{B992C3B1-52C5-4CFD-B291-48B7780D4EFC}" dt="2022-11-30T09:45:32.230" v="3674" actId="1076"/>
          <ac:spMkLst>
            <pc:docMk/>
            <pc:sldMk cId="1281894747" sldId="290"/>
            <ac:spMk id="30" creationId="{19758CA7-6660-4E92-CBC0-A16329C7B081}"/>
          </ac:spMkLst>
        </pc:spChg>
        <pc:spChg chg="mod">
          <ac:chgData name="Geoffrey BRASSART" userId="5b3eb97ed22eb37d" providerId="LiveId" clId="{B992C3B1-52C5-4CFD-B291-48B7780D4EFC}" dt="2022-11-30T09:45:32.230" v="3674" actId="1076"/>
          <ac:spMkLst>
            <pc:docMk/>
            <pc:sldMk cId="1281894747" sldId="290"/>
            <ac:spMk id="31" creationId="{AE0EC37D-6353-D20D-624E-068F24483AD8}"/>
          </ac:spMkLst>
        </pc:spChg>
        <pc:spChg chg="mod">
          <ac:chgData name="Geoffrey BRASSART" userId="5b3eb97ed22eb37d" providerId="LiveId" clId="{B992C3B1-52C5-4CFD-B291-48B7780D4EFC}" dt="2022-11-30T09:45:32.230" v="3674" actId="1076"/>
          <ac:spMkLst>
            <pc:docMk/>
            <pc:sldMk cId="1281894747" sldId="290"/>
            <ac:spMk id="32" creationId="{81DFF64B-B10C-CCAB-47F6-F9CF1BCB7BDD}"/>
          </ac:spMkLst>
        </pc:spChg>
        <pc:spChg chg="mod">
          <ac:chgData name="Geoffrey BRASSART" userId="5b3eb97ed22eb37d" providerId="LiveId" clId="{B992C3B1-52C5-4CFD-B291-48B7780D4EFC}" dt="2022-11-29T16:14:20.603" v="80"/>
          <ac:spMkLst>
            <pc:docMk/>
            <pc:sldMk cId="1281894747" sldId="290"/>
            <ac:spMk id="113" creationId="{00000000-0000-0000-0000-000000000000}"/>
          </ac:spMkLst>
        </pc:spChg>
        <pc:spChg chg="mod">
          <ac:chgData name="Geoffrey BRASSART" userId="5b3eb97ed22eb37d" providerId="LiveId" clId="{B992C3B1-52C5-4CFD-B291-48B7780D4EFC}" dt="2022-11-30T10:27:26.797" v="4769"/>
          <ac:spMkLst>
            <pc:docMk/>
            <pc:sldMk cId="1281894747" sldId="290"/>
            <ac:spMk id="114" creationId="{00000000-0000-0000-0000-000000000000}"/>
          </ac:spMkLst>
        </pc:spChg>
        <pc:spChg chg="mod">
          <ac:chgData name="Geoffrey BRASSART" userId="5b3eb97ed22eb37d" providerId="LiveId" clId="{B992C3B1-52C5-4CFD-B291-48B7780D4EFC}" dt="2022-11-30T10:25:42.583" v="4754"/>
          <ac:spMkLst>
            <pc:docMk/>
            <pc:sldMk cId="1281894747" sldId="290"/>
            <ac:spMk id="116" creationId="{00000000-0000-0000-0000-000000000000}"/>
          </ac:spMkLst>
        </pc:spChg>
        <pc:spChg chg="mod">
          <ac:chgData name="Geoffrey BRASSART" userId="5b3eb97ed22eb37d" providerId="LiveId" clId="{B992C3B1-52C5-4CFD-B291-48B7780D4EFC}" dt="2022-11-30T11:36:25.598" v="5403" actId="20577"/>
          <ac:spMkLst>
            <pc:docMk/>
            <pc:sldMk cId="1281894747" sldId="290"/>
            <ac:spMk id="117" creationId="{00000000-0000-0000-0000-000000000000}"/>
          </ac:spMkLst>
        </pc:spChg>
        <pc:picChg chg="mod modCrop">
          <ac:chgData name="Geoffrey BRASSART" userId="5b3eb97ed22eb37d" providerId="LiveId" clId="{B992C3B1-52C5-4CFD-B291-48B7780D4EFC}" dt="2022-11-30T09:45:32.230" v="3674" actId="1076"/>
          <ac:picMkLst>
            <pc:docMk/>
            <pc:sldMk cId="1281894747" sldId="290"/>
            <ac:picMk id="11" creationId="{BC1EFF24-046B-7A13-B71E-E37B30072443}"/>
          </ac:picMkLst>
        </pc:picChg>
        <pc:picChg chg="mod">
          <ac:chgData name="Geoffrey BRASSART" userId="5b3eb97ed22eb37d" providerId="LiveId" clId="{B992C3B1-52C5-4CFD-B291-48B7780D4EFC}" dt="2022-11-30T09:45:49.339" v="3677" actId="1076"/>
          <ac:picMkLst>
            <pc:docMk/>
            <pc:sldMk cId="1281894747" sldId="290"/>
            <ac:picMk id="13" creationId="{0D5E00FD-17CF-F0E7-971E-80C76073A5E8}"/>
          </ac:picMkLst>
        </pc:picChg>
      </pc:sldChg>
      <pc:sldChg chg="addSp modSp mod ord modAnim">
        <pc:chgData name="Geoffrey BRASSART" userId="5b3eb97ed22eb37d" providerId="LiveId" clId="{B992C3B1-52C5-4CFD-B291-48B7780D4EFC}" dt="2022-11-30T19:09:33.575" v="5441" actId="20577"/>
        <pc:sldMkLst>
          <pc:docMk/>
          <pc:sldMk cId="3565776667" sldId="291"/>
        </pc:sldMkLst>
        <pc:spChg chg="add mod">
          <ac:chgData name="Geoffrey BRASSART" userId="5b3eb97ed22eb37d" providerId="LiveId" clId="{B992C3B1-52C5-4CFD-B291-48B7780D4EFC}" dt="2022-11-29T16:16:52.057" v="102"/>
          <ac:spMkLst>
            <pc:docMk/>
            <pc:sldMk cId="3565776667" sldId="291"/>
            <ac:spMk id="2" creationId="{0D456226-61FB-B8FB-9E9B-40540E7ABC65}"/>
          </ac:spMkLst>
        </pc:spChg>
        <pc:spChg chg="mod">
          <ac:chgData name="Geoffrey BRASSART" userId="5b3eb97ed22eb37d" providerId="LiveId" clId="{B992C3B1-52C5-4CFD-B291-48B7780D4EFC}" dt="2022-11-30T10:04:41.383" v="4117" actId="1076"/>
          <ac:spMkLst>
            <pc:docMk/>
            <pc:sldMk cId="3565776667" sldId="291"/>
            <ac:spMk id="17" creationId="{42CB4FF3-F1D9-017D-79D6-66610B4D8D66}"/>
          </ac:spMkLst>
        </pc:spChg>
        <pc:spChg chg="mod">
          <ac:chgData name="Geoffrey BRASSART" userId="5b3eb97ed22eb37d" providerId="LiveId" clId="{B992C3B1-52C5-4CFD-B291-48B7780D4EFC}" dt="2022-11-30T10:09:29.106" v="4324" actId="14100"/>
          <ac:spMkLst>
            <pc:docMk/>
            <pc:sldMk cId="3565776667" sldId="291"/>
            <ac:spMk id="18" creationId="{3424C08F-260C-315D-7B66-3B37EB008947}"/>
          </ac:spMkLst>
        </pc:spChg>
        <pc:spChg chg="mod">
          <ac:chgData name="Geoffrey BRASSART" userId="5b3eb97ed22eb37d" providerId="LiveId" clId="{B992C3B1-52C5-4CFD-B291-48B7780D4EFC}" dt="2022-11-29T16:14:26.001" v="81"/>
          <ac:spMkLst>
            <pc:docMk/>
            <pc:sldMk cId="3565776667" sldId="291"/>
            <ac:spMk id="113" creationId="{00000000-0000-0000-0000-000000000000}"/>
          </ac:spMkLst>
        </pc:spChg>
        <pc:spChg chg="mod">
          <ac:chgData name="Geoffrey BRASSART" userId="5b3eb97ed22eb37d" providerId="LiveId" clId="{B992C3B1-52C5-4CFD-B291-48B7780D4EFC}" dt="2022-11-30T10:27:37.258" v="4771"/>
          <ac:spMkLst>
            <pc:docMk/>
            <pc:sldMk cId="3565776667" sldId="291"/>
            <ac:spMk id="114" creationId="{00000000-0000-0000-0000-000000000000}"/>
          </ac:spMkLst>
        </pc:spChg>
        <pc:spChg chg="mod">
          <ac:chgData name="Geoffrey BRASSART" userId="5b3eb97ed22eb37d" providerId="LiveId" clId="{B992C3B1-52C5-4CFD-B291-48B7780D4EFC}" dt="2022-11-30T10:26:45.563" v="4756"/>
          <ac:spMkLst>
            <pc:docMk/>
            <pc:sldMk cId="3565776667" sldId="291"/>
            <ac:spMk id="116" creationId="{00000000-0000-0000-0000-000000000000}"/>
          </ac:spMkLst>
        </pc:spChg>
        <pc:spChg chg="mod">
          <ac:chgData name="Geoffrey BRASSART" userId="5b3eb97ed22eb37d" providerId="LiveId" clId="{B992C3B1-52C5-4CFD-B291-48B7780D4EFC}" dt="2022-11-30T19:09:33.575" v="5441" actId="20577"/>
          <ac:spMkLst>
            <pc:docMk/>
            <pc:sldMk cId="3565776667" sldId="291"/>
            <ac:spMk id="117" creationId="{00000000-0000-0000-0000-000000000000}"/>
          </ac:spMkLst>
        </pc:spChg>
        <pc:picChg chg="mod">
          <ac:chgData name="Geoffrey BRASSART" userId="5b3eb97ed22eb37d" providerId="LiveId" clId="{B992C3B1-52C5-4CFD-B291-48B7780D4EFC}" dt="2022-11-30T09:59:07.748" v="4116" actId="14100"/>
          <ac:picMkLst>
            <pc:docMk/>
            <pc:sldMk cId="3565776667" sldId="291"/>
            <ac:picMk id="6" creationId="{4B3655F4-899D-B4C3-AFAB-AC69584437B9}"/>
          </ac:picMkLst>
        </pc:picChg>
      </pc:sldChg>
      <pc:sldChg chg="addSp delSp modSp add mod ord delAnim modAnim">
        <pc:chgData name="Geoffrey BRASSART" userId="5b3eb97ed22eb37d" providerId="LiveId" clId="{B992C3B1-52C5-4CFD-B291-48B7780D4EFC}" dt="2022-11-30T11:06:14.018" v="4990"/>
        <pc:sldMkLst>
          <pc:docMk/>
          <pc:sldMk cId="3601815719" sldId="292"/>
        </pc:sldMkLst>
        <pc:spChg chg="del">
          <ac:chgData name="Geoffrey BRASSART" userId="5b3eb97ed22eb37d" providerId="LiveId" clId="{B992C3B1-52C5-4CFD-B291-48B7780D4EFC}" dt="2022-11-29T16:55:22.359" v="522" actId="478"/>
          <ac:spMkLst>
            <pc:docMk/>
            <pc:sldMk cId="3601815719" sldId="292"/>
            <ac:spMk id="2" creationId="{5AEB6FEF-48EC-230A-6E34-B84091D8247E}"/>
          </ac:spMkLst>
        </pc:spChg>
        <pc:spChg chg="del">
          <ac:chgData name="Geoffrey BRASSART" userId="5b3eb97ed22eb37d" providerId="LiveId" clId="{B992C3B1-52C5-4CFD-B291-48B7780D4EFC}" dt="2022-11-29T16:55:21.518" v="521" actId="478"/>
          <ac:spMkLst>
            <pc:docMk/>
            <pc:sldMk cId="3601815719" sldId="292"/>
            <ac:spMk id="3" creationId="{4765FFDC-BD84-C368-22E3-1B6C3D451F78}"/>
          </ac:spMkLst>
        </pc:spChg>
        <pc:spChg chg="del">
          <ac:chgData name="Geoffrey BRASSART" userId="5b3eb97ed22eb37d" providerId="LiveId" clId="{B992C3B1-52C5-4CFD-B291-48B7780D4EFC}" dt="2022-11-29T16:55:29.657" v="529" actId="478"/>
          <ac:spMkLst>
            <pc:docMk/>
            <pc:sldMk cId="3601815719" sldId="292"/>
            <ac:spMk id="4" creationId="{24ACEFAC-0058-4150-EDA9-F5376318A303}"/>
          </ac:spMkLst>
        </pc:spChg>
        <pc:spChg chg="del">
          <ac:chgData name="Geoffrey BRASSART" userId="5b3eb97ed22eb37d" providerId="LiveId" clId="{B992C3B1-52C5-4CFD-B291-48B7780D4EFC}" dt="2022-11-29T16:55:26.649" v="525" actId="478"/>
          <ac:spMkLst>
            <pc:docMk/>
            <pc:sldMk cId="3601815719" sldId="292"/>
            <ac:spMk id="5" creationId="{9DB7F8C5-6BB3-E640-EEBD-CB7D35C1C6AB}"/>
          </ac:spMkLst>
        </pc:spChg>
        <pc:spChg chg="add mod">
          <ac:chgData name="Geoffrey BRASSART" userId="5b3eb97ed22eb37d" providerId="LiveId" clId="{B992C3B1-52C5-4CFD-B291-48B7780D4EFC}" dt="2022-11-29T17:03:38.599" v="820" actId="1076"/>
          <ac:spMkLst>
            <pc:docMk/>
            <pc:sldMk cId="3601815719" sldId="292"/>
            <ac:spMk id="7" creationId="{687C7E35-382B-B7E7-FAD5-F21F28E680AB}"/>
          </ac:spMkLst>
        </pc:spChg>
        <pc:spChg chg="mod">
          <ac:chgData name="Geoffrey BRASSART" userId="5b3eb97ed22eb37d" providerId="LiveId" clId="{B992C3B1-52C5-4CFD-B291-48B7780D4EFC}" dt="2022-11-29T16:59:35.835" v="613" actId="1076"/>
          <ac:spMkLst>
            <pc:docMk/>
            <pc:sldMk cId="3601815719" sldId="292"/>
            <ac:spMk id="9" creationId="{4828CC02-23ED-006A-9535-7EF49ED40AFB}"/>
          </ac:spMkLst>
        </pc:spChg>
        <pc:spChg chg="del">
          <ac:chgData name="Geoffrey BRASSART" userId="5b3eb97ed22eb37d" providerId="LiveId" clId="{B992C3B1-52C5-4CFD-B291-48B7780D4EFC}" dt="2022-11-29T16:55:26.062" v="524" actId="478"/>
          <ac:spMkLst>
            <pc:docMk/>
            <pc:sldMk cId="3601815719" sldId="292"/>
            <ac:spMk id="10" creationId="{A6AC55AD-4A5F-74C5-0F30-0C5ECD4AC7E6}"/>
          </ac:spMkLst>
        </pc:spChg>
        <pc:spChg chg="mod">
          <ac:chgData name="Geoffrey BRASSART" userId="5b3eb97ed22eb37d" providerId="LiveId" clId="{B992C3B1-52C5-4CFD-B291-48B7780D4EFC}" dt="2022-11-29T17:05:05.309" v="843" actId="14100"/>
          <ac:spMkLst>
            <pc:docMk/>
            <pc:sldMk cId="3601815719" sldId="292"/>
            <ac:spMk id="11" creationId="{7E46FA0E-6EF5-128E-315B-44677AF96AB5}"/>
          </ac:spMkLst>
        </pc:spChg>
        <pc:spChg chg="del">
          <ac:chgData name="Geoffrey BRASSART" userId="5b3eb97ed22eb37d" providerId="LiveId" clId="{B992C3B1-52C5-4CFD-B291-48B7780D4EFC}" dt="2022-11-29T16:55:28.494" v="527" actId="478"/>
          <ac:spMkLst>
            <pc:docMk/>
            <pc:sldMk cId="3601815719" sldId="292"/>
            <ac:spMk id="12" creationId="{CACB5DA9-F7EC-1D66-6BBF-491F95ADA07D}"/>
          </ac:spMkLst>
        </pc:spChg>
        <pc:spChg chg="del">
          <ac:chgData name="Geoffrey BRASSART" userId="5b3eb97ed22eb37d" providerId="LiveId" clId="{B992C3B1-52C5-4CFD-B291-48B7780D4EFC}" dt="2022-11-29T16:55:20.250" v="520" actId="478"/>
          <ac:spMkLst>
            <pc:docMk/>
            <pc:sldMk cId="3601815719" sldId="292"/>
            <ac:spMk id="13" creationId="{CF5E8BE9-F92E-9B85-13EC-6EEE6847D149}"/>
          </ac:spMkLst>
        </pc:spChg>
        <pc:spChg chg="mod">
          <ac:chgData name="Geoffrey BRASSART" userId="5b3eb97ed22eb37d" providerId="LiveId" clId="{B992C3B1-52C5-4CFD-B291-48B7780D4EFC}" dt="2022-11-29T16:59:35.835" v="613" actId="1076"/>
          <ac:spMkLst>
            <pc:docMk/>
            <pc:sldMk cId="3601815719" sldId="292"/>
            <ac:spMk id="14" creationId="{2062E64E-E0A4-5B0C-7BF6-49CD4726A06F}"/>
          </ac:spMkLst>
        </pc:spChg>
        <pc:spChg chg="del">
          <ac:chgData name="Geoffrey BRASSART" userId="5b3eb97ed22eb37d" providerId="LiveId" clId="{B992C3B1-52C5-4CFD-B291-48B7780D4EFC}" dt="2022-11-29T16:55:23.406" v="523" actId="478"/>
          <ac:spMkLst>
            <pc:docMk/>
            <pc:sldMk cId="3601815719" sldId="292"/>
            <ac:spMk id="15" creationId="{06E46370-235F-072D-CDC4-28F0100F2A85}"/>
          </ac:spMkLst>
        </pc:spChg>
        <pc:spChg chg="add mod">
          <ac:chgData name="Geoffrey BRASSART" userId="5b3eb97ed22eb37d" providerId="LiveId" clId="{B992C3B1-52C5-4CFD-B291-48B7780D4EFC}" dt="2022-11-29T17:03:55.941" v="825" actId="14100"/>
          <ac:spMkLst>
            <pc:docMk/>
            <pc:sldMk cId="3601815719" sldId="292"/>
            <ac:spMk id="18" creationId="{5730DA2A-BE50-3AA7-8630-121AF81BFCDD}"/>
          </ac:spMkLst>
        </pc:spChg>
        <pc:spChg chg="del">
          <ac:chgData name="Geoffrey BRASSART" userId="5b3eb97ed22eb37d" providerId="LiveId" clId="{B992C3B1-52C5-4CFD-B291-48B7780D4EFC}" dt="2022-11-29T16:55:29.087" v="528" actId="478"/>
          <ac:spMkLst>
            <pc:docMk/>
            <pc:sldMk cId="3601815719" sldId="292"/>
            <ac:spMk id="20" creationId="{57A4F1B3-7D29-1070-A386-2D9577485C2B}"/>
          </ac:spMkLst>
        </pc:spChg>
        <pc:spChg chg="add del mod">
          <ac:chgData name="Geoffrey BRASSART" userId="5b3eb97ed22eb37d" providerId="LiveId" clId="{B992C3B1-52C5-4CFD-B291-48B7780D4EFC}" dt="2022-11-30T11:04:50.009" v="4968" actId="478"/>
          <ac:spMkLst>
            <pc:docMk/>
            <pc:sldMk cId="3601815719" sldId="292"/>
            <ac:spMk id="21" creationId="{95D29043-C92B-F7D2-0EED-EEFA33F84F24}"/>
          </ac:spMkLst>
        </pc:spChg>
        <pc:spChg chg="del">
          <ac:chgData name="Geoffrey BRASSART" userId="5b3eb97ed22eb37d" providerId="LiveId" clId="{B992C3B1-52C5-4CFD-B291-48B7780D4EFC}" dt="2022-11-29T16:53:20.103" v="287" actId="478"/>
          <ac:spMkLst>
            <pc:docMk/>
            <pc:sldMk cId="3601815719" sldId="292"/>
            <ac:spMk id="23" creationId="{81E11203-9A33-5699-8A09-C1529F469A4A}"/>
          </ac:spMkLst>
        </pc:spChg>
        <pc:spChg chg="del">
          <ac:chgData name="Geoffrey BRASSART" userId="5b3eb97ed22eb37d" providerId="LiveId" clId="{B992C3B1-52C5-4CFD-B291-48B7780D4EFC}" dt="2022-11-29T16:55:27.847" v="526" actId="478"/>
          <ac:spMkLst>
            <pc:docMk/>
            <pc:sldMk cId="3601815719" sldId="292"/>
            <ac:spMk id="24" creationId="{73C72CEF-08B8-DEF9-024B-CFDDC3059132}"/>
          </ac:spMkLst>
        </pc:spChg>
        <pc:spChg chg="add mod">
          <ac:chgData name="Geoffrey BRASSART" userId="5b3eb97ed22eb37d" providerId="LiveId" clId="{B992C3B1-52C5-4CFD-B291-48B7780D4EFC}" dt="2022-11-29T17:04:25.918" v="832" actId="14100"/>
          <ac:spMkLst>
            <pc:docMk/>
            <pc:sldMk cId="3601815719" sldId="292"/>
            <ac:spMk id="25" creationId="{1DC71218-C08D-001B-15A3-6CC447C9BC3A}"/>
          </ac:spMkLst>
        </pc:spChg>
        <pc:spChg chg="add mod">
          <ac:chgData name="Geoffrey BRASSART" userId="5b3eb97ed22eb37d" providerId="LiveId" clId="{B992C3B1-52C5-4CFD-B291-48B7780D4EFC}" dt="2022-11-29T17:04:41.478" v="837" actId="20577"/>
          <ac:spMkLst>
            <pc:docMk/>
            <pc:sldMk cId="3601815719" sldId="292"/>
            <ac:spMk id="26" creationId="{A892CBE8-9168-D561-F2AA-A309CA521897}"/>
          </ac:spMkLst>
        </pc:spChg>
        <pc:spChg chg="add mod">
          <ac:chgData name="Geoffrey BRASSART" userId="5b3eb97ed22eb37d" providerId="LiveId" clId="{B992C3B1-52C5-4CFD-B291-48B7780D4EFC}" dt="2022-11-29T17:05:10.392" v="844" actId="14100"/>
          <ac:spMkLst>
            <pc:docMk/>
            <pc:sldMk cId="3601815719" sldId="292"/>
            <ac:spMk id="27" creationId="{041ECD7A-57D9-0862-B2EF-70A756D22D9A}"/>
          </ac:spMkLst>
        </pc:spChg>
        <pc:spChg chg="add mod">
          <ac:chgData name="Geoffrey BRASSART" userId="5b3eb97ed22eb37d" providerId="LiveId" clId="{B992C3B1-52C5-4CFD-B291-48B7780D4EFC}" dt="2022-11-29T17:04:59.549" v="842" actId="14100"/>
          <ac:spMkLst>
            <pc:docMk/>
            <pc:sldMk cId="3601815719" sldId="292"/>
            <ac:spMk id="28" creationId="{F3585DB2-2C14-093E-C5B9-3BEDC5103928}"/>
          </ac:spMkLst>
        </pc:spChg>
        <pc:spChg chg="mod">
          <ac:chgData name="Geoffrey BRASSART" userId="5b3eb97ed22eb37d" providerId="LiveId" clId="{B992C3B1-52C5-4CFD-B291-48B7780D4EFC}" dt="2022-11-29T17:07:18.378" v="868" actId="20577"/>
          <ac:spMkLst>
            <pc:docMk/>
            <pc:sldMk cId="3601815719" sldId="292"/>
            <ac:spMk id="116" creationId="{00000000-0000-0000-0000-000000000000}"/>
          </ac:spMkLst>
        </pc:spChg>
        <pc:spChg chg="mod">
          <ac:chgData name="Geoffrey BRASSART" userId="5b3eb97ed22eb37d" providerId="LiveId" clId="{B992C3B1-52C5-4CFD-B291-48B7780D4EFC}" dt="2022-11-30T11:03:52.267" v="4966" actId="20577"/>
          <ac:spMkLst>
            <pc:docMk/>
            <pc:sldMk cId="3601815719" sldId="292"/>
            <ac:spMk id="117" creationId="{00000000-0000-0000-0000-000000000000}"/>
          </ac:spMkLst>
        </pc:spChg>
        <pc:picChg chg="add mod">
          <ac:chgData name="Geoffrey BRASSART" userId="5b3eb97ed22eb37d" providerId="LiveId" clId="{B992C3B1-52C5-4CFD-B291-48B7780D4EFC}" dt="2022-11-30T11:05:53.655" v="4988" actId="1036"/>
          <ac:picMkLst>
            <pc:docMk/>
            <pc:sldMk cId="3601815719" sldId="292"/>
            <ac:picMk id="16" creationId="{74449802-0D7E-E587-D6B7-0AE70C6ACFFC}"/>
          </ac:picMkLst>
        </pc:picChg>
        <pc:picChg chg="del">
          <ac:chgData name="Geoffrey BRASSART" userId="5b3eb97ed22eb37d" providerId="LiveId" clId="{B992C3B1-52C5-4CFD-B291-48B7780D4EFC}" dt="2022-11-29T16:50:56.398" v="207" actId="478"/>
          <ac:picMkLst>
            <pc:docMk/>
            <pc:sldMk cId="3601815719" sldId="292"/>
            <ac:picMk id="17" creationId="{29FD094C-7F17-B675-5BC9-BAA10ED73D44}"/>
          </ac:picMkLst>
        </pc:picChg>
        <pc:picChg chg="del">
          <ac:chgData name="Geoffrey BRASSART" userId="5b3eb97ed22eb37d" providerId="LiveId" clId="{B992C3B1-52C5-4CFD-B291-48B7780D4EFC}" dt="2022-11-29T16:50:57.553" v="208" actId="478"/>
          <ac:picMkLst>
            <pc:docMk/>
            <pc:sldMk cId="3601815719" sldId="292"/>
            <ac:picMk id="19" creationId="{781D540E-4E79-4C59-5163-2BE9F8ABBA1D}"/>
          </ac:picMkLst>
        </pc:picChg>
        <pc:picChg chg="mod ord">
          <ac:chgData name="Geoffrey BRASSART" userId="5b3eb97ed22eb37d" providerId="LiveId" clId="{B992C3B1-52C5-4CFD-B291-48B7780D4EFC}" dt="2022-11-30T11:05:44.727" v="4981" actId="1035"/>
          <ac:picMkLst>
            <pc:docMk/>
            <pc:sldMk cId="3601815719" sldId="292"/>
            <ac:picMk id="22" creationId="{129DDEE0-AECD-AE3C-C9FD-06FBADE91097}"/>
          </ac:picMkLst>
        </pc:picChg>
      </pc:sldChg>
      <pc:sldChg chg="delSp modSp add mod ord delAnim modAnim">
        <pc:chgData name="Geoffrey BRASSART" userId="5b3eb97ed22eb37d" providerId="LiveId" clId="{B992C3B1-52C5-4CFD-B291-48B7780D4EFC}" dt="2022-11-30T11:11:25.108" v="5040"/>
        <pc:sldMkLst>
          <pc:docMk/>
          <pc:sldMk cId="2907621744" sldId="293"/>
        </pc:sldMkLst>
        <pc:spChg chg="del">
          <ac:chgData name="Geoffrey BRASSART" userId="5b3eb97ed22eb37d" providerId="LiveId" clId="{B992C3B1-52C5-4CFD-B291-48B7780D4EFC}" dt="2022-11-29T17:19:58.917" v="1293" actId="478"/>
          <ac:spMkLst>
            <pc:docMk/>
            <pc:sldMk cId="2907621744" sldId="293"/>
            <ac:spMk id="7" creationId="{687C7E35-382B-B7E7-FAD5-F21F28E680AB}"/>
          </ac:spMkLst>
        </pc:spChg>
        <pc:spChg chg="mod">
          <ac:chgData name="Geoffrey BRASSART" userId="5b3eb97ed22eb37d" providerId="LiveId" clId="{B992C3B1-52C5-4CFD-B291-48B7780D4EFC}" dt="2022-11-29T17:23:30.394" v="1310" actId="14100"/>
          <ac:spMkLst>
            <pc:docMk/>
            <pc:sldMk cId="2907621744" sldId="293"/>
            <ac:spMk id="9" creationId="{4828CC02-23ED-006A-9535-7EF49ED40AFB}"/>
          </ac:spMkLst>
        </pc:spChg>
        <pc:spChg chg="del">
          <ac:chgData name="Geoffrey BRASSART" userId="5b3eb97ed22eb37d" providerId="LiveId" clId="{B992C3B1-52C5-4CFD-B291-48B7780D4EFC}" dt="2022-11-29T17:20:00.689" v="1295" actId="478"/>
          <ac:spMkLst>
            <pc:docMk/>
            <pc:sldMk cId="2907621744" sldId="293"/>
            <ac:spMk id="11" creationId="{7E46FA0E-6EF5-128E-315B-44677AF96AB5}"/>
          </ac:spMkLst>
        </pc:spChg>
        <pc:spChg chg="mod">
          <ac:chgData name="Geoffrey BRASSART" userId="5b3eb97ed22eb37d" providerId="LiveId" clId="{B992C3B1-52C5-4CFD-B291-48B7780D4EFC}" dt="2022-11-29T17:23:22.599" v="1307" actId="1076"/>
          <ac:spMkLst>
            <pc:docMk/>
            <pc:sldMk cId="2907621744" sldId="293"/>
            <ac:spMk id="14" creationId="{2062E64E-E0A4-5B0C-7BF6-49CD4726A06F}"/>
          </ac:spMkLst>
        </pc:spChg>
        <pc:spChg chg="del">
          <ac:chgData name="Geoffrey BRASSART" userId="5b3eb97ed22eb37d" providerId="LiveId" clId="{B992C3B1-52C5-4CFD-B291-48B7780D4EFC}" dt="2022-11-29T17:19:59.879" v="1294" actId="478"/>
          <ac:spMkLst>
            <pc:docMk/>
            <pc:sldMk cId="2907621744" sldId="293"/>
            <ac:spMk id="18" creationId="{5730DA2A-BE50-3AA7-8630-121AF81BFCDD}"/>
          </ac:spMkLst>
        </pc:spChg>
        <pc:spChg chg="del">
          <ac:chgData name="Geoffrey BRASSART" userId="5b3eb97ed22eb37d" providerId="LiveId" clId="{B992C3B1-52C5-4CFD-B291-48B7780D4EFC}" dt="2022-11-29T17:19:57.903" v="1292" actId="478"/>
          <ac:spMkLst>
            <pc:docMk/>
            <pc:sldMk cId="2907621744" sldId="293"/>
            <ac:spMk id="21" creationId="{95D29043-C92B-F7D2-0EED-EEFA33F84F24}"/>
          </ac:spMkLst>
        </pc:spChg>
        <pc:spChg chg="mod">
          <ac:chgData name="Geoffrey BRASSART" userId="5b3eb97ed22eb37d" providerId="LiveId" clId="{B992C3B1-52C5-4CFD-B291-48B7780D4EFC}" dt="2022-11-29T17:23:33.308" v="1311" actId="1076"/>
          <ac:spMkLst>
            <pc:docMk/>
            <pc:sldMk cId="2907621744" sldId="293"/>
            <ac:spMk id="25" creationId="{1DC71218-C08D-001B-15A3-6CC447C9BC3A}"/>
          </ac:spMkLst>
        </pc:spChg>
        <pc:spChg chg="mod">
          <ac:chgData name="Geoffrey BRASSART" userId="5b3eb97ed22eb37d" providerId="LiveId" clId="{B992C3B1-52C5-4CFD-B291-48B7780D4EFC}" dt="2022-11-29T17:23:38.649" v="1312" actId="1076"/>
          <ac:spMkLst>
            <pc:docMk/>
            <pc:sldMk cId="2907621744" sldId="293"/>
            <ac:spMk id="26" creationId="{A892CBE8-9168-D561-F2AA-A309CA521897}"/>
          </ac:spMkLst>
        </pc:spChg>
        <pc:spChg chg="mod">
          <ac:chgData name="Geoffrey BRASSART" userId="5b3eb97ed22eb37d" providerId="LiveId" clId="{B992C3B1-52C5-4CFD-B291-48B7780D4EFC}" dt="2022-11-29T17:23:38.649" v="1312" actId="1076"/>
          <ac:spMkLst>
            <pc:docMk/>
            <pc:sldMk cId="2907621744" sldId="293"/>
            <ac:spMk id="27" creationId="{041ECD7A-57D9-0862-B2EF-70A756D22D9A}"/>
          </ac:spMkLst>
        </pc:spChg>
        <pc:spChg chg="mod">
          <ac:chgData name="Geoffrey BRASSART" userId="5b3eb97ed22eb37d" providerId="LiveId" clId="{B992C3B1-52C5-4CFD-B291-48B7780D4EFC}" dt="2022-11-29T17:23:38.649" v="1312" actId="1076"/>
          <ac:spMkLst>
            <pc:docMk/>
            <pc:sldMk cId="2907621744" sldId="293"/>
            <ac:spMk id="28" creationId="{F3585DB2-2C14-093E-C5B9-3BEDC5103928}"/>
          </ac:spMkLst>
        </pc:spChg>
        <pc:spChg chg="mod">
          <ac:chgData name="Geoffrey BRASSART" userId="5b3eb97ed22eb37d" providerId="LiveId" clId="{B992C3B1-52C5-4CFD-B291-48B7780D4EFC}" dt="2022-11-30T10:24:44.729" v="4728" actId="20577"/>
          <ac:spMkLst>
            <pc:docMk/>
            <pc:sldMk cId="2907621744" sldId="293"/>
            <ac:spMk id="116" creationId="{00000000-0000-0000-0000-000000000000}"/>
          </ac:spMkLst>
        </pc:spChg>
        <pc:spChg chg="mod">
          <ac:chgData name="Geoffrey BRASSART" userId="5b3eb97ed22eb37d" providerId="LiveId" clId="{B992C3B1-52C5-4CFD-B291-48B7780D4EFC}" dt="2022-11-30T11:10:43.935" v="5035" actId="20577"/>
          <ac:spMkLst>
            <pc:docMk/>
            <pc:sldMk cId="2907621744" sldId="293"/>
            <ac:spMk id="117" creationId="{00000000-0000-0000-0000-000000000000}"/>
          </ac:spMkLst>
        </pc:spChg>
        <pc:picChg chg="del">
          <ac:chgData name="Geoffrey BRASSART" userId="5b3eb97ed22eb37d" providerId="LiveId" clId="{B992C3B1-52C5-4CFD-B291-48B7780D4EFC}" dt="2022-11-29T17:19:56.845" v="1291" actId="478"/>
          <ac:picMkLst>
            <pc:docMk/>
            <pc:sldMk cId="2907621744" sldId="293"/>
            <ac:picMk id="16" creationId="{74449802-0D7E-E587-D6B7-0AE70C6ACFFC}"/>
          </ac:picMkLst>
        </pc:picChg>
        <pc:picChg chg="mod">
          <ac:chgData name="Geoffrey BRASSART" userId="5b3eb97ed22eb37d" providerId="LiveId" clId="{B992C3B1-52C5-4CFD-B291-48B7780D4EFC}" dt="2022-11-29T17:23:17.235" v="1306" actId="1076"/>
          <ac:picMkLst>
            <pc:docMk/>
            <pc:sldMk cId="2907621744" sldId="293"/>
            <ac:picMk id="22" creationId="{129DDEE0-AECD-AE3C-C9FD-06FBADE91097}"/>
          </ac:picMkLst>
        </pc:picChg>
      </pc:sldChg>
      <pc:sldChg chg="addSp modSp add mod ord modAnim">
        <pc:chgData name="Geoffrey BRASSART" userId="5b3eb97ed22eb37d" providerId="LiveId" clId="{B992C3B1-52C5-4CFD-B291-48B7780D4EFC}" dt="2022-11-30T11:29:20.845" v="5319" actId="20577"/>
        <pc:sldMkLst>
          <pc:docMk/>
          <pc:sldMk cId="1972432976" sldId="294"/>
        </pc:sldMkLst>
        <pc:spChg chg="add mod">
          <ac:chgData name="Geoffrey BRASSART" userId="5b3eb97ed22eb37d" providerId="LiveId" clId="{B992C3B1-52C5-4CFD-B291-48B7780D4EFC}" dt="2022-11-29T17:54:08.237" v="2978" actId="1076"/>
          <ac:spMkLst>
            <pc:docMk/>
            <pc:sldMk cId="1972432976" sldId="294"/>
            <ac:spMk id="3" creationId="{5C8594A5-6298-5BD7-06C0-0A57AC31106D}"/>
          </ac:spMkLst>
        </pc:spChg>
        <pc:spChg chg="add mod">
          <ac:chgData name="Geoffrey BRASSART" userId="5b3eb97ed22eb37d" providerId="LiveId" clId="{B992C3B1-52C5-4CFD-B291-48B7780D4EFC}" dt="2022-11-29T17:54:53.504" v="2993" actId="20577"/>
          <ac:spMkLst>
            <pc:docMk/>
            <pc:sldMk cId="1972432976" sldId="294"/>
            <ac:spMk id="4" creationId="{EC1C30BD-AD53-6C07-B1A1-3ED0AB6A398D}"/>
          </ac:spMkLst>
        </pc:spChg>
        <pc:spChg chg="add mod">
          <ac:chgData name="Geoffrey BRASSART" userId="5b3eb97ed22eb37d" providerId="LiveId" clId="{B992C3B1-52C5-4CFD-B291-48B7780D4EFC}" dt="2022-11-29T17:54:56.080" v="2995" actId="20577"/>
          <ac:spMkLst>
            <pc:docMk/>
            <pc:sldMk cId="1972432976" sldId="294"/>
            <ac:spMk id="5" creationId="{2D0F0E52-C335-20A4-8E27-FF25907BC610}"/>
          </ac:spMkLst>
        </pc:spChg>
        <pc:spChg chg="add mod">
          <ac:chgData name="Geoffrey BRASSART" userId="5b3eb97ed22eb37d" providerId="LiveId" clId="{B992C3B1-52C5-4CFD-B291-48B7780D4EFC}" dt="2022-11-29T17:55:18.221" v="2996" actId="14100"/>
          <ac:spMkLst>
            <pc:docMk/>
            <pc:sldMk cId="1972432976" sldId="294"/>
            <ac:spMk id="6" creationId="{72E8F563-66E2-7E60-48D7-F9582834D35E}"/>
          </ac:spMkLst>
        </pc:spChg>
        <pc:spChg chg="add mod">
          <ac:chgData name="Geoffrey BRASSART" userId="5b3eb97ed22eb37d" providerId="LiveId" clId="{B992C3B1-52C5-4CFD-B291-48B7780D4EFC}" dt="2022-11-29T17:54:44.156" v="2990" actId="14100"/>
          <ac:spMkLst>
            <pc:docMk/>
            <pc:sldMk cId="1972432976" sldId="294"/>
            <ac:spMk id="7" creationId="{0E734312-7B8E-5CB0-7F6F-0DB9B162072B}"/>
          </ac:spMkLst>
        </pc:spChg>
        <pc:spChg chg="add mod">
          <ac:chgData name="Geoffrey BRASSART" userId="5b3eb97ed22eb37d" providerId="LiveId" clId="{B992C3B1-52C5-4CFD-B291-48B7780D4EFC}" dt="2022-11-29T17:56:06.237" v="3069" actId="14100"/>
          <ac:spMkLst>
            <pc:docMk/>
            <pc:sldMk cId="1972432976" sldId="294"/>
            <ac:spMk id="8" creationId="{B393A655-FEEA-18E0-F87F-D95B79FA532F}"/>
          </ac:spMkLst>
        </pc:spChg>
        <pc:spChg chg="add mod">
          <ac:chgData name="Geoffrey BRASSART" userId="5b3eb97ed22eb37d" providerId="LiveId" clId="{B992C3B1-52C5-4CFD-B291-48B7780D4EFC}" dt="2022-11-29T17:54:36.902" v="2988" actId="14100"/>
          <ac:spMkLst>
            <pc:docMk/>
            <pc:sldMk cId="1972432976" sldId="294"/>
            <ac:spMk id="9" creationId="{600295AE-5A42-08E8-C570-8B6BCDFF7F30}"/>
          </ac:spMkLst>
        </pc:spChg>
        <pc:spChg chg="add mod">
          <ac:chgData name="Geoffrey BRASSART" userId="5b3eb97ed22eb37d" providerId="LiveId" clId="{B992C3B1-52C5-4CFD-B291-48B7780D4EFC}" dt="2022-11-29T17:54:41.786" v="2989" actId="1076"/>
          <ac:spMkLst>
            <pc:docMk/>
            <pc:sldMk cId="1972432976" sldId="294"/>
            <ac:spMk id="10" creationId="{E7B8F2FF-80A2-31E0-9F93-8338CC709A34}"/>
          </ac:spMkLst>
        </pc:spChg>
        <pc:spChg chg="add mod">
          <ac:chgData name="Geoffrey BRASSART" userId="5b3eb97ed22eb37d" providerId="LiveId" clId="{B992C3B1-52C5-4CFD-B291-48B7780D4EFC}" dt="2022-11-29T17:54:47.682" v="2991" actId="1076"/>
          <ac:spMkLst>
            <pc:docMk/>
            <pc:sldMk cId="1972432976" sldId="294"/>
            <ac:spMk id="12" creationId="{9A61AA6B-53E1-05EC-E2A3-58D7F8F5F221}"/>
          </ac:spMkLst>
        </pc:spChg>
        <pc:spChg chg="add mod">
          <ac:chgData name="Geoffrey BRASSART" userId="5b3eb97ed22eb37d" providerId="LiveId" clId="{B992C3B1-52C5-4CFD-B291-48B7780D4EFC}" dt="2022-11-29T17:56:56.226" v="3077" actId="20577"/>
          <ac:spMkLst>
            <pc:docMk/>
            <pc:sldMk cId="1972432976" sldId="294"/>
            <ac:spMk id="13" creationId="{2F715040-5644-D4EB-4E0D-3A6EFAC07E9B}"/>
          </ac:spMkLst>
        </pc:spChg>
        <pc:spChg chg="add mod">
          <ac:chgData name="Geoffrey BRASSART" userId="5b3eb97ed22eb37d" providerId="LiveId" clId="{B992C3B1-52C5-4CFD-B291-48B7780D4EFC}" dt="2022-11-29T17:56:47.885" v="3073" actId="14100"/>
          <ac:spMkLst>
            <pc:docMk/>
            <pc:sldMk cId="1972432976" sldId="294"/>
            <ac:spMk id="14" creationId="{B8B5A622-941D-E657-14B9-08048136889E}"/>
          </ac:spMkLst>
        </pc:spChg>
        <pc:spChg chg="add mod">
          <ac:chgData name="Geoffrey BRASSART" userId="5b3eb97ed22eb37d" providerId="LiveId" clId="{B992C3B1-52C5-4CFD-B291-48B7780D4EFC}" dt="2022-11-29T17:57:06.352" v="3079" actId="14100"/>
          <ac:spMkLst>
            <pc:docMk/>
            <pc:sldMk cId="1972432976" sldId="294"/>
            <ac:spMk id="15" creationId="{A646DD6F-7498-A27A-DB5B-54AC3345CA98}"/>
          </ac:spMkLst>
        </pc:spChg>
        <pc:spChg chg="mod">
          <ac:chgData name="Geoffrey BRASSART" userId="5b3eb97ed22eb37d" providerId="LiveId" clId="{B992C3B1-52C5-4CFD-B291-48B7780D4EFC}" dt="2022-11-29T17:34:59.498" v="1501"/>
          <ac:spMkLst>
            <pc:docMk/>
            <pc:sldMk cId="1972432976" sldId="294"/>
            <ac:spMk id="114" creationId="{00000000-0000-0000-0000-000000000000}"/>
          </ac:spMkLst>
        </pc:spChg>
        <pc:spChg chg="mod">
          <ac:chgData name="Geoffrey BRASSART" userId="5b3eb97ed22eb37d" providerId="LiveId" clId="{B992C3B1-52C5-4CFD-B291-48B7780D4EFC}" dt="2022-11-29T17:36:38.541" v="1548" actId="20577"/>
          <ac:spMkLst>
            <pc:docMk/>
            <pc:sldMk cId="1972432976" sldId="294"/>
            <ac:spMk id="116" creationId="{00000000-0000-0000-0000-000000000000}"/>
          </ac:spMkLst>
        </pc:spChg>
        <pc:spChg chg="mod">
          <ac:chgData name="Geoffrey BRASSART" userId="5b3eb97ed22eb37d" providerId="LiveId" clId="{B992C3B1-52C5-4CFD-B291-48B7780D4EFC}" dt="2022-11-30T11:29:20.845" v="5319" actId="20577"/>
          <ac:spMkLst>
            <pc:docMk/>
            <pc:sldMk cId="1972432976" sldId="294"/>
            <ac:spMk id="117" creationId="{00000000-0000-0000-0000-000000000000}"/>
          </ac:spMkLst>
        </pc:spChg>
        <pc:picChg chg="mod">
          <ac:chgData name="Geoffrey BRASSART" userId="5b3eb97ed22eb37d" providerId="LiveId" clId="{B992C3B1-52C5-4CFD-B291-48B7780D4EFC}" dt="2022-11-29T17:44:30.225" v="2271" actId="1076"/>
          <ac:picMkLst>
            <pc:docMk/>
            <pc:sldMk cId="1972432976" sldId="294"/>
            <ac:picMk id="11" creationId="{EAB350AC-A9DA-B51C-7CCE-8B02ACB71A4E}"/>
          </ac:picMkLst>
        </pc:picChg>
      </pc:sldChg>
      <pc:sldChg chg="modSp add mod ord modAnim">
        <pc:chgData name="Geoffrey BRASSART" userId="5b3eb97ed22eb37d" providerId="LiveId" clId="{B992C3B1-52C5-4CFD-B291-48B7780D4EFC}" dt="2022-11-30T11:37:28.936" v="5405" actId="20577"/>
        <pc:sldMkLst>
          <pc:docMk/>
          <pc:sldMk cId="2636226291" sldId="295"/>
        </pc:sldMkLst>
        <pc:spChg chg="mod">
          <ac:chgData name="Geoffrey BRASSART" userId="5b3eb97ed22eb37d" providerId="LiveId" clId="{B992C3B1-52C5-4CFD-B291-48B7780D4EFC}" dt="2022-11-30T09:54:19.263" v="4092" actId="1076"/>
          <ac:spMkLst>
            <pc:docMk/>
            <pc:sldMk cId="2636226291" sldId="295"/>
            <ac:spMk id="2" creationId="{E3351ED5-6EEE-B56E-F94C-C49B46EA20AE}"/>
          </ac:spMkLst>
        </pc:spChg>
        <pc:spChg chg="mod">
          <ac:chgData name="Geoffrey BRASSART" userId="5b3eb97ed22eb37d" providerId="LiveId" clId="{B992C3B1-52C5-4CFD-B291-48B7780D4EFC}" dt="2022-11-30T09:54:19.263" v="4092" actId="1076"/>
          <ac:spMkLst>
            <pc:docMk/>
            <pc:sldMk cId="2636226291" sldId="295"/>
            <ac:spMk id="3" creationId="{5E06BA1F-665C-6676-5F40-C0AB3797645A}"/>
          </ac:spMkLst>
        </pc:spChg>
        <pc:spChg chg="mod">
          <ac:chgData name="Geoffrey BRASSART" userId="5b3eb97ed22eb37d" providerId="LiveId" clId="{B992C3B1-52C5-4CFD-B291-48B7780D4EFC}" dt="2022-11-30T09:54:19.263" v="4092" actId="1076"/>
          <ac:spMkLst>
            <pc:docMk/>
            <pc:sldMk cId="2636226291" sldId="295"/>
            <ac:spMk id="16" creationId="{14AB47F3-9A13-1053-23A3-688F1AF8546E}"/>
          </ac:spMkLst>
        </pc:spChg>
        <pc:spChg chg="mod">
          <ac:chgData name="Geoffrey BRASSART" userId="5b3eb97ed22eb37d" providerId="LiveId" clId="{B992C3B1-52C5-4CFD-B291-48B7780D4EFC}" dt="2022-11-30T09:54:19.263" v="4092" actId="1076"/>
          <ac:spMkLst>
            <pc:docMk/>
            <pc:sldMk cId="2636226291" sldId="295"/>
            <ac:spMk id="20" creationId="{D0C3FC85-27C5-ABE9-7ADB-D54E1FC27407}"/>
          </ac:spMkLst>
        </pc:spChg>
        <pc:spChg chg="mod">
          <ac:chgData name="Geoffrey BRASSART" userId="5b3eb97ed22eb37d" providerId="LiveId" clId="{B992C3B1-52C5-4CFD-B291-48B7780D4EFC}" dt="2022-11-30T09:54:19.263" v="4092" actId="1076"/>
          <ac:spMkLst>
            <pc:docMk/>
            <pc:sldMk cId="2636226291" sldId="295"/>
            <ac:spMk id="21" creationId="{9C363026-3A31-646E-54A7-DBFB789ABAB8}"/>
          </ac:spMkLst>
        </pc:spChg>
        <pc:spChg chg="mod">
          <ac:chgData name="Geoffrey BRASSART" userId="5b3eb97ed22eb37d" providerId="LiveId" clId="{B992C3B1-52C5-4CFD-B291-48B7780D4EFC}" dt="2022-11-30T09:54:19.263" v="4092" actId="1076"/>
          <ac:spMkLst>
            <pc:docMk/>
            <pc:sldMk cId="2636226291" sldId="295"/>
            <ac:spMk id="29" creationId="{E5B97E33-E3F9-4DE0-54DE-2263F3AB5461}"/>
          </ac:spMkLst>
        </pc:spChg>
        <pc:spChg chg="mod">
          <ac:chgData name="Geoffrey BRASSART" userId="5b3eb97ed22eb37d" providerId="LiveId" clId="{B992C3B1-52C5-4CFD-B291-48B7780D4EFC}" dt="2022-11-30T09:54:19.263" v="4092" actId="1076"/>
          <ac:spMkLst>
            <pc:docMk/>
            <pc:sldMk cId="2636226291" sldId="295"/>
            <ac:spMk id="30" creationId="{19758CA7-6660-4E92-CBC0-A16329C7B081}"/>
          </ac:spMkLst>
        </pc:spChg>
        <pc:spChg chg="mod">
          <ac:chgData name="Geoffrey BRASSART" userId="5b3eb97ed22eb37d" providerId="LiveId" clId="{B992C3B1-52C5-4CFD-B291-48B7780D4EFC}" dt="2022-11-30T09:54:19.263" v="4092" actId="1076"/>
          <ac:spMkLst>
            <pc:docMk/>
            <pc:sldMk cId="2636226291" sldId="295"/>
            <ac:spMk id="31" creationId="{AE0EC37D-6353-D20D-624E-068F24483AD8}"/>
          </ac:spMkLst>
        </pc:spChg>
        <pc:spChg chg="mod">
          <ac:chgData name="Geoffrey BRASSART" userId="5b3eb97ed22eb37d" providerId="LiveId" clId="{B992C3B1-52C5-4CFD-B291-48B7780D4EFC}" dt="2022-11-30T09:54:19.263" v="4092" actId="1076"/>
          <ac:spMkLst>
            <pc:docMk/>
            <pc:sldMk cId="2636226291" sldId="295"/>
            <ac:spMk id="32" creationId="{81DFF64B-B10C-CCAB-47F6-F9CF1BCB7BDD}"/>
          </ac:spMkLst>
        </pc:spChg>
        <pc:spChg chg="mod">
          <ac:chgData name="Geoffrey BRASSART" userId="5b3eb97ed22eb37d" providerId="LiveId" clId="{B992C3B1-52C5-4CFD-B291-48B7780D4EFC}" dt="2022-11-30T10:27:31.210" v="4770"/>
          <ac:spMkLst>
            <pc:docMk/>
            <pc:sldMk cId="2636226291" sldId="295"/>
            <ac:spMk id="114" creationId="{00000000-0000-0000-0000-000000000000}"/>
          </ac:spMkLst>
        </pc:spChg>
        <pc:spChg chg="mod">
          <ac:chgData name="Geoffrey BRASSART" userId="5b3eb97ed22eb37d" providerId="LiveId" clId="{B992C3B1-52C5-4CFD-B291-48B7780D4EFC}" dt="2022-11-30T10:26:38.198" v="4755"/>
          <ac:spMkLst>
            <pc:docMk/>
            <pc:sldMk cId="2636226291" sldId="295"/>
            <ac:spMk id="116" creationId="{00000000-0000-0000-0000-000000000000}"/>
          </ac:spMkLst>
        </pc:spChg>
        <pc:spChg chg="mod">
          <ac:chgData name="Geoffrey BRASSART" userId="5b3eb97ed22eb37d" providerId="LiveId" clId="{B992C3B1-52C5-4CFD-B291-48B7780D4EFC}" dt="2022-11-30T11:37:28.936" v="5405" actId="20577"/>
          <ac:spMkLst>
            <pc:docMk/>
            <pc:sldMk cId="2636226291" sldId="295"/>
            <ac:spMk id="117" creationId="{00000000-0000-0000-0000-000000000000}"/>
          </ac:spMkLst>
        </pc:spChg>
        <pc:picChg chg="mod">
          <ac:chgData name="Geoffrey BRASSART" userId="5b3eb97ed22eb37d" providerId="LiveId" clId="{B992C3B1-52C5-4CFD-B291-48B7780D4EFC}" dt="2022-11-30T09:54:19.263" v="4092" actId="1076"/>
          <ac:picMkLst>
            <pc:docMk/>
            <pc:sldMk cId="2636226291" sldId="295"/>
            <ac:picMk id="8" creationId="{3E7772E5-AEA9-7F2A-04B7-1D68A6EAC7D3}"/>
          </ac:picMkLst>
        </pc:picChg>
      </pc:sldChg>
      <pc:sldChg chg="addSp delSp modSp add mod delAnim modAnim">
        <pc:chgData name="Geoffrey BRASSART" userId="5b3eb97ed22eb37d" providerId="LiveId" clId="{B992C3B1-52C5-4CFD-B291-48B7780D4EFC}" dt="2022-11-30T11:41:43.034" v="5439" actId="20577"/>
        <pc:sldMkLst>
          <pc:docMk/>
          <pc:sldMk cId="2541153227" sldId="296"/>
        </pc:sldMkLst>
        <pc:spChg chg="add mod">
          <ac:chgData name="Geoffrey BRASSART" userId="5b3eb97ed22eb37d" providerId="LiveId" clId="{B992C3B1-52C5-4CFD-B291-48B7780D4EFC}" dt="2022-11-30T10:18:08.288" v="4682" actId="1076"/>
          <ac:spMkLst>
            <pc:docMk/>
            <pc:sldMk cId="2541153227" sldId="296"/>
            <ac:spMk id="5" creationId="{FA8A1464-51B7-E438-C75B-1BDD35921D52}"/>
          </ac:spMkLst>
        </pc:spChg>
        <pc:spChg chg="add mod">
          <ac:chgData name="Geoffrey BRASSART" userId="5b3eb97ed22eb37d" providerId="LiveId" clId="{B992C3B1-52C5-4CFD-B291-48B7780D4EFC}" dt="2022-11-30T10:18:47.345" v="4696" actId="1076"/>
          <ac:spMkLst>
            <pc:docMk/>
            <pc:sldMk cId="2541153227" sldId="296"/>
            <ac:spMk id="7" creationId="{DE102728-3531-E435-5852-9A6A030EF2E2}"/>
          </ac:spMkLst>
        </pc:spChg>
        <pc:spChg chg="add mod">
          <ac:chgData name="Geoffrey BRASSART" userId="5b3eb97ed22eb37d" providerId="LiveId" clId="{B992C3B1-52C5-4CFD-B291-48B7780D4EFC}" dt="2022-11-30T10:18:50.677" v="4697" actId="1076"/>
          <ac:spMkLst>
            <pc:docMk/>
            <pc:sldMk cId="2541153227" sldId="296"/>
            <ac:spMk id="8" creationId="{E3072996-77FC-35D2-D695-24229DAD9F85}"/>
          </ac:spMkLst>
        </pc:spChg>
        <pc:spChg chg="add mod">
          <ac:chgData name="Geoffrey BRASSART" userId="5b3eb97ed22eb37d" providerId="LiveId" clId="{B992C3B1-52C5-4CFD-B291-48B7780D4EFC}" dt="2022-11-30T10:18:43.540" v="4695" actId="1076"/>
          <ac:spMkLst>
            <pc:docMk/>
            <pc:sldMk cId="2541153227" sldId="296"/>
            <ac:spMk id="9" creationId="{CC5F8F98-63E5-7219-090D-38BB9491D2F4}"/>
          </ac:spMkLst>
        </pc:spChg>
        <pc:spChg chg="add mod">
          <ac:chgData name="Geoffrey BRASSART" userId="5b3eb97ed22eb37d" providerId="LiveId" clId="{B992C3B1-52C5-4CFD-B291-48B7780D4EFC}" dt="2022-11-30T10:18:34.780" v="4692" actId="14100"/>
          <ac:spMkLst>
            <pc:docMk/>
            <pc:sldMk cId="2541153227" sldId="296"/>
            <ac:spMk id="10" creationId="{982E4855-79D3-2C04-F2A6-7759BCE3BFAF}"/>
          </ac:spMkLst>
        </pc:spChg>
        <pc:spChg chg="add mod">
          <ac:chgData name="Geoffrey BRASSART" userId="5b3eb97ed22eb37d" providerId="LiveId" clId="{B992C3B1-52C5-4CFD-B291-48B7780D4EFC}" dt="2022-11-30T10:18:23.860" v="4688" actId="14100"/>
          <ac:spMkLst>
            <pc:docMk/>
            <pc:sldMk cId="2541153227" sldId="296"/>
            <ac:spMk id="11" creationId="{D77A987E-B587-C031-A7A4-A407F48697BB}"/>
          </ac:spMkLst>
        </pc:spChg>
        <pc:spChg chg="add mod">
          <ac:chgData name="Geoffrey BRASSART" userId="5b3eb97ed22eb37d" providerId="LiveId" clId="{B992C3B1-52C5-4CFD-B291-48B7780D4EFC}" dt="2022-11-30T10:18:40.383" v="4694" actId="14100"/>
          <ac:spMkLst>
            <pc:docMk/>
            <pc:sldMk cId="2541153227" sldId="296"/>
            <ac:spMk id="12" creationId="{2BFB26DA-B51E-ACD2-7859-A84E89599184}"/>
          </ac:spMkLst>
        </pc:spChg>
        <pc:spChg chg="add mod">
          <ac:chgData name="Geoffrey BRASSART" userId="5b3eb97ed22eb37d" providerId="LiveId" clId="{B992C3B1-52C5-4CFD-B291-48B7780D4EFC}" dt="2022-11-30T10:18:12.357" v="4684" actId="14100"/>
          <ac:spMkLst>
            <pc:docMk/>
            <pc:sldMk cId="2541153227" sldId="296"/>
            <ac:spMk id="13" creationId="{3E1E2BF4-BA8F-58B9-BCA3-2E5AAA89A7BA}"/>
          </ac:spMkLst>
        </pc:spChg>
        <pc:spChg chg="add mod">
          <ac:chgData name="Geoffrey BRASSART" userId="5b3eb97ed22eb37d" providerId="LiveId" clId="{B992C3B1-52C5-4CFD-B291-48B7780D4EFC}" dt="2022-11-30T10:18:28.624" v="4690" actId="14100"/>
          <ac:spMkLst>
            <pc:docMk/>
            <pc:sldMk cId="2541153227" sldId="296"/>
            <ac:spMk id="14" creationId="{80190E07-000F-F8AE-D7C0-CF80E2BB9F41}"/>
          </ac:spMkLst>
        </pc:spChg>
        <pc:spChg chg="del">
          <ac:chgData name="Geoffrey BRASSART" userId="5b3eb97ed22eb37d" providerId="LiveId" clId="{B992C3B1-52C5-4CFD-B291-48B7780D4EFC}" dt="2022-11-30T10:17:48.219" v="4680" actId="478"/>
          <ac:spMkLst>
            <pc:docMk/>
            <pc:sldMk cId="2541153227" sldId="296"/>
            <ac:spMk id="17" creationId="{42CB4FF3-F1D9-017D-79D6-66610B4D8D66}"/>
          </ac:spMkLst>
        </pc:spChg>
        <pc:spChg chg="del mod">
          <ac:chgData name="Geoffrey BRASSART" userId="5b3eb97ed22eb37d" providerId="LiveId" clId="{B992C3B1-52C5-4CFD-B291-48B7780D4EFC}" dt="2022-11-30T10:17:46.214" v="4679" actId="478"/>
          <ac:spMkLst>
            <pc:docMk/>
            <pc:sldMk cId="2541153227" sldId="296"/>
            <ac:spMk id="18" creationId="{3424C08F-260C-315D-7B66-3B37EB008947}"/>
          </ac:spMkLst>
        </pc:spChg>
        <pc:spChg chg="mod">
          <ac:chgData name="Geoffrey BRASSART" userId="5b3eb97ed22eb37d" providerId="LiveId" clId="{B992C3B1-52C5-4CFD-B291-48B7780D4EFC}" dt="2022-11-30T10:27:41.028" v="4772"/>
          <ac:spMkLst>
            <pc:docMk/>
            <pc:sldMk cId="2541153227" sldId="296"/>
            <ac:spMk id="114" creationId="{00000000-0000-0000-0000-000000000000}"/>
          </ac:spMkLst>
        </pc:spChg>
        <pc:spChg chg="mod">
          <ac:chgData name="Geoffrey BRASSART" userId="5b3eb97ed22eb37d" providerId="LiveId" clId="{B992C3B1-52C5-4CFD-B291-48B7780D4EFC}" dt="2022-11-30T10:26:53.340" v="4757"/>
          <ac:spMkLst>
            <pc:docMk/>
            <pc:sldMk cId="2541153227" sldId="296"/>
            <ac:spMk id="116" creationId="{00000000-0000-0000-0000-000000000000}"/>
          </ac:spMkLst>
        </pc:spChg>
        <pc:spChg chg="mod">
          <ac:chgData name="Geoffrey BRASSART" userId="5b3eb97ed22eb37d" providerId="LiveId" clId="{B992C3B1-52C5-4CFD-B291-48B7780D4EFC}" dt="2022-11-30T11:41:43.034" v="5439" actId="20577"/>
          <ac:spMkLst>
            <pc:docMk/>
            <pc:sldMk cId="2541153227" sldId="296"/>
            <ac:spMk id="117" creationId="{00000000-0000-0000-0000-000000000000}"/>
          </ac:spMkLst>
        </pc:spChg>
        <pc:picChg chg="add mod">
          <ac:chgData name="Geoffrey BRASSART" userId="5b3eb97ed22eb37d" providerId="LiveId" clId="{B992C3B1-52C5-4CFD-B291-48B7780D4EFC}" dt="2022-11-30T10:20:38.850" v="4699" actId="1076"/>
          <ac:picMkLst>
            <pc:docMk/>
            <pc:sldMk cId="2541153227" sldId="296"/>
            <ac:picMk id="4" creationId="{BB972331-CE0E-0B15-7D9E-AE4D07ED63D8}"/>
          </ac:picMkLst>
        </pc:picChg>
        <pc:picChg chg="mod">
          <ac:chgData name="Geoffrey BRASSART" userId="5b3eb97ed22eb37d" providerId="LiveId" clId="{B992C3B1-52C5-4CFD-B291-48B7780D4EFC}" dt="2022-11-30T10:17:38.274" v="4677" actId="1076"/>
          <ac:picMkLst>
            <pc:docMk/>
            <pc:sldMk cId="2541153227" sldId="296"/>
            <ac:picMk id="6" creationId="{4B3655F4-899D-B4C3-AFAB-AC69584437B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31"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32"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3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3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3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37"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39"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40"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41"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42"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43"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44"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53"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5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5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5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6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6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6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10"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6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6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6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7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7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7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7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7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7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7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7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8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12"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1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1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1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2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5"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9"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CustomShape 1" hidden="1"/>
          <p:cNvSpPr/>
          <p:nvPr/>
        </p:nvSpPr>
        <p:spPr>
          <a:xfrm>
            <a:off x="0" y="758880"/>
            <a:ext cx="2582280" cy="5330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0" name="CustomShape 2" hidden="1"/>
          <p:cNvSpPr/>
          <p:nvPr/>
        </p:nvSpPr>
        <p:spPr>
          <a:xfrm>
            <a:off x="8861760" y="758880"/>
            <a:ext cx="287640" cy="5330520"/>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p:style>
      </p:sp>
      <p:sp>
        <p:nvSpPr>
          <p:cNvPr id="2" name="CustomShape 3"/>
          <p:cNvSpPr/>
          <p:nvPr/>
        </p:nvSpPr>
        <p:spPr>
          <a:xfrm>
            <a:off x="0" y="762120"/>
            <a:ext cx="6855840" cy="5333760"/>
          </a:xfrm>
          <a:prstGeom prst="rect">
            <a:avLst/>
          </a:prstGeom>
          <a:solidFill>
            <a:srgbClr val="2D3091"/>
          </a:solidFill>
          <a:ln>
            <a:noFill/>
          </a:ln>
        </p:spPr>
        <p:style>
          <a:lnRef idx="2">
            <a:schemeClr val="accent1">
              <a:shade val="50000"/>
            </a:schemeClr>
          </a:lnRef>
          <a:fillRef idx="1">
            <a:schemeClr val="accent1"/>
          </a:fillRef>
          <a:effectRef idx="0">
            <a:schemeClr val="accent1"/>
          </a:effectRef>
          <a:fontRef idx="minor"/>
        </p:style>
      </p:sp>
      <p:sp>
        <p:nvSpPr>
          <p:cNvPr id="3" name="PlaceHolder 4"/>
          <p:cNvSpPr>
            <a:spLocks noGrp="1"/>
          </p:cNvSpPr>
          <p:nvPr>
            <p:ph type="title"/>
          </p:nvPr>
        </p:nvSpPr>
        <p:spPr>
          <a:xfrm>
            <a:off x="802440" y="2634840"/>
            <a:ext cx="5486040" cy="1918800"/>
          </a:xfrm>
          <a:prstGeom prst="rect">
            <a:avLst/>
          </a:prstGeom>
        </p:spPr>
        <p:txBody>
          <a:bodyPr anchor="ctr">
            <a:normAutofit/>
          </a:bodyPr>
          <a:lstStyle/>
          <a:p>
            <a:pPr>
              <a:lnSpc>
                <a:spcPct val="90000"/>
              </a:lnSpc>
            </a:pPr>
            <a:r>
              <a:rPr lang="fr-FR" sz="5400" b="0" strike="noStrike" spc="-100">
                <a:solidFill>
                  <a:srgbClr val="FFFFFF"/>
                </a:solidFill>
                <a:latin typeface="Corbel"/>
              </a:rPr>
              <a:t>MODE D’EMPLOI</a:t>
            </a:r>
            <a:endParaRPr lang="fr-FR" sz="5400" b="0" strike="noStrike" spc="-1">
              <a:solidFill>
                <a:srgbClr val="000000"/>
              </a:solidFill>
              <a:latin typeface="Corbel"/>
            </a:endParaRPr>
          </a:p>
        </p:txBody>
      </p:sp>
      <p:sp>
        <p:nvSpPr>
          <p:cNvPr id="4" name="PlaceHolder 5"/>
          <p:cNvSpPr>
            <a:spLocks noGrp="1"/>
          </p:cNvSpPr>
          <p:nvPr>
            <p:ph type="dt"/>
          </p:nvPr>
        </p:nvSpPr>
        <p:spPr>
          <a:xfrm>
            <a:off x="196920" y="6356520"/>
            <a:ext cx="2057040" cy="364680"/>
          </a:xfrm>
          <a:prstGeom prst="rect">
            <a:avLst/>
          </a:prstGeom>
        </p:spPr>
        <p:txBody>
          <a:bodyPr anchor="ctr">
            <a:noAutofit/>
          </a:bodyPr>
          <a:lstStyle/>
          <a:p>
            <a:pPr>
              <a:lnSpc>
                <a:spcPct val="100000"/>
              </a:lnSpc>
            </a:pPr>
            <a:fld id="{10EE9491-9ABE-4AD1-8C95-849440A557F3}" type="datetime1">
              <a:rPr lang="fr-FR" sz="1000" b="0" strike="noStrike" spc="-1">
                <a:solidFill>
                  <a:srgbClr val="808080"/>
                </a:solidFill>
                <a:latin typeface="Corbel"/>
              </a:rPr>
              <a:t>30/11/2022</a:t>
            </a:fld>
            <a:endParaRPr lang="fr-FR" sz="1000" b="0" strike="noStrike" spc="-1">
              <a:latin typeface="Times New Roman"/>
            </a:endParaRPr>
          </a:p>
        </p:txBody>
      </p:sp>
      <p:sp>
        <p:nvSpPr>
          <p:cNvPr id="5" name="PlaceHolder 6"/>
          <p:cNvSpPr>
            <a:spLocks noGrp="1"/>
          </p:cNvSpPr>
          <p:nvPr>
            <p:ph type="ftr"/>
          </p:nvPr>
        </p:nvSpPr>
        <p:spPr>
          <a:xfrm>
            <a:off x="2901960" y="6356520"/>
            <a:ext cx="4433400" cy="364680"/>
          </a:xfrm>
          <a:prstGeom prst="rect">
            <a:avLst/>
          </a:prstGeom>
        </p:spPr>
        <p:txBody>
          <a:bodyPr anchor="ctr">
            <a:noAutofit/>
          </a:bodyPr>
          <a:lstStyle/>
          <a:p>
            <a:endParaRPr lang="fr-FR" sz="2400" b="0" strike="noStrike" spc="-1">
              <a:latin typeface="Times New Roman"/>
            </a:endParaRPr>
          </a:p>
        </p:txBody>
      </p:sp>
      <p:sp>
        <p:nvSpPr>
          <p:cNvPr id="6" name="PlaceHolder 7"/>
          <p:cNvSpPr>
            <a:spLocks noGrp="1"/>
          </p:cNvSpPr>
          <p:nvPr>
            <p:ph type="sldNum"/>
          </p:nvPr>
        </p:nvSpPr>
        <p:spPr>
          <a:xfrm>
            <a:off x="7975440" y="6356520"/>
            <a:ext cx="1147680" cy="364680"/>
          </a:xfrm>
          <a:prstGeom prst="rect">
            <a:avLst/>
          </a:prstGeom>
        </p:spPr>
        <p:txBody>
          <a:bodyPr anchor="ctr">
            <a:noAutofit/>
          </a:bodyPr>
          <a:lstStyle/>
          <a:p>
            <a:pPr algn="r">
              <a:lnSpc>
                <a:spcPct val="100000"/>
              </a:lnSpc>
            </a:pPr>
            <a:fld id="{CC54F420-B987-4F6E-9549-A2BB6FA5DDBE}" type="slidenum">
              <a:rPr lang="fr-FR" sz="1100" b="1" strike="noStrike" spc="-1">
                <a:solidFill>
                  <a:srgbClr val="E84C22"/>
                </a:solidFill>
                <a:latin typeface="Corbel"/>
              </a:rPr>
              <a:t>‹N°›</a:t>
            </a:fld>
            <a:endParaRPr lang="fr-FR" sz="1100" b="0" strike="noStrike" spc="-1">
              <a:latin typeface="Times New Roman"/>
            </a:endParaRPr>
          </a:p>
        </p:txBody>
      </p:sp>
      <p:pic>
        <p:nvPicPr>
          <p:cNvPr id="7" name="Image 13" descr="Une image contenant dessin, parapluie&#10;&#10;Description générée automatiquement"/>
          <p:cNvPicPr/>
          <p:nvPr/>
        </p:nvPicPr>
        <p:blipFill>
          <a:blip r:embed="rId14"/>
          <a:stretch/>
        </p:blipFill>
        <p:spPr>
          <a:xfrm>
            <a:off x="0" y="0"/>
            <a:ext cx="9143640" cy="2634480"/>
          </a:xfrm>
          <a:prstGeom prst="rect">
            <a:avLst/>
          </a:prstGeom>
          <a:ln>
            <a:noFill/>
          </a:ln>
        </p:spPr>
      </p:pic>
      <p:sp>
        <p:nvSpPr>
          <p:cNvPr id="8" name="PlaceHolder 8"/>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1900" b="0" strike="noStrike" spc="-1">
                <a:solidFill>
                  <a:srgbClr val="595959"/>
                </a:solidFill>
                <a:latin typeface="Corbel"/>
              </a:rPr>
              <a:t>Cliquez pour éditer le format du plan de texte</a:t>
            </a:r>
          </a:p>
          <a:p>
            <a:pPr marL="864000" lvl="1" indent="-324000">
              <a:spcBef>
                <a:spcPts val="1134"/>
              </a:spcBef>
              <a:buClr>
                <a:srgbClr val="000000"/>
              </a:buClr>
              <a:buSzPct val="75000"/>
              <a:buFont typeface="Symbol" charset="2"/>
              <a:buChar char=""/>
            </a:pPr>
            <a:r>
              <a:rPr lang="fr-FR" sz="1500" b="0" strike="noStrike" spc="-1">
                <a:solidFill>
                  <a:srgbClr val="595959"/>
                </a:solidFill>
                <a:latin typeface="Corbel"/>
              </a:rPr>
              <a:t>Second niveau de plan</a:t>
            </a:r>
          </a:p>
          <a:p>
            <a:pPr marL="1296000" lvl="2" indent="-288000">
              <a:spcBef>
                <a:spcPts val="850"/>
              </a:spcBef>
              <a:buClr>
                <a:srgbClr val="000000"/>
              </a:buClr>
              <a:buSzPct val="45000"/>
              <a:buFont typeface="Wingdings" charset="2"/>
              <a:buChar char=""/>
            </a:pPr>
            <a:r>
              <a:rPr lang="fr-FR" sz="1300" b="0" strike="noStrike" spc="-1">
                <a:solidFill>
                  <a:srgbClr val="595959"/>
                </a:solidFill>
                <a:latin typeface="Corbel"/>
              </a:rPr>
              <a:t>Troisième niveau de plan</a:t>
            </a:r>
          </a:p>
          <a:p>
            <a:pPr marL="1728000" lvl="3" indent="-216000">
              <a:spcBef>
                <a:spcPts val="567"/>
              </a:spcBef>
              <a:buClr>
                <a:srgbClr val="000000"/>
              </a:buClr>
              <a:buSzPct val="75000"/>
              <a:buFont typeface="Symbol" charset="2"/>
              <a:buChar char=""/>
            </a:pPr>
            <a:r>
              <a:rPr lang="fr-FR" sz="1300" b="0" strike="noStrike" spc="-1">
                <a:solidFill>
                  <a:srgbClr val="595959"/>
                </a:solidFill>
                <a:latin typeface="Corbe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595959"/>
                </a:solidFill>
                <a:latin typeface="Corbe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595959"/>
                </a:solidFill>
                <a:latin typeface="Corbe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595959"/>
                </a:solidFill>
                <a:latin typeface="Corbe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 name="CustomShape 1" hidden="1"/>
          <p:cNvSpPr/>
          <p:nvPr/>
        </p:nvSpPr>
        <p:spPr>
          <a:xfrm>
            <a:off x="0" y="758880"/>
            <a:ext cx="2582280" cy="5330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46" name="CustomShape 2" hidden="1"/>
          <p:cNvSpPr/>
          <p:nvPr/>
        </p:nvSpPr>
        <p:spPr>
          <a:xfrm>
            <a:off x="8861760" y="758880"/>
            <a:ext cx="287640" cy="5330520"/>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p:style>
      </p:sp>
      <p:sp>
        <p:nvSpPr>
          <p:cNvPr id="47" name="PlaceHolder 3"/>
          <p:cNvSpPr>
            <a:spLocks noGrp="1"/>
          </p:cNvSpPr>
          <p:nvPr>
            <p:ph type="dt"/>
          </p:nvPr>
        </p:nvSpPr>
        <p:spPr>
          <a:xfrm>
            <a:off x="196920" y="6356520"/>
            <a:ext cx="2057040" cy="364680"/>
          </a:xfrm>
          <a:prstGeom prst="rect">
            <a:avLst/>
          </a:prstGeom>
        </p:spPr>
        <p:txBody>
          <a:bodyPr anchor="ctr">
            <a:noAutofit/>
          </a:bodyPr>
          <a:lstStyle/>
          <a:p>
            <a:pPr>
              <a:lnSpc>
                <a:spcPct val="100000"/>
              </a:lnSpc>
            </a:pPr>
            <a:fld id="{417CE93D-656A-41EE-8F00-078E18F02A57}" type="datetime1">
              <a:rPr lang="fr-FR" sz="1000" b="0" strike="noStrike" spc="-1">
                <a:solidFill>
                  <a:srgbClr val="808080"/>
                </a:solidFill>
                <a:latin typeface="Corbel"/>
              </a:rPr>
              <a:t>30/11/2022</a:t>
            </a:fld>
            <a:endParaRPr lang="fr-FR" sz="1000" b="0" strike="noStrike" spc="-1">
              <a:latin typeface="Times New Roman"/>
            </a:endParaRPr>
          </a:p>
        </p:txBody>
      </p:sp>
      <p:sp>
        <p:nvSpPr>
          <p:cNvPr id="48" name="PlaceHolder 4"/>
          <p:cNvSpPr>
            <a:spLocks noGrp="1"/>
          </p:cNvSpPr>
          <p:nvPr>
            <p:ph type="ftr"/>
          </p:nvPr>
        </p:nvSpPr>
        <p:spPr>
          <a:xfrm>
            <a:off x="2901960" y="6356520"/>
            <a:ext cx="4433400" cy="364680"/>
          </a:xfrm>
          <a:prstGeom prst="rect">
            <a:avLst/>
          </a:prstGeom>
        </p:spPr>
        <p:txBody>
          <a:bodyPr anchor="ctr">
            <a:noAutofit/>
          </a:bodyPr>
          <a:lstStyle/>
          <a:p>
            <a:endParaRPr lang="fr-FR" sz="2400" b="0" strike="noStrike" spc="-1">
              <a:latin typeface="Times New Roman"/>
            </a:endParaRPr>
          </a:p>
        </p:txBody>
      </p:sp>
      <p:sp>
        <p:nvSpPr>
          <p:cNvPr id="49" name="PlaceHolder 5"/>
          <p:cNvSpPr>
            <a:spLocks noGrp="1"/>
          </p:cNvSpPr>
          <p:nvPr>
            <p:ph type="sldNum"/>
          </p:nvPr>
        </p:nvSpPr>
        <p:spPr>
          <a:xfrm>
            <a:off x="7975440" y="6356520"/>
            <a:ext cx="1147680" cy="364680"/>
          </a:xfrm>
          <a:prstGeom prst="rect">
            <a:avLst/>
          </a:prstGeom>
        </p:spPr>
        <p:txBody>
          <a:bodyPr anchor="ctr">
            <a:noAutofit/>
          </a:bodyPr>
          <a:lstStyle/>
          <a:p>
            <a:pPr algn="r">
              <a:lnSpc>
                <a:spcPct val="100000"/>
              </a:lnSpc>
            </a:pPr>
            <a:fld id="{0E98ADC9-9C4D-4D79-B407-3499EAF6C5CF}" type="slidenum">
              <a:rPr lang="fr-FR" sz="1100" b="1" strike="noStrike" spc="-1">
                <a:solidFill>
                  <a:srgbClr val="E84C22"/>
                </a:solidFill>
                <a:latin typeface="Corbel"/>
              </a:rPr>
              <a:t>‹N°›</a:t>
            </a:fld>
            <a:endParaRPr lang="fr-FR" sz="1100" b="0" strike="noStrike" spc="-1">
              <a:latin typeface="Times New Roman"/>
            </a:endParaRPr>
          </a:p>
        </p:txBody>
      </p:sp>
      <p:sp>
        <p:nvSpPr>
          <p:cNvPr id="50" name="PlaceHolder 6"/>
          <p:cNvSpPr>
            <a:spLocks noGrp="1"/>
          </p:cNvSpPr>
          <p:nvPr>
            <p:ph type="title"/>
          </p:nvPr>
        </p:nvSpPr>
        <p:spPr>
          <a:xfrm>
            <a:off x="457200" y="273600"/>
            <a:ext cx="8229240" cy="1144800"/>
          </a:xfrm>
          <a:prstGeom prst="rect">
            <a:avLst/>
          </a:prstGeom>
        </p:spPr>
        <p:txBody>
          <a:bodyPr lIns="0" tIns="0" rIns="0" bIns="0" anchor="ctr">
            <a:noAutofit/>
          </a:bodyPr>
          <a:lstStyle/>
          <a:p>
            <a:r>
              <a:rPr lang="fr-FR" sz="1800" b="0" strike="noStrike" spc="-1">
                <a:solidFill>
                  <a:srgbClr val="000000"/>
                </a:solidFill>
                <a:latin typeface="Corbel"/>
              </a:rPr>
              <a:t>Cliquez pour éditer le format du texte-titre</a:t>
            </a:r>
          </a:p>
        </p:txBody>
      </p:sp>
      <p:sp>
        <p:nvSpPr>
          <p:cNvPr id="51" name="PlaceHolder 7"/>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1900" b="0" strike="noStrike" spc="-1">
                <a:solidFill>
                  <a:srgbClr val="595959"/>
                </a:solidFill>
                <a:latin typeface="Corbel"/>
              </a:rPr>
              <a:t>Cliquez pour éditer le format du plan de texte</a:t>
            </a:r>
          </a:p>
          <a:p>
            <a:pPr marL="864000" lvl="1" indent="-324000">
              <a:spcBef>
                <a:spcPts val="1134"/>
              </a:spcBef>
              <a:buClr>
                <a:srgbClr val="000000"/>
              </a:buClr>
              <a:buSzPct val="75000"/>
              <a:buFont typeface="Symbol" charset="2"/>
              <a:buChar char=""/>
            </a:pPr>
            <a:r>
              <a:rPr lang="fr-FR" sz="1500" b="0" strike="noStrike" spc="-1">
                <a:solidFill>
                  <a:srgbClr val="595959"/>
                </a:solidFill>
                <a:latin typeface="Corbel"/>
              </a:rPr>
              <a:t>Second niveau de plan</a:t>
            </a:r>
          </a:p>
          <a:p>
            <a:pPr marL="1296000" lvl="2" indent="-288000">
              <a:spcBef>
                <a:spcPts val="850"/>
              </a:spcBef>
              <a:buClr>
                <a:srgbClr val="000000"/>
              </a:buClr>
              <a:buSzPct val="45000"/>
              <a:buFont typeface="Wingdings" charset="2"/>
              <a:buChar char=""/>
            </a:pPr>
            <a:r>
              <a:rPr lang="fr-FR" sz="1300" b="0" strike="noStrike" spc="-1">
                <a:solidFill>
                  <a:srgbClr val="595959"/>
                </a:solidFill>
                <a:latin typeface="Corbel"/>
              </a:rPr>
              <a:t>Troisième niveau de plan</a:t>
            </a:r>
          </a:p>
          <a:p>
            <a:pPr marL="1728000" lvl="3" indent="-216000">
              <a:spcBef>
                <a:spcPts val="567"/>
              </a:spcBef>
              <a:buClr>
                <a:srgbClr val="000000"/>
              </a:buClr>
              <a:buSzPct val="75000"/>
              <a:buFont typeface="Symbol" charset="2"/>
              <a:buChar char=""/>
            </a:pPr>
            <a:r>
              <a:rPr lang="fr-FR" sz="1300" b="0" strike="noStrike" spc="-1">
                <a:solidFill>
                  <a:srgbClr val="595959"/>
                </a:solidFill>
                <a:latin typeface="Corbe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595959"/>
                </a:solidFill>
                <a:latin typeface="Corbe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595959"/>
                </a:solidFill>
                <a:latin typeface="Corbe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595959"/>
                </a:solidFill>
                <a:latin typeface="Corbe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gselnet.org/usport"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slide" Target="slide2.xml"/><Relationship Id="rId5" Type="http://schemas.openxmlformats.org/officeDocument/2006/relationships/image" Target="../media/image19.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slide" Target="slide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13.xml"/><Relationship Id="rId5" Type="http://schemas.openxmlformats.org/officeDocument/2006/relationships/slide" Target="slide2.xml"/><Relationship Id="rId4" Type="http://schemas.openxmlformats.org/officeDocument/2006/relationships/slide" Target="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13.xml"/><Relationship Id="rId5" Type="http://schemas.openxmlformats.org/officeDocument/2006/relationships/slide" Target="slide2.xml"/><Relationship Id="rId4" Type="http://schemas.openxmlformats.org/officeDocument/2006/relationships/slide" Target="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slide" Target="slide2.xml"/><Relationship Id="rId5" Type="http://schemas.openxmlformats.org/officeDocument/2006/relationships/slide" Target="slide15.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slide" Target="slide2.xml"/><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slide" Target="slide18.xml"/><Relationship Id="rId5" Type="http://schemas.openxmlformats.org/officeDocument/2006/relationships/slide" Target="slide9.xml"/><Relationship Id="rId4" Type="http://schemas.openxmlformats.org/officeDocument/2006/relationships/slide" Target="slide15.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3.xml"/><Relationship Id="rId7" Type="http://schemas.openxmlformats.org/officeDocument/2006/relationships/slide" Target="slide11.xml"/><Relationship Id="rId12" Type="http://schemas.openxmlformats.org/officeDocument/2006/relationships/slide" Target="slide20.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 Target="slide10.xml"/><Relationship Id="rId11" Type="http://schemas.openxmlformats.org/officeDocument/2006/relationships/slide" Target="slide16.xml"/><Relationship Id="rId5" Type="http://schemas.openxmlformats.org/officeDocument/2006/relationships/slide" Target="slide7.xml"/><Relationship Id="rId10" Type="http://schemas.openxmlformats.org/officeDocument/2006/relationships/slide" Target="slide15.xml"/><Relationship Id="rId4" Type="http://schemas.openxmlformats.org/officeDocument/2006/relationships/slide" Target="slide4.xml"/><Relationship Id="rId9" Type="http://schemas.openxmlformats.org/officeDocument/2006/relationships/slide" Target="slide14.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Layout" Target="../slideLayouts/slideLayout13.xml"/><Relationship Id="rId5" Type="http://schemas.openxmlformats.org/officeDocument/2006/relationships/slide" Target="slide2.xml"/><Relationship Id="rId4" Type="http://schemas.openxmlformats.org/officeDocument/2006/relationships/slide" Target="slide1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slide" Target="slide2.xml"/><Relationship Id="rId4" Type="http://schemas.openxmlformats.org/officeDocument/2006/relationships/slide" Target="slide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slide" Target="slide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slide" Target="slide2.xml"/><Relationship Id="rId4" Type="http://schemas.openxmlformats.org/officeDocument/2006/relationships/slide" Target="slide1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slide" Target="slide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slide" Target="slide2.xml"/><Relationship Id="rId5" Type="http://schemas.openxmlformats.org/officeDocument/2006/relationships/image" Target="../media/image14.png"/><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slide" Target="slide2.xml"/><Relationship Id="rId4" Type="http://schemas.openxmlformats.org/officeDocument/2006/relationships/slide" Target="slide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4521"/>
        </a:solidFill>
        <a:effectLst/>
      </p:bgPr>
    </p:bg>
    <p:spTree>
      <p:nvGrpSpPr>
        <p:cNvPr id="1" name=""/>
        <p:cNvGrpSpPr/>
        <p:nvPr/>
      </p:nvGrpSpPr>
      <p:grpSpPr>
        <a:xfrm>
          <a:off x="0" y="0"/>
          <a:ext cx="0" cy="0"/>
          <a:chOff x="0" y="0"/>
          <a:chExt cx="0" cy="0"/>
        </a:xfrm>
      </p:grpSpPr>
      <p:sp>
        <p:nvSpPr>
          <p:cNvPr id="88" name="TextShape 1"/>
          <p:cNvSpPr txBox="1"/>
          <p:nvPr/>
        </p:nvSpPr>
        <p:spPr>
          <a:xfrm>
            <a:off x="802440" y="2368440"/>
            <a:ext cx="5486040" cy="1918800"/>
          </a:xfrm>
          <a:prstGeom prst="rect">
            <a:avLst/>
          </a:prstGeom>
          <a:noFill/>
          <a:ln>
            <a:noFill/>
          </a:ln>
        </p:spPr>
        <p:txBody>
          <a:bodyPr anchor="ctr">
            <a:noAutofit/>
          </a:bodyPr>
          <a:lstStyle/>
          <a:p>
            <a:pPr>
              <a:lnSpc>
                <a:spcPct val="90000"/>
              </a:lnSpc>
            </a:pPr>
            <a:r>
              <a:rPr lang="fr-FR" sz="5400" b="0" strike="noStrike" spc="-100" dirty="0">
                <a:solidFill>
                  <a:srgbClr val="FFFFFF"/>
                </a:solidFill>
                <a:latin typeface="Corbel"/>
              </a:rPr>
              <a:t>TUTORIEL</a:t>
            </a:r>
            <a:r>
              <a:rPr lang="fr-FR" sz="5400" spc="-100" dirty="0">
                <a:solidFill>
                  <a:srgbClr val="FFFFFF"/>
                </a:solidFill>
                <a:latin typeface="Corbel"/>
              </a:rPr>
              <a:t> </a:t>
            </a:r>
          </a:p>
          <a:p>
            <a:pPr>
              <a:lnSpc>
                <a:spcPct val="90000"/>
              </a:lnSpc>
            </a:pPr>
            <a:r>
              <a:rPr lang="fr-FR" sz="5400" spc="-100" dirty="0">
                <a:solidFill>
                  <a:srgbClr val="FFFFFF"/>
                </a:solidFill>
                <a:latin typeface="Corbel"/>
              </a:rPr>
              <a:t>ATHLE SALLE BM</a:t>
            </a:r>
            <a:endParaRPr lang="fr-FR" sz="5400" spc="-1" dirty="0">
              <a:solidFill>
                <a:srgbClr val="000000"/>
              </a:solidFill>
              <a:latin typeface="Corbel"/>
            </a:endParaRPr>
          </a:p>
        </p:txBody>
      </p:sp>
      <p:sp>
        <p:nvSpPr>
          <p:cNvPr id="89" name="TextShape 2"/>
          <p:cNvSpPr txBox="1"/>
          <p:nvPr/>
        </p:nvSpPr>
        <p:spPr>
          <a:xfrm>
            <a:off x="802440" y="4769188"/>
            <a:ext cx="5486040" cy="561960"/>
          </a:xfrm>
          <a:prstGeom prst="rect">
            <a:avLst/>
          </a:prstGeom>
          <a:noFill/>
          <a:ln>
            <a:noFill/>
          </a:ln>
        </p:spPr>
        <p:txBody>
          <a:bodyPr>
            <a:noAutofit/>
          </a:bodyPr>
          <a:lstStyle/>
          <a:p>
            <a:pPr>
              <a:lnSpc>
                <a:spcPct val="90000"/>
              </a:lnSpc>
              <a:spcBef>
                <a:spcPts val="1199"/>
              </a:spcBef>
            </a:pPr>
            <a:r>
              <a:rPr lang="fr-FR" sz="4400" spc="-1" dirty="0">
                <a:solidFill>
                  <a:srgbClr val="FADBD3"/>
                </a:solidFill>
                <a:latin typeface="Corbel"/>
              </a:rPr>
              <a:t>INTERVENANT AS</a:t>
            </a:r>
            <a:endParaRPr lang="fr-FR" sz="4400" b="0" strike="noStrike" spc="-1" dirty="0">
              <a:latin typeface="Arial"/>
            </a:endParaRPr>
          </a:p>
        </p:txBody>
      </p:sp>
      <p:pic>
        <p:nvPicPr>
          <p:cNvPr id="90" name="Image 3"/>
          <p:cNvPicPr/>
          <p:nvPr/>
        </p:nvPicPr>
        <p:blipFill>
          <a:blip r:embed="rId2"/>
          <a:stretch/>
        </p:blipFill>
        <p:spPr>
          <a:xfrm>
            <a:off x="7478280" y="3789000"/>
            <a:ext cx="1078560" cy="1078560"/>
          </a:xfrm>
          <a:prstGeom prst="rect">
            <a:avLst/>
          </a:prstGeom>
          <a:ln>
            <a:noFill/>
          </a:ln>
        </p:spPr>
      </p:pic>
      <p:sp>
        <p:nvSpPr>
          <p:cNvPr id="91" name="CustomShape 3"/>
          <p:cNvSpPr/>
          <p:nvPr/>
        </p:nvSpPr>
        <p:spPr>
          <a:xfrm>
            <a:off x="4412160" y="569880"/>
            <a:ext cx="3605400" cy="821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4800" b="0" strike="noStrike" spc="-1" dirty="0">
                <a:solidFill>
                  <a:srgbClr val="FFFFFF"/>
                </a:solidFill>
                <a:latin typeface="Corbel"/>
              </a:rPr>
              <a:t>USPORT</a:t>
            </a:r>
            <a:endParaRPr lang="fr-FR" sz="4800" b="0" strike="noStrike" spc="-1" dirty="0">
              <a:latin typeface="Arial"/>
            </a:endParaRPr>
          </a:p>
        </p:txBody>
      </p:sp>
      <p:sp>
        <p:nvSpPr>
          <p:cNvPr id="92" name="TextShape 4"/>
          <p:cNvSpPr txBox="1"/>
          <p:nvPr/>
        </p:nvSpPr>
        <p:spPr>
          <a:xfrm>
            <a:off x="7288560" y="6356520"/>
            <a:ext cx="1458000" cy="364680"/>
          </a:xfrm>
          <a:prstGeom prst="rect">
            <a:avLst/>
          </a:prstGeom>
          <a:noFill/>
          <a:ln>
            <a:noFill/>
          </a:ln>
        </p:spPr>
        <p:txBody>
          <a:bodyPr anchor="ctr">
            <a:noAutofit/>
          </a:bodyPr>
          <a:lstStyle/>
          <a:p>
            <a:pPr>
              <a:lnSpc>
                <a:spcPct val="100000"/>
              </a:lnSpc>
            </a:pPr>
            <a:r>
              <a:rPr lang="fr-FR" sz="1000" b="0" strike="noStrike" spc="-1" dirty="0">
                <a:latin typeface="Corbel"/>
              </a:rPr>
              <a:t>Mis à jour le </a:t>
            </a:r>
            <a:fld id="{05818076-7E1B-446D-8080-15BF5BD1327A}" type="datetime1">
              <a:rPr lang="fr-FR" sz="1000" b="0" strike="noStrike" spc="-1">
                <a:latin typeface="Corbel"/>
              </a:rPr>
              <a:t>30/11/2022</a:t>
            </a:fld>
            <a:endParaRPr lang="fr-FR" sz="1000" b="0" strike="noStrike" spc="-1" dirty="0">
              <a:latin typeface="Times New Roman"/>
            </a:endParaRPr>
          </a:p>
        </p:txBody>
      </p:sp>
      <p:sp>
        <p:nvSpPr>
          <p:cNvPr id="93" name="CustomShape 5"/>
          <p:cNvSpPr/>
          <p:nvPr/>
        </p:nvSpPr>
        <p:spPr>
          <a:xfrm>
            <a:off x="3182616" y="1956060"/>
            <a:ext cx="3605400" cy="698400"/>
          </a:xfrm>
          <a:prstGeom prst="rect">
            <a:avLst/>
          </a:prstGeom>
          <a:solidFill>
            <a:srgbClr val="2D3091"/>
          </a:solidFill>
          <a:ln>
            <a:noFill/>
          </a:ln>
        </p:spPr>
        <p:style>
          <a:lnRef idx="0">
            <a:scrgbClr r="0" g="0" b="0"/>
          </a:lnRef>
          <a:fillRef idx="0">
            <a:scrgbClr r="0" g="0" b="0"/>
          </a:fillRef>
          <a:effectRef idx="0">
            <a:scrgbClr r="0" g="0" b="0"/>
          </a:effectRef>
          <a:fontRef idx="minor"/>
        </p:style>
      </p:sp>
      <p:pic>
        <p:nvPicPr>
          <p:cNvPr id="94" name="Picture 2">
            <a:hlinkClick r:id="rId3"/>
          </p:cNvPr>
          <p:cNvPicPr/>
          <p:nvPr/>
        </p:nvPicPr>
        <p:blipFill>
          <a:blip r:embed="rId4"/>
          <a:stretch/>
        </p:blipFill>
        <p:spPr>
          <a:xfrm>
            <a:off x="7401240" y="518400"/>
            <a:ext cx="952200" cy="933120"/>
          </a:xfrm>
          <a:prstGeom prst="rect">
            <a:avLst/>
          </a:prstGeom>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Espace réservé du contenu 6"/>
          <p:cNvPicPr/>
          <p:nvPr/>
        </p:nvPicPr>
        <p:blipFill>
          <a:blip r:embed="rId2"/>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BM_IAS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Inscrire</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10</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d. Les performances renseignées</a:t>
            </a:r>
            <a:endParaRPr lang="fr-FR" sz="1800" b="0" strike="noStrike" spc="-1" dirty="0">
              <a:latin typeface="Arial"/>
            </a:endParaRPr>
          </a:p>
        </p:txBody>
      </p:sp>
      <p:sp>
        <p:nvSpPr>
          <p:cNvPr id="117" name="CustomShape 5"/>
          <p:cNvSpPr/>
          <p:nvPr/>
        </p:nvSpPr>
        <p:spPr>
          <a:xfrm>
            <a:off x="138023" y="1335951"/>
            <a:ext cx="8806256" cy="224531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r>
              <a:rPr lang="fr-FR" sz="1200" spc="-1" dirty="0">
                <a:solidFill>
                  <a:srgbClr val="000000"/>
                </a:solidFill>
                <a:latin typeface="Corbel"/>
              </a:rPr>
              <a:t>Sur la liste des inscrits, 3 types de performances existent :</a:t>
            </a:r>
          </a:p>
          <a:p>
            <a:pPr lvl="1" indent="-228600">
              <a:buFont typeface="+mj-lt"/>
              <a:buAutoNum type="arabicParenR"/>
            </a:pPr>
            <a:r>
              <a:rPr lang="fr-FR" sz="1200" spc="-1" dirty="0">
                <a:solidFill>
                  <a:srgbClr val="000000"/>
                </a:solidFill>
                <a:latin typeface="Corbel"/>
              </a:rPr>
              <a:t>La performance de chaque épreuve : Les courses en temps et les sauts et le poids en distance,</a:t>
            </a:r>
          </a:p>
          <a:p>
            <a:pPr lvl="1" indent="-228600">
              <a:buFont typeface="+mj-lt"/>
              <a:buAutoNum type="arabicParenR"/>
            </a:pPr>
            <a:r>
              <a:rPr lang="fr-FR" sz="1200" spc="-1" dirty="0">
                <a:solidFill>
                  <a:srgbClr val="000000"/>
                </a:solidFill>
                <a:latin typeface="Corbel"/>
              </a:rPr>
              <a:t>La performance du triathlon en points (addition des cotations des 3 épreuves),</a:t>
            </a:r>
          </a:p>
          <a:p>
            <a:pPr lvl="1" indent="-228600">
              <a:buFont typeface="+mj-lt"/>
              <a:buAutoNum type="arabicParenR"/>
            </a:pPr>
            <a:r>
              <a:rPr lang="fr-FR" sz="1200" spc="-1" dirty="0">
                <a:solidFill>
                  <a:srgbClr val="000000"/>
                </a:solidFill>
                <a:latin typeface="Corbel"/>
              </a:rPr>
              <a:t>La performance de l’équipe en points (addition des points des membres de l’équipe),</a:t>
            </a:r>
          </a:p>
          <a:p>
            <a:pPr lvl="1" indent="-228600">
              <a:buFont typeface="+mj-lt"/>
              <a:buAutoNum type="arabicParenR"/>
            </a:pPr>
            <a:r>
              <a:rPr lang="fr-FR" sz="1200" spc="-1" dirty="0">
                <a:solidFill>
                  <a:srgbClr val="000000"/>
                </a:solidFill>
                <a:latin typeface="Corbel"/>
              </a:rPr>
              <a:t>Le niveau (non utilisé en Athlétisme en salle).</a:t>
            </a:r>
          </a:p>
          <a:p>
            <a:r>
              <a:rPr lang="fr-FR" sz="1200" spc="-1" dirty="0">
                <a:solidFill>
                  <a:srgbClr val="000000"/>
                </a:solidFill>
                <a:latin typeface="Corbel"/>
              </a:rPr>
              <a:t>Note 1 : Si une performance apparait, c’est que le gestionnaire l’a complétée ou qu’elle provient d’un résultat d’un niveau inférieur,</a:t>
            </a:r>
          </a:p>
          <a:p>
            <a:r>
              <a:rPr lang="fr-FR" sz="1200" spc="-1" dirty="0">
                <a:solidFill>
                  <a:srgbClr val="000000"/>
                </a:solidFill>
                <a:latin typeface="Corbel"/>
              </a:rPr>
              <a:t>Note 2 : Les performances en points sont informatives, les performances des épreuves permettent de répartir des élèves dans les groupes, les séries et les couloirs sur le logiciel Ucompetitions.</a:t>
            </a:r>
          </a:p>
          <a:p>
            <a:r>
              <a:rPr lang="fr-FR" sz="1200" b="1" u="sng" spc="-1" dirty="0">
                <a:solidFill>
                  <a:srgbClr val="000000"/>
                </a:solidFill>
                <a:latin typeface="Corbel"/>
              </a:rPr>
              <a:t>Cliquer sur « Modifier » pour compléter une performance.</a:t>
            </a:r>
          </a:p>
          <a:p>
            <a:r>
              <a:rPr lang="fr-FR" sz="1200" spc="-1" dirty="0">
                <a:solidFill>
                  <a:srgbClr val="000000"/>
                </a:solidFill>
                <a:latin typeface="Corbel"/>
              </a:rPr>
              <a:t>Note : Au niveau national, vous ne pouvez pas le faire.</a:t>
            </a:r>
          </a:p>
          <a:p>
            <a:r>
              <a:rPr lang="fr-FR" sz="1000" b="1" u="sng" spc="-1" dirty="0">
                <a:solidFill>
                  <a:srgbClr val="000000"/>
                </a:solidFill>
                <a:latin typeface="Corbel"/>
              </a:rPr>
              <a:t>Format de saisie courses :</a:t>
            </a:r>
            <a:r>
              <a:rPr lang="fr-FR" sz="1000" spc="-1" dirty="0">
                <a:solidFill>
                  <a:srgbClr val="000000"/>
                </a:solidFill>
                <a:latin typeface="Corbel"/>
              </a:rPr>
              <a:t> saisir 12345 pour 1 minute 23 secondes 45 centièmes, soit 1’23’’45 (format si la performance vient d’un résultat d’un niveau inférieur).</a:t>
            </a:r>
          </a:p>
          <a:p>
            <a:r>
              <a:rPr lang="fr-FR" sz="1000" b="1" u="sng" spc="-1" dirty="0">
                <a:solidFill>
                  <a:srgbClr val="000000"/>
                </a:solidFill>
                <a:latin typeface="Corbel"/>
              </a:rPr>
              <a:t>Format de saisie sauts et poids </a:t>
            </a:r>
            <a:r>
              <a:rPr lang="fr-FR" sz="1000" u="sng" spc="-1" dirty="0">
                <a:solidFill>
                  <a:srgbClr val="000000"/>
                </a:solidFill>
                <a:latin typeface="Corbel"/>
              </a:rPr>
              <a:t>:</a:t>
            </a:r>
            <a:r>
              <a:rPr lang="fr-FR" sz="1000" spc="-1" dirty="0">
                <a:solidFill>
                  <a:srgbClr val="000000"/>
                </a:solidFill>
                <a:latin typeface="Corbel"/>
              </a:rPr>
              <a:t> saisir 678 pour 6 mètres 78 centimètres, soit 6m78 (format si la performance vient d’un résultat d’un niveau inférieur).</a:t>
            </a:r>
            <a:endParaRPr lang="fr-FR" sz="1200" spc="-1" dirty="0">
              <a:solidFill>
                <a:srgbClr val="000000"/>
              </a:solidFill>
              <a:latin typeface="Corbel"/>
            </a:endParaRPr>
          </a:p>
        </p:txBody>
      </p:sp>
      <p:pic>
        <p:nvPicPr>
          <p:cNvPr id="11" name="Image 10">
            <a:extLst>
              <a:ext uri="{FF2B5EF4-FFF2-40B4-BE49-F238E27FC236}">
                <a16:creationId xmlns:a16="http://schemas.microsoft.com/office/drawing/2014/main" id="{EAB350AC-A9DA-B51C-7CCE-8B02ACB71A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7176" y="4183948"/>
            <a:ext cx="7423770" cy="2520441"/>
          </a:xfrm>
          <a:prstGeom prst="rect">
            <a:avLst/>
          </a:prstGeom>
        </p:spPr>
      </p:pic>
      <p:sp>
        <p:nvSpPr>
          <p:cNvPr id="2" name="CustomShape 1">
            <a:extLst>
              <a:ext uri="{FF2B5EF4-FFF2-40B4-BE49-F238E27FC236}">
                <a16:creationId xmlns:a16="http://schemas.microsoft.com/office/drawing/2014/main" id="{142D930D-F663-BB24-BA54-9E1D2DBF5E80}"/>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sp>
        <p:nvSpPr>
          <p:cNvPr id="3" name="CustomShape 8">
            <a:extLst>
              <a:ext uri="{FF2B5EF4-FFF2-40B4-BE49-F238E27FC236}">
                <a16:creationId xmlns:a16="http://schemas.microsoft.com/office/drawing/2014/main" id="{5C8594A5-6298-5BD7-06C0-0A57AC31106D}"/>
              </a:ext>
            </a:extLst>
          </p:cNvPr>
          <p:cNvSpPr/>
          <p:nvPr/>
        </p:nvSpPr>
        <p:spPr>
          <a:xfrm>
            <a:off x="2450996" y="376895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4" name="CustomShape 8">
            <a:extLst>
              <a:ext uri="{FF2B5EF4-FFF2-40B4-BE49-F238E27FC236}">
                <a16:creationId xmlns:a16="http://schemas.microsoft.com/office/drawing/2014/main" id="{EC1C30BD-AD53-6C07-B1A1-3ED0AB6A398D}"/>
              </a:ext>
            </a:extLst>
          </p:cNvPr>
          <p:cNvSpPr/>
          <p:nvPr/>
        </p:nvSpPr>
        <p:spPr>
          <a:xfrm>
            <a:off x="5541217" y="376851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2</a:t>
            </a:r>
            <a:endParaRPr lang="fr-FR" sz="1800" b="0" strike="noStrike" spc="-1" dirty="0">
              <a:latin typeface="Arial"/>
            </a:endParaRPr>
          </a:p>
        </p:txBody>
      </p:sp>
      <p:sp>
        <p:nvSpPr>
          <p:cNvPr id="5" name="CustomShape 8">
            <a:extLst>
              <a:ext uri="{FF2B5EF4-FFF2-40B4-BE49-F238E27FC236}">
                <a16:creationId xmlns:a16="http://schemas.microsoft.com/office/drawing/2014/main" id="{2D0F0E52-C335-20A4-8E27-FF25907BC610}"/>
              </a:ext>
            </a:extLst>
          </p:cNvPr>
          <p:cNvSpPr/>
          <p:nvPr/>
        </p:nvSpPr>
        <p:spPr>
          <a:xfrm>
            <a:off x="1504965" y="376851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3</a:t>
            </a:r>
            <a:endParaRPr lang="fr-FR" sz="1800" b="0" strike="noStrike" spc="-1" dirty="0">
              <a:latin typeface="Arial"/>
            </a:endParaRPr>
          </a:p>
        </p:txBody>
      </p:sp>
      <p:sp>
        <p:nvSpPr>
          <p:cNvPr id="6" name="CustomShape 6">
            <a:extLst>
              <a:ext uri="{FF2B5EF4-FFF2-40B4-BE49-F238E27FC236}">
                <a16:creationId xmlns:a16="http://schemas.microsoft.com/office/drawing/2014/main" id="{72E8F563-66E2-7E60-48D7-F9582834D35E}"/>
              </a:ext>
            </a:extLst>
          </p:cNvPr>
          <p:cNvSpPr/>
          <p:nvPr/>
        </p:nvSpPr>
        <p:spPr>
          <a:xfrm rot="4758687">
            <a:off x="2491457" y="4195676"/>
            <a:ext cx="409190" cy="4571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7" name="CustomShape 6">
            <a:extLst>
              <a:ext uri="{FF2B5EF4-FFF2-40B4-BE49-F238E27FC236}">
                <a16:creationId xmlns:a16="http://schemas.microsoft.com/office/drawing/2014/main" id="{0E734312-7B8E-5CB0-7F6F-0DB9B162072B}"/>
              </a:ext>
            </a:extLst>
          </p:cNvPr>
          <p:cNvSpPr/>
          <p:nvPr/>
        </p:nvSpPr>
        <p:spPr>
          <a:xfrm rot="4758687" flipV="1">
            <a:off x="5467694" y="4263663"/>
            <a:ext cx="621381" cy="90021"/>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8" name="CustomShape 6">
            <a:extLst>
              <a:ext uri="{FF2B5EF4-FFF2-40B4-BE49-F238E27FC236}">
                <a16:creationId xmlns:a16="http://schemas.microsoft.com/office/drawing/2014/main" id="{B393A655-FEEA-18E0-F87F-D95B79FA532F}"/>
              </a:ext>
            </a:extLst>
          </p:cNvPr>
          <p:cNvSpPr/>
          <p:nvPr/>
        </p:nvSpPr>
        <p:spPr>
          <a:xfrm rot="4758687" flipV="1">
            <a:off x="1451990" y="4298247"/>
            <a:ext cx="554390" cy="4571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9" name="Rectangle 8">
            <a:extLst>
              <a:ext uri="{FF2B5EF4-FFF2-40B4-BE49-F238E27FC236}">
                <a16:creationId xmlns:a16="http://schemas.microsoft.com/office/drawing/2014/main" id="{600295AE-5A42-08E8-C570-8B6BCDFF7F30}"/>
              </a:ext>
            </a:extLst>
          </p:cNvPr>
          <p:cNvSpPr>
            <a:spLocks/>
          </p:cNvSpPr>
          <p:nvPr/>
        </p:nvSpPr>
        <p:spPr>
          <a:xfrm>
            <a:off x="2702724" y="4422700"/>
            <a:ext cx="407414" cy="60457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E7B8F2FF-80A2-31E0-9F93-8338CC709A34}"/>
              </a:ext>
            </a:extLst>
          </p:cNvPr>
          <p:cNvSpPr>
            <a:spLocks/>
          </p:cNvSpPr>
          <p:nvPr/>
        </p:nvSpPr>
        <p:spPr>
          <a:xfrm>
            <a:off x="5830157" y="4605626"/>
            <a:ext cx="407414" cy="19536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9A61AA6B-53E1-05EC-E2A3-58D7F8F5F221}"/>
              </a:ext>
            </a:extLst>
          </p:cNvPr>
          <p:cNvSpPr>
            <a:spLocks/>
          </p:cNvSpPr>
          <p:nvPr/>
        </p:nvSpPr>
        <p:spPr>
          <a:xfrm>
            <a:off x="1784493" y="4634878"/>
            <a:ext cx="407414" cy="19536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CustomShape 8">
            <a:extLst>
              <a:ext uri="{FF2B5EF4-FFF2-40B4-BE49-F238E27FC236}">
                <a16:creationId xmlns:a16="http://schemas.microsoft.com/office/drawing/2014/main" id="{2F715040-5644-D4EB-4E0D-3A6EFAC07E9B}"/>
              </a:ext>
            </a:extLst>
          </p:cNvPr>
          <p:cNvSpPr/>
          <p:nvPr/>
        </p:nvSpPr>
        <p:spPr>
          <a:xfrm>
            <a:off x="6323454" y="3774766"/>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4</a:t>
            </a:r>
            <a:endParaRPr lang="fr-FR" sz="1800" b="0" strike="noStrike" spc="-1" dirty="0">
              <a:latin typeface="Arial"/>
            </a:endParaRPr>
          </a:p>
        </p:txBody>
      </p:sp>
      <p:sp>
        <p:nvSpPr>
          <p:cNvPr id="14" name="CustomShape 6">
            <a:extLst>
              <a:ext uri="{FF2B5EF4-FFF2-40B4-BE49-F238E27FC236}">
                <a16:creationId xmlns:a16="http://schemas.microsoft.com/office/drawing/2014/main" id="{B8B5A622-941D-E657-14B9-08048136889E}"/>
              </a:ext>
            </a:extLst>
          </p:cNvPr>
          <p:cNvSpPr/>
          <p:nvPr/>
        </p:nvSpPr>
        <p:spPr>
          <a:xfrm rot="4758687" flipV="1">
            <a:off x="6436086" y="4104707"/>
            <a:ext cx="204610" cy="92844"/>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5" name="Rectangle 14">
            <a:extLst>
              <a:ext uri="{FF2B5EF4-FFF2-40B4-BE49-F238E27FC236}">
                <a16:creationId xmlns:a16="http://schemas.microsoft.com/office/drawing/2014/main" id="{A646DD6F-7498-A27A-DB5B-54AC3345CA98}"/>
              </a:ext>
            </a:extLst>
          </p:cNvPr>
          <p:cNvSpPr>
            <a:spLocks/>
          </p:cNvSpPr>
          <p:nvPr/>
        </p:nvSpPr>
        <p:spPr>
          <a:xfrm>
            <a:off x="6432587" y="4218536"/>
            <a:ext cx="407414" cy="17155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7243297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117">
                                            <p:txEl>
                                              <p:pRg st="6" end="6"/>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17">
                                            <p:txEl>
                                              <p:pRg st="7" end="7"/>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fill="hold" nodeType="clickEffect">
                                  <p:stCondLst>
                                    <p:cond delay="0"/>
                                  </p:stCondLst>
                                  <p:childTnLst>
                                    <p:set>
                                      <p:cBhvr>
                                        <p:cTn id="90" dur="1" fill="hold">
                                          <p:stCondLst>
                                            <p:cond delay="0"/>
                                          </p:stCondLst>
                                        </p:cTn>
                                        <p:tgtEl>
                                          <p:spTgt spid="117">
                                            <p:txEl>
                                              <p:pRg st="8" end="8"/>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fill="hold" nodeType="clickEffect">
                                  <p:stCondLst>
                                    <p:cond delay="0"/>
                                  </p:stCondLst>
                                  <p:childTnLst>
                                    <p:set>
                                      <p:cBhvr>
                                        <p:cTn id="94" dur="1" fill="hold">
                                          <p:stCondLst>
                                            <p:cond delay="0"/>
                                          </p:stCondLst>
                                        </p:cTn>
                                        <p:tgtEl>
                                          <p:spTgt spid="117">
                                            <p:txEl>
                                              <p:pRg st="9" end="9"/>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fill="hold" nodeType="clickEffect">
                                  <p:stCondLst>
                                    <p:cond delay="0"/>
                                  </p:stCondLst>
                                  <p:childTnLst>
                                    <p:set>
                                      <p:cBhvr>
                                        <p:cTn id="98" dur="1" fill="hold">
                                          <p:stCondLst>
                                            <p:cond delay="0"/>
                                          </p:stCondLst>
                                        </p:cTn>
                                        <p:tgtEl>
                                          <p:spTgt spid="11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781D540E-4E79-4C59-5163-2BE9F8ABBA1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42540" y="2565174"/>
            <a:ext cx="1461211" cy="3804366"/>
          </a:xfrm>
          <a:prstGeom prst="rect">
            <a:avLst/>
          </a:prstGeom>
        </p:spPr>
      </p:pic>
      <p:pic>
        <p:nvPicPr>
          <p:cNvPr id="17" name="Image 16">
            <a:extLst>
              <a:ext uri="{FF2B5EF4-FFF2-40B4-BE49-F238E27FC236}">
                <a16:creationId xmlns:a16="http://schemas.microsoft.com/office/drawing/2014/main" id="{29FD094C-7F17-B675-5BC9-BAA10ED73D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7170" y="1864811"/>
            <a:ext cx="8367856" cy="503261"/>
          </a:xfrm>
          <a:prstGeom prst="rect">
            <a:avLst/>
          </a:prstGeom>
        </p:spPr>
      </p:pic>
      <p:pic>
        <p:nvPicPr>
          <p:cNvPr id="112" name="Espace réservé du contenu 6"/>
          <p:cNvPicPr/>
          <p:nvPr/>
        </p:nvPicPr>
        <p:blipFill>
          <a:blip r:embed="rId4"/>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BM_IAS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Inscrire</a:t>
            </a:r>
            <a:endParaRPr lang="fr-FR" sz="2000" b="0" strike="noStrike" spc="-1" dirty="0">
              <a:latin typeface="Arial"/>
            </a:endParaRPr>
          </a:p>
        </p:txBody>
      </p:sp>
      <p:sp>
        <p:nvSpPr>
          <p:cNvPr id="115" name="TextShape 3"/>
          <p:cNvSpPr txBox="1"/>
          <p:nvPr/>
        </p:nvSpPr>
        <p:spPr>
          <a:xfrm>
            <a:off x="8613648" y="205200"/>
            <a:ext cx="472392"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11</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e. Filtrer les élèves</a:t>
            </a:r>
            <a:endParaRPr lang="fr-FR" sz="1800" b="0" strike="noStrike" spc="-1" dirty="0">
              <a:latin typeface="Arial"/>
            </a:endParaRPr>
          </a:p>
        </p:txBody>
      </p:sp>
      <p:sp>
        <p:nvSpPr>
          <p:cNvPr id="117" name="CustomShape 5"/>
          <p:cNvSpPr/>
          <p:nvPr/>
        </p:nvSpPr>
        <p:spPr>
          <a:xfrm>
            <a:off x="589353" y="1352160"/>
            <a:ext cx="6393176" cy="267620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0" strike="noStrike" spc="-1" dirty="0">
                <a:solidFill>
                  <a:srgbClr val="000000"/>
                </a:solidFill>
                <a:latin typeface="Corbel"/>
              </a:rPr>
              <a:t>Pour filtrer votre liste d’élèves avant d’inscrire :</a:t>
            </a:r>
          </a:p>
          <a:p>
            <a:pPr marL="342900" indent="-342900">
              <a:lnSpc>
                <a:spcPct val="100000"/>
              </a:lnSpc>
              <a:buAutoNum type="arabicParenR"/>
            </a:pPr>
            <a:r>
              <a:rPr lang="fr-FR" sz="1400" b="0" strike="noStrike" spc="-1" dirty="0">
                <a:solidFill>
                  <a:srgbClr val="000000"/>
                </a:solidFill>
                <a:latin typeface="Corbel"/>
              </a:rPr>
              <a:t>Cliquer sur le bouton « Filtres » en haut à droite de votre écran,</a:t>
            </a:r>
          </a:p>
          <a:p>
            <a:pPr>
              <a:lnSpc>
                <a:spcPct val="100000"/>
              </a:lnSpc>
            </a:pPr>
            <a:endParaRPr lang="fr-FR" sz="1400" b="0" strike="noStrike"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b="1" strike="noStrike" spc="-1" dirty="0">
              <a:solidFill>
                <a:srgbClr val="000000"/>
              </a:solidFill>
              <a:latin typeface="Corbel"/>
            </a:endParaRPr>
          </a:p>
          <a:p>
            <a:pPr marL="342900" indent="-342900">
              <a:lnSpc>
                <a:spcPct val="100000"/>
              </a:lnSpc>
              <a:buFont typeface="+mj-lt"/>
              <a:buAutoNum type="arabicParenR" startAt="2"/>
            </a:pPr>
            <a:r>
              <a:rPr lang="fr-FR" sz="1400" b="0" strike="noStrike" spc="-1" dirty="0">
                <a:solidFill>
                  <a:srgbClr val="000000"/>
                </a:solidFill>
                <a:latin typeface="Corbel"/>
              </a:rPr>
              <a:t>Parmi les nombreuses possibilités, </a:t>
            </a:r>
            <a:r>
              <a:rPr lang="fr-FR" sz="1400" spc="-1" dirty="0">
                <a:solidFill>
                  <a:srgbClr val="000000"/>
                </a:solidFill>
                <a:latin typeface="Corbel"/>
              </a:rPr>
              <a:t>sélectionner :</a:t>
            </a:r>
          </a:p>
          <a:p>
            <a:pPr>
              <a:lnSpc>
                <a:spcPct val="100000"/>
              </a:lnSpc>
            </a:pPr>
            <a:r>
              <a:rPr lang="fr-FR" sz="1400" spc="-1" dirty="0">
                <a:solidFill>
                  <a:srgbClr val="000000"/>
                </a:solidFill>
                <a:latin typeface="Corbel"/>
              </a:rPr>
              <a:t>	a- le genre,</a:t>
            </a:r>
          </a:p>
          <a:p>
            <a:pPr>
              <a:lnSpc>
                <a:spcPct val="100000"/>
              </a:lnSpc>
            </a:pPr>
            <a:r>
              <a:rPr lang="fr-FR" sz="1400" spc="-1" dirty="0">
                <a:solidFill>
                  <a:srgbClr val="000000"/>
                </a:solidFill>
                <a:latin typeface="Corbel"/>
              </a:rPr>
              <a:t>	b- la catégorie.</a:t>
            </a:r>
          </a:p>
          <a:p>
            <a:pPr>
              <a:lnSpc>
                <a:spcPct val="100000"/>
              </a:lnSpc>
            </a:pPr>
            <a:r>
              <a:rPr lang="fr-FR" sz="1400" spc="-1" dirty="0">
                <a:solidFill>
                  <a:srgbClr val="000000"/>
                </a:solidFill>
                <a:latin typeface="Corbel"/>
              </a:rPr>
              <a:t>Note : pour sélectionner plusieurs catégories, comme poussins + benjamins 1, cliquer sur « Poussins », rester appuyé sur la touche « Contrôle » (Ctrl) de votre clavier, puis cliquer sur « Benjamins 1.</a:t>
            </a:r>
          </a:p>
          <a:p>
            <a:pPr marL="342900" indent="-342900">
              <a:lnSpc>
                <a:spcPct val="100000"/>
              </a:lnSpc>
              <a:buFont typeface="+mj-lt"/>
              <a:buAutoNum type="arabicParenR" startAt="3"/>
            </a:pPr>
            <a:r>
              <a:rPr lang="fr-FR" sz="1400" spc="-1" dirty="0">
                <a:solidFill>
                  <a:srgbClr val="000000"/>
                </a:solidFill>
                <a:latin typeface="Corbel"/>
              </a:rPr>
              <a:t>Cliquer sur « Filtrer » pour appliquer le(s) filtre(s).</a:t>
            </a:r>
          </a:p>
        </p:txBody>
      </p:sp>
      <p:sp>
        <p:nvSpPr>
          <p:cNvPr id="5" name="CustomShape 6">
            <a:extLst>
              <a:ext uri="{FF2B5EF4-FFF2-40B4-BE49-F238E27FC236}">
                <a16:creationId xmlns:a16="http://schemas.microsoft.com/office/drawing/2014/main" id="{9DB7F8C5-6BB3-E640-EEBD-CB7D35C1C6AB}"/>
              </a:ext>
            </a:extLst>
          </p:cNvPr>
          <p:cNvSpPr/>
          <p:nvPr/>
        </p:nvSpPr>
        <p:spPr>
          <a:xfrm rot="4758687" flipH="1" flipV="1">
            <a:off x="7086980" y="2610200"/>
            <a:ext cx="246994" cy="339522"/>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0" name="CustomShape 6">
            <a:extLst>
              <a:ext uri="{FF2B5EF4-FFF2-40B4-BE49-F238E27FC236}">
                <a16:creationId xmlns:a16="http://schemas.microsoft.com/office/drawing/2014/main" id="{A6AC55AD-4A5F-74C5-0F30-0C5ECD4AC7E6}"/>
              </a:ext>
            </a:extLst>
          </p:cNvPr>
          <p:cNvSpPr/>
          <p:nvPr/>
        </p:nvSpPr>
        <p:spPr>
          <a:xfrm rot="4758687" flipV="1">
            <a:off x="7073195" y="3100177"/>
            <a:ext cx="274485" cy="24101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1" name="CustomShape 6">
            <a:extLst>
              <a:ext uri="{FF2B5EF4-FFF2-40B4-BE49-F238E27FC236}">
                <a16:creationId xmlns:a16="http://schemas.microsoft.com/office/drawing/2014/main" id="{7E46FA0E-6EF5-128E-315B-44677AF96AB5}"/>
              </a:ext>
            </a:extLst>
          </p:cNvPr>
          <p:cNvSpPr/>
          <p:nvPr/>
        </p:nvSpPr>
        <p:spPr>
          <a:xfrm rot="4758687" flipV="1">
            <a:off x="7844121" y="1788492"/>
            <a:ext cx="500647" cy="42191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2" name="CustomShape 8">
            <a:extLst>
              <a:ext uri="{FF2B5EF4-FFF2-40B4-BE49-F238E27FC236}">
                <a16:creationId xmlns:a16="http://schemas.microsoft.com/office/drawing/2014/main" id="{CACB5DA9-F7EC-1D66-6BBF-491F95ADA07D}"/>
              </a:ext>
            </a:extLst>
          </p:cNvPr>
          <p:cNvSpPr/>
          <p:nvPr/>
        </p:nvSpPr>
        <p:spPr>
          <a:xfrm>
            <a:off x="6815641" y="613036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13" name="CustomShape 8">
            <a:extLst>
              <a:ext uri="{FF2B5EF4-FFF2-40B4-BE49-F238E27FC236}">
                <a16:creationId xmlns:a16="http://schemas.microsoft.com/office/drawing/2014/main" id="{CF5E8BE9-F92E-9B85-13EC-6EEE6847D149}"/>
              </a:ext>
            </a:extLst>
          </p:cNvPr>
          <p:cNvSpPr/>
          <p:nvPr/>
        </p:nvSpPr>
        <p:spPr>
          <a:xfrm>
            <a:off x="6813899" y="288365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4" name="CustomShape 8">
            <a:extLst>
              <a:ext uri="{FF2B5EF4-FFF2-40B4-BE49-F238E27FC236}">
                <a16:creationId xmlns:a16="http://schemas.microsoft.com/office/drawing/2014/main" id="{2062E64E-E0A4-5B0C-7BF6-49CD4726A06F}"/>
              </a:ext>
            </a:extLst>
          </p:cNvPr>
          <p:cNvSpPr/>
          <p:nvPr/>
        </p:nvSpPr>
        <p:spPr>
          <a:xfrm>
            <a:off x="7549207" y="1566571"/>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2" name="Rectangle 1">
            <a:extLst>
              <a:ext uri="{FF2B5EF4-FFF2-40B4-BE49-F238E27FC236}">
                <a16:creationId xmlns:a16="http://schemas.microsoft.com/office/drawing/2014/main" id="{5AEB6FEF-48EC-230A-6E34-B84091D8247E}"/>
              </a:ext>
            </a:extLst>
          </p:cNvPr>
          <p:cNvSpPr>
            <a:spLocks/>
          </p:cNvSpPr>
          <p:nvPr/>
        </p:nvSpPr>
        <p:spPr>
          <a:xfrm>
            <a:off x="8384465" y="2163440"/>
            <a:ext cx="407414" cy="19536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4765FFDC-BD84-C368-22E3-1B6C3D451F78}"/>
              </a:ext>
            </a:extLst>
          </p:cNvPr>
          <p:cNvSpPr>
            <a:spLocks/>
          </p:cNvSpPr>
          <p:nvPr/>
        </p:nvSpPr>
        <p:spPr>
          <a:xfrm>
            <a:off x="7363476" y="2544896"/>
            <a:ext cx="426694" cy="19080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24ACEFAC-0058-4150-EDA9-F5376318A303}"/>
              </a:ext>
            </a:extLst>
          </p:cNvPr>
          <p:cNvSpPr>
            <a:spLocks/>
          </p:cNvSpPr>
          <p:nvPr/>
        </p:nvSpPr>
        <p:spPr>
          <a:xfrm>
            <a:off x="7400198" y="6102037"/>
            <a:ext cx="389698" cy="24312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06E46370-235F-072D-CDC4-28F0100F2A85}"/>
              </a:ext>
            </a:extLst>
          </p:cNvPr>
          <p:cNvSpPr>
            <a:spLocks/>
          </p:cNvSpPr>
          <p:nvPr/>
        </p:nvSpPr>
        <p:spPr>
          <a:xfrm>
            <a:off x="7366073" y="3232311"/>
            <a:ext cx="604826" cy="15650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CustomShape 6">
            <a:extLst>
              <a:ext uri="{FF2B5EF4-FFF2-40B4-BE49-F238E27FC236}">
                <a16:creationId xmlns:a16="http://schemas.microsoft.com/office/drawing/2014/main" id="{57A4F1B3-7D29-1070-A386-2D9577485C2B}"/>
              </a:ext>
            </a:extLst>
          </p:cNvPr>
          <p:cNvSpPr/>
          <p:nvPr/>
        </p:nvSpPr>
        <p:spPr>
          <a:xfrm rot="4758687" flipV="1">
            <a:off x="7220665" y="6214086"/>
            <a:ext cx="45719" cy="229064"/>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pic>
        <p:nvPicPr>
          <p:cNvPr id="22" name="Image 21">
            <a:extLst>
              <a:ext uri="{FF2B5EF4-FFF2-40B4-BE49-F238E27FC236}">
                <a16:creationId xmlns:a16="http://schemas.microsoft.com/office/drawing/2014/main" id="{129DDEE0-AECD-AE3C-C9FD-06FBADE9109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97939" y="4089493"/>
            <a:ext cx="3743786" cy="2705105"/>
          </a:xfrm>
          <a:prstGeom prst="rect">
            <a:avLst/>
          </a:prstGeom>
        </p:spPr>
      </p:pic>
      <p:sp>
        <p:nvSpPr>
          <p:cNvPr id="23" name="CustomShape 6">
            <a:extLst>
              <a:ext uri="{FF2B5EF4-FFF2-40B4-BE49-F238E27FC236}">
                <a16:creationId xmlns:a16="http://schemas.microsoft.com/office/drawing/2014/main" id="{81E11203-9A33-5699-8A09-C1529F469A4A}"/>
              </a:ext>
            </a:extLst>
          </p:cNvPr>
          <p:cNvSpPr/>
          <p:nvPr/>
        </p:nvSpPr>
        <p:spPr>
          <a:xfrm rot="15606690" flipH="1" flipV="1">
            <a:off x="6104277" y="3371066"/>
            <a:ext cx="1088276" cy="86801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9" name="Rectangle 8">
            <a:extLst>
              <a:ext uri="{FF2B5EF4-FFF2-40B4-BE49-F238E27FC236}">
                <a16:creationId xmlns:a16="http://schemas.microsoft.com/office/drawing/2014/main" id="{4828CC02-23ED-006A-9535-7EF49ED40AFB}"/>
              </a:ext>
            </a:extLst>
          </p:cNvPr>
          <p:cNvSpPr>
            <a:spLocks/>
          </p:cNvSpPr>
          <p:nvPr/>
        </p:nvSpPr>
        <p:spPr>
          <a:xfrm>
            <a:off x="4989982" y="4228334"/>
            <a:ext cx="1191631" cy="256626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CustomShape 6">
            <a:extLst>
              <a:ext uri="{FF2B5EF4-FFF2-40B4-BE49-F238E27FC236}">
                <a16:creationId xmlns:a16="http://schemas.microsoft.com/office/drawing/2014/main" id="{73C72CEF-08B8-DEF9-024B-CFDDC3059132}"/>
              </a:ext>
            </a:extLst>
          </p:cNvPr>
          <p:cNvSpPr/>
          <p:nvPr/>
        </p:nvSpPr>
        <p:spPr>
          <a:xfrm rot="15497200" flipV="1">
            <a:off x="6491228" y="5995361"/>
            <a:ext cx="253970" cy="54936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6" name="CustomShape 1">
            <a:extLst>
              <a:ext uri="{FF2B5EF4-FFF2-40B4-BE49-F238E27FC236}">
                <a16:creationId xmlns:a16="http://schemas.microsoft.com/office/drawing/2014/main" id="{70FEBF47-75F2-6866-252E-3B8819D5BB98}"/>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6"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76078275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17">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17">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17">
                                            <p:txEl>
                                              <p:pRg st="8" end="8"/>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17">
                                            <p:txEl>
                                              <p:pRg st="9" end="9"/>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fill="hold" nodeType="clickEffect">
                                  <p:stCondLst>
                                    <p:cond delay="0"/>
                                  </p:stCondLst>
                                  <p:childTnLst>
                                    <p:set>
                                      <p:cBhvr>
                                        <p:cTn id="90" dur="1" fill="hold">
                                          <p:stCondLst>
                                            <p:cond delay="0"/>
                                          </p:stCondLst>
                                        </p:cTn>
                                        <p:tgtEl>
                                          <p:spTgt spid="2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fill="hold" nodeType="clickEffect">
                                  <p:stCondLst>
                                    <p:cond delay="0"/>
                                  </p:stCondLst>
                                  <p:childTnLst>
                                    <p:set>
                                      <p:cBhvr>
                                        <p:cTn id="94" dur="1" fill="hold">
                                          <p:stCondLst>
                                            <p:cond delay="0"/>
                                          </p:stCondLst>
                                        </p:cTn>
                                        <p:tgtEl>
                                          <p:spTgt spid="2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5"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E3205EBF-40B4-E0E8-906E-DC4AAA25561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45929" y="3864634"/>
            <a:ext cx="4160453" cy="2620715"/>
          </a:xfrm>
          <a:prstGeom prst="rect">
            <a:avLst/>
          </a:prstGeom>
        </p:spPr>
      </p:pic>
      <p:pic>
        <p:nvPicPr>
          <p:cNvPr id="3" name="Image 2">
            <a:extLst>
              <a:ext uri="{FF2B5EF4-FFF2-40B4-BE49-F238E27FC236}">
                <a16:creationId xmlns:a16="http://schemas.microsoft.com/office/drawing/2014/main" id="{071E3B1F-7006-B3FD-8671-A648C953F2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9625" y="2124515"/>
            <a:ext cx="2584389" cy="794553"/>
          </a:xfrm>
          <a:prstGeom prst="rect">
            <a:avLst/>
          </a:prstGeom>
        </p:spPr>
      </p:pic>
      <p:pic>
        <p:nvPicPr>
          <p:cNvPr id="112" name="Espace réservé du contenu 6"/>
          <p:cNvPicPr/>
          <p:nvPr/>
        </p:nvPicPr>
        <p:blipFill>
          <a:blip r:embed="rId4"/>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BM_IAS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 Voir les inscriptions et imprimer les licences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12</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Accéder à la liste des inscrits – page 1/2</a:t>
            </a:r>
            <a:endParaRPr lang="fr-FR" sz="1800" b="0" strike="noStrike" spc="-1" dirty="0">
              <a:latin typeface="Arial"/>
            </a:endParaRPr>
          </a:p>
        </p:txBody>
      </p:sp>
      <p:sp>
        <p:nvSpPr>
          <p:cNvPr id="117" name="CustomShape 5"/>
          <p:cNvSpPr/>
          <p:nvPr/>
        </p:nvSpPr>
        <p:spPr>
          <a:xfrm>
            <a:off x="411480" y="1552133"/>
            <a:ext cx="8183879" cy="246075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AutoNum type="arabicParenR"/>
            </a:pPr>
            <a:endParaRPr lang="fr-FR" sz="1400" b="0" strike="noStrike" spc="-1" dirty="0">
              <a:solidFill>
                <a:srgbClr val="000000"/>
              </a:solidFill>
              <a:latin typeface="Corbel"/>
            </a:endParaRPr>
          </a:p>
          <a:p>
            <a:pPr marL="342900" indent="-342900">
              <a:lnSpc>
                <a:spcPct val="100000"/>
              </a:lnSpc>
              <a:buAutoNum type="arabicParenR"/>
            </a:pPr>
            <a:r>
              <a:rPr lang="fr-FR" sz="1400" b="0" strike="noStrike" spc="-1" dirty="0">
                <a:solidFill>
                  <a:srgbClr val="000000"/>
                </a:solidFill>
                <a:latin typeface="Corbel"/>
              </a:rPr>
              <a:t>Cliquer sur « Liste des inscrits en compétitions »,</a:t>
            </a:r>
          </a:p>
          <a:p>
            <a:pPr marL="342900" indent="-342900">
              <a:lnSpc>
                <a:spcPct val="100000"/>
              </a:lnSpc>
              <a:buAutoNum type="arabicParenR"/>
            </a:pPr>
            <a:endParaRPr lang="fr-FR" sz="1400" spc="-1" dirty="0">
              <a:solidFill>
                <a:srgbClr val="000000"/>
              </a:solidFill>
              <a:latin typeface="Corbel"/>
            </a:endParaRPr>
          </a:p>
          <a:p>
            <a:pPr marL="342900" indent="-342900">
              <a:lnSpc>
                <a:spcPct val="100000"/>
              </a:lnSpc>
              <a:buAutoNum type="arabicParenR"/>
            </a:pPr>
            <a:endParaRPr lang="fr-FR" sz="1400" b="0" strike="noStrike" spc="-1" dirty="0">
              <a:solidFill>
                <a:srgbClr val="000000"/>
              </a:solidFill>
              <a:latin typeface="Corbel"/>
            </a:endParaRPr>
          </a:p>
          <a:p>
            <a:pPr marL="342900" indent="-342900">
              <a:lnSpc>
                <a:spcPct val="100000"/>
              </a:lnSpc>
              <a:buAutoNum type="arabicParenR"/>
            </a:pPr>
            <a:endParaRPr lang="fr-FR" sz="1400" spc="-1" dirty="0">
              <a:solidFill>
                <a:srgbClr val="000000"/>
              </a:solidFill>
              <a:latin typeface="Corbel"/>
            </a:endParaRPr>
          </a:p>
          <a:p>
            <a:pPr marL="342900" indent="-342900">
              <a:lnSpc>
                <a:spcPct val="100000"/>
              </a:lnSpc>
              <a:buAutoNum type="arabicParenR"/>
            </a:pPr>
            <a:endParaRPr lang="fr-FR" sz="1400" b="0" strike="noStrike" spc="-1" dirty="0">
              <a:solidFill>
                <a:srgbClr val="000000"/>
              </a:solidFill>
              <a:latin typeface="Corbel"/>
            </a:endParaRPr>
          </a:p>
          <a:p>
            <a:pPr marL="342900" indent="-342900">
              <a:lnSpc>
                <a:spcPct val="100000"/>
              </a:lnSpc>
              <a:buFont typeface="+mj-lt"/>
              <a:buAutoNum type="arabicParenR" startAt="2"/>
            </a:pPr>
            <a:r>
              <a:rPr lang="fr-FR" sz="1400" b="0" strike="noStrike" spc="-1" dirty="0">
                <a:solidFill>
                  <a:srgbClr val="000000"/>
                </a:solidFill>
                <a:latin typeface="Corbel"/>
              </a:rPr>
              <a:t>Sélectionner le Championnat,</a:t>
            </a:r>
          </a:p>
          <a:p>
            <a:pPr marL="342900" indent="-342900">
              <a:lnSpc>
                <a:spcPct val="100000"/>
              </a:lnSpc>
              <a:buAutoNum type="arabicParenR" startAt="2"/>
            </a:pPr>
            <a:r>
              <a:rPr lang="fr-FR" sz="1400" spc="-1" dirty="0">
                <a:solidFill>
                  <a:srgbClr val="000000"/>
                </a:solidFill>
                <a:latin typeface="Corbel"/>
              </a:rPr>
              <a:t>Sélectionner le niveau du championnat,</a:t>
            </a:r>
          </a:p>
          <a:p>
            <a:pPr marL="342900" indent="-342900">
              <a:lnSpc>
                <a:spcPct val="100000"/>
              </a:lnSpc>
              <a:buAutoNum type="arabicParenR" startAt="2"/>
            </a:pPr>
            <a:r>
              <a:rPr lang="fr-FR" sz="1400" spc="-1" dirty="0">
                <a:solidFill>
                  <a:srgbClr val="000000"/>
                </a:solidFill>
                <a:latin typeface="Corbel"/>
              </a:rPr>
              <a:t>Optionnel : vous pouvez choisir la compétition pour accéder plus rapidement à une course en particulier,</a:t>
            </a:r>
          </a:p>
          <a:p>
            <a:pPr marL="342900" indent="-342900">
              <a:lnSpc>
                <a:spcPct val="100000"/>
              </a:lnSpc>
              <a:buAutoNum type="arabicParenR" startAt="2"/>
            </a:pPr>
            <a:r>
              <a:rPr lang="fr-FR" sz="1400" b="0" strike="noStrike" spc="-1" dirty="0">
                <a:solidFill>
                  <a:srgbClr val="000000"/>
                </a:solidFill>
                <a:latin typeface="Corbel"/>
              </a:rPr>
              <a:t>Optionnel : si la compétition est répartie en plusieurs journées, vous pouvez choisir laquelle,</a:t>
            </a:r>
          </a:p>
          <a:p>
            <a:pPr marL="342900" indent="-342900">
              <a:lnSpc>
                <a:spcPct val="100000"/>
              </a:lnSpc>
              <a:buAutoNum type="arabicParenR" startAt="2"/>
            </a:pPr>
            <a:r>
              <a:rPr lang="fr-FR" sz="1400" spc="-1" dirty="0">
                <a:solidFill>
                  <a:srgbClr val="000000"/>
                </a:solidFill>
                <a:latin typeface="Corbel"/>
              </a:rPr>
              <a:t>Cliquer sur « Filtrer ».</a:t>
            </a:r>
            <a:endParaRPr lang="fr-FR" sz="1400" b="0" strike="noStrike" spc="-1" dirty="0">
              <a:latin typeface="Arial"/>
            </a:endParaRPr>
          </a:p>
        </p:txBody>
      </p:sp>
      <p:sp>
        <p:nvSpPr>
          <p:cNvPr id="5" name="CustomShape 6">
            <a:extLst>
              <a:ext uri="{FF2B5EF4-FFF2-40B4-BE49-F238E27FC236}">
                <a16:creationId xmlns:a16="http://schemas.microsoft.com/office/drawing/2014/main" id="{9DB7F8C5-6BB3-E640-EEBD-CB7D35C1C6AB}"/>
              </a:ext>
            </a:extLst>
          </p:cNvPr>
          <p:cNvSpPr>
            <a:spLocks/>
          </p:cNvSpPr>
          <p:nvPr/>
        </p:nvSpPr>
        <p:spPr>
          <a:xfrm rot="4758687" flipV="1">
            <a:off x="2882109" y="2352008"/>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6" name="Rectangle 5">
            <a:extLst>
              <a:ext uri="{FF2B5EF4-FFF2-40B4-BE49-F238E27FC236}">
                <a16:creationId xmlns:a16="http://schemas.microsoft.com/office/drawing/2014/main" id="{4EE8906F-F308-D8F3-FAF5-D1933DE05CEB}"/>
              </a:ext>
            </a:extLst>
          </p:cNvPr>
          <p:cNvSpPr>
            <a:spLocks/>
          </p:cNvSpPr>
          <p:nvPr/>
        </p:nvSpPr>
        <p:spPr>
          <a:xfrm>
            <a:off x="4059477" y="5231568"/>
            <a:ext cx="1278456" cy="40303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CE8363A3-A13F-BC35-857C-094F587FA4F1}"/>
              </a:ext>
            </a:extLst>
          </p:cNvPr>
          <p:cNvSpPr>
            <a:spLocks/>
          </p:cNvSpPr>
          <p:nvPr/>
        </p:nvSpPr>
        <p:spPr>
          <a:xfrm>
            <a:off x="3749040" y="2404872"/>
            <a:ext cx="576071" cy="51419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4828CC02-23ED-006A-9535-7EF49ED40AFB}"/>
              </a:ext>
            </a:extLst>
          </p:cNvPr>
          <p:cNvSpPr>
            <a:spLocks/>
          </p:cNvSpPr>
          <p:nvPr/>
        </p:nvSpPr>
        <p:spPr>
          <a:xfrm>
            <a:off x="4076914" y="4324842"/>
            <a:ext cx="1357727" cy="42852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CustomShape 6">
            <a:extLst>
              <a:ext uri="{FF2B5EF4-FFF2-40B4-BE49-F238E27FC236}">
                <a16:creationId xmlns:a16="http://schemas.microsoft.com/office/drawing/2014/main" id="{A6AC55AD-4A5F-74C5-0F30-0C5ECD4AC7E6}"/>
              </a:ext>
            </a:extLst>
          </p:cNvPr>
          <p:cNvSpPr>
            <a:spLocks/>
          </p:cNvSpPr>
          <p:nvPr/>
        </p:nvSpPr>
        <p:spPr>
          <a:xfrm rot="4758687" flipV="1">
            <a:off x="3785716" y="4349811"/>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2" name="CustomShape 8">
            <a:extLst>
              <a:ext uri="{FF2B5EF4-FFF2-40B4-BE49-F238E27FC236}">
                <a16:creationId xmlns:a16="http://schemas.microsoft.com/office/drawing/2014/main" id="{CACB5DA9-F7EC-1D66-6BBF-491F95ADA07D}"/>
              </a:ext>
            </a:extLst>
          </p:cNvPr>
          <p:cNvSpPr>
            <a:spLocks/>
          </p:cNvSpPr>
          <p:nvPr/>
        </p:nvSpPr>
        <p:spPr>
          <a:xfrm>
            <a:off x="3280411" y="5368191"/>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13" name="CustomShape 8">
            <a:extLst>
              <a:ext uri="{FF2B5EF4-FFF2-40B4-BE49-F238E27FC236}">
                <a16:creationId xmlns:a16="http://schemas.microsoft.com/office/drawing/2014/main" id="{CF5E8BE9-F92E-9B85-13EC-6EEE6847D149}"/>
              </a:ext>
            </a:extLst>
          </p:cNvPr>
          <p:cNvSpPr>
            <a:spLocks/>
          </p:cNvSpPr>
          <p:nvPr/>
        </p:nvSpPr>
        <p:spPr>
          <a:xfrm>
            <a:off x="3282793" y="6153999"/>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6</a:t>
            </a:r>
            <a:endParaRPr lang="fr-FR" sz="1800" b="0" strike="noStrike" spc="-1" dirty="0">
              <a:latin typeface="Arial"/>
            </a:endParaRPr>
          </a:p>
        </p:txBody>
      </p:sp>
      <p:sp>
        <p:nvSpPr>
          <p:cNvPr id="14" name="CustomShape 8">
            <a:extLst>
              <a:ext uri="{FF2B5EF4-FFF2-40B4-BE49-F238E27FC236}">
                <a16:creationId xmlns:a16="http://schemas.microsoft.com/office/drawing/2014/main" id="{2062E64E-E0A4-5B0C-7BF6-49CD4726A06F}"/>
              </a:ext>
            </a:extLst>
          </p:cNvPr>
          <p:cNvSpPr>
            <a:spLocks/>
          </p:cNvSpPr>
          <p:nvPr/>
        </p:nvSpPr>
        <p:spPr>
          <a:xfrm>
            <a:off x="2300899" y="244044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19" name="CustomShape 8">
            <a:extLst>
              <a:ext uri="{FF2B5EF4-FFF2-40B4-BE49-F238E27FC236}">
                <a16:creationId xmlns:a16="http://schemas.microsoft.com/office/drawing/2014/main" id="{B36D5269-AFF8-D9D2-100F-4373EBC395C0}"/>
              </a:ext>
            </a:extLst>
          </p:cNvPr>
          <p:cNvSpPr>
            <a:spLocks/>
          </p:cNvSpPr>
          <p:nvPr/>
        </p:nvSpPr>
        <p:spPr>
          <a:xfrm>
            <a:off x="3275419" y="580969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5</a:t>
            </a:r>
            <a:endParaRPr lang="fr-FR" sz="1800" b="0" strike="noStrike" spc="-1" dirty="0">
              <a:latin typeface="Arial"/>
            </a:endParaRPr>
          </a:p>
        </p:txBody>
      </p:sp>
      <p:sp>
        <p:nvSpPr>
          <p:cNvPr id="22" name="CustomShape 8">
            <a:extLst>
              <a:ext uri="{FF2B5EF4-FFF2-40B4-BE49-F238E27FC236}">
                <a16:creationId xmlns:a16="http://schemas.microsoft.com/office/drawing/2014/main" id="{C95128F3-A430-9FA8-2408-1F7C2D968B66}"/>
              </a:ext>
            </a:extLst>
          </p:cNvPr>
          <p:cNvSpPr>
            <a:spLocks/>
          </p:cNvSpPr>
          <p:nvPr/>
        </p:nvSpPr>
        <p:spPr>
          <a:xfrm>
            <a:off x="3291051" y="4900076"/>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23" name="CustomShape 8">
            <a:extLst>
              <a:ext uri="{FF2B5EF4-FFF2-40B4-BE49-F238E27FC236}">
                <a16:creationId xmlns:a16="http://schemas.microsoft.com/office/drawing/2014/main" id="{6906C15A-DE15-3AD9-CD84-6C7AECE2D6DC}"/>
              </a:ext>
            </a:extLst>
          </p:cNvPr>
          <p:cNvSpPr>
            <a:spLocks/>
          </p:cNvSpPr>
          <p:nvPr/>
        </p:nvSpPr>
        <p:spPr>
          <a:xfrm>
            <a:off x="3278943" y="4431961"/>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24" name="CustomShape 6">
            <a:extLst>
              <a:ext uri="{FF2B5EF4-FFF2-40B4-BE49-F238E27FC236}">
                <a16:creationId xmlns:a16="http://schemas.microsoft.com/office/drawing/2014/main" id="{E72AC194-E665-015D-5E78-1CCBE6FFAD98}"/>
              </a:ext>
            </a:extLst>
          </p:cNvPr>
          <p:cNvSpPr>
            <a:spLocks/>
          </p:cNvSpPr>
          <p:nvPr/>
        </p:nvSpPr>
        <p:spPr>
          <a:xfrm rot="4758687" flipV="1">
            <a:off x="3781867" y="6067394"/>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5" name="CustomShape 6">
            <a:extLst>
              <a:ext uri="{FF2B5EF4-FFF2-40B4-BE49-F238E27FC236}">
                <a16:creationId xmlns:a16="http://schemas.microsoft.com/office/drawing/2014/main" id="{D562B181-682B-5E37-62E0-04FFEE4B1A4A}"/>
              </a:ext>
            </a:extLst>
          </p:cNvPr>
          <p:cNvSpPr>
            <a:spLocks/>
          </p:cNvSpPr>
          <p:nvPr/>
        </p:nvSpPr>
        <p:spPr>
          <a:xfrm rot="4758687" flipV="1">
            <a:off x="3781868" y="5742495"/>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6" name="CustomShape 6">
            <a:extLst>
              <a:ext uri="{FF2B5EF4-FFF2-40B4-BE49-F238E27FC236}">
                <a16:creationId xmlns:a16="http://schemas.microsoft.com/office/drawing/2014/main" id="{C094945A-E953-0210-84CE-35CF880A8A60}"/>
              </a:ext>
            </a:extLst>
          </p:cNvPr>
          <p:cNvSpPr>
            <a:spLocks/>
          </p:cNvSpPr>
          <p:nvPr/>
        </p:nvSpPr>
        <p:spPr>
          <a:xfrm rot="4758687" flipV="1">
            <a:off x="3781869" y="5284205"/>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7" name="CustomShape 6">
            <a:extLst>
              <a:ext uri="{FF2B5EF4-FFF2-40B4-BE49-F238E27FC236}">
                <a16:creationId xmlns:a16="http://schemas.microsoft.com/office/drawing/2014/main" id="{F5BED3A7-08A3-BC66-E617-CD6E27F30095}"/>
              </a:ext>
            </a:extLst>
          </p:cNvPr>
          <p:cNvSpPr>
            <a:spLocks/>
          </p:cNvSpPr>
          <p:nvPr/>
        </p:nvSpPr>
        <p:spPr>
          <a:xfrm rot="4758687" flipV="1">
            <a:off x="3781866" y="4817008"/>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8" name="Rectangle 27">
            <a:extLst>
              <a:ext uri="{FF2B5EF4-FFF2-40B4-BE49-F238E27FC236}">
                <a16:creationId xmlns:a16="http://schemas.microsoft.com/office/drawing/2014/main" id="{341591F0-6409-410E-9C26-B51E5FA1A74C}"/>
              </a:ext>
            </a:extLst>
          </p:cNvPr>
          <p:cNvSpPr>
            <a:spLocks/>
          </p:cNvSpPr>
          <p:nvPr/>
        </p:nvSpPr>
        <p:spPr>
          <a:xfrm>
            <a:off x="4119278" y="6217425"/>
            <a:ext cx="360123" cy="21593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CustomShape 1">
            <a:extLst>
              <a:ext uri="{FF2B5EF4-FFF2-40B4-BE49-F238E27FC236}">
                <a16:creationId xmlns:a16="http://schemas.microsoft.com/office/drawing/2014/main" id="{2A69018E-6F32-3D37-DD41-7AD8FF5C6F30}"/>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67067491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17">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17">
                                            <p:txEl>
                                              <p:pRg st="8" end="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17">
                                            <p:txEl>
                                              <p:pRg st="9" end="9"/>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17">
                                            <p:txEl>
                                              <p:pRg st="10" end="1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fill="hold" nodeType="clickEffect">
                                  <p:stCondLst>
                                    <p:cond delay="0"/>
                                  </p:stCondLst>
                                  <p:childTnLst>
                                    <p:set>
                                      <p:cBhvr>
                                        <p:cTn id="90" dur="1" fill="hold">
                                          <p:stCondLst>
                                            <p:cond delay="0"/>
                                          </p:stCondLst>
                                        </p:cTn>
                                        <p:tgtEl>
                                          <p:spTgt spid="1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fill="hold" nodeType="clickEffect">
                                  <p:stCondLst>
                                    <p:cond delay="0"/>
                                  </p:stCondLst>
                                  <p:childTnLst>
                                    <p:set>
                                      <p:cBhvr>
                                        <p:cTn id="94" dur="1" fill="hold">
                                          <p:stCondLst>
                                            <p:cond delay="0"/>
                                          </p:stCondLst>
                                        </p:cTn>
                                        <p:tgtEl>
                                          <p:spTgt spid="2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Espace réservé du contenu 6"/>
          <p:cNvPicPr/>
          <p:nvPr/>
        </p:nvPicPr>
        <p:blipFill>
          <a:blip r:embed="rId2"/>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BM_IAS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 Voir les inscriptions et imprimer les licences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13</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Accéder à la liste des inscrits – page 2/2</a:t>
            </a:r>
            <a:endParaRPr lang="fr-FR" sz="1800" b="0" strike="noStrike" spc="-1" dirty="0">
              <a:latin typeface="Arial"/>
            </a:endParaRPr>
          </a:p>
        </p:txBody>
      </p:sp>
      <p:sp>
        <p:nvSpPr>
          <p:cNvPr id="117" name="CustomShape 5"/>
          <p:cNvSpPr/>
          <p:nvPr/>
        </p:nvSpPr>
        <p:spPr>
          <a:xfrm>
            <a:off x="378070" y="1445342"/>
            <a:ext cx="8183879" cy="273775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0" strike="noStrike" spc="-1" dirty="0">
                <a:solidFill>
                  <a:srgbClr val="000000"/>
                </a:solidFill>
                <a:latin typeface="Corbel"/>
              </a:rPr>
              <a:t>Sur la liste des inscrits en individuels vous voyez tous les élèves inscrits (individuels – équipes) avec les informations suivantes pour chaque inscription :</a:t>
            </a:r>
          </a:p>
          <a:p>
            <a:pPr>
              <a:lnSpc>
                <a:spcPct val="100000"/>
              </a:lnSpc>
            </a:pPr>
            <a:r>
              <a:rPr lang="fr-FR" sz="1200" spc="-1" dirty="0">
                <a:solidFill>
                  <a:srgbClr val="000000"/>
                </a:solidFill>
                <a:latin typeface="Corbel"/>
              </a:rPr>
              <a:t>     </a:t>
            </a:r>
            <a:r>
              <a:rPr lang="fr-FR" sz="1200" b="0" strike="noStrike" spc="-1" dirty="0">
                <a:solidFill>
                  <a:srgbClr val="000000"/>
                </a:solidFill>
                <a:latin typeface="Corbel"/>
              </a:rPr>
              <a:t>- Le niveau (D = District, C = Comité, T = Territoire, N = National)</a:t>
            </a:r>
          </a:p>
          <a:p>
            <a:pPr>
              <a:lnSpc>
                <a:spcPct val="100000"/>
              </a:lnSpc>
            </a:pPr>
            <a:r>
              <a:rPr lang="fr-FR" sz="1200" spc="-1" dirty="0">
                <a:solidFill>
                  <a:srgbClr val="000000"/>
                </a:solidFill>
                <a:latin typeface="Corbel"/>
              </a:rPr>
              <a:t>     - Des informations de compétition : le nom de la compétition (Triathlon BF, BG, MF ou MG), les catégories ouvertes à cette compétition, les 3 épreuves de l’élève (1 course – 1 lancer – 1 saut) et éventuellement la performance de l’élève dans chacune, la journée,</a:t>
            </a:r>
            <a:endParaRPr lang="fr-FR" sz="1200" b="0" strike="noStrike" spc="-1" dirty="0">
              <a:solidFill>
                <a:srgbClr val="000000"/>
              </a:solidFill>
              <a:latin typeface="Corbel"/>
            </a:endParaRPr>
          </a:p>
          <a:p>
            <a:pPr>
              <a:lnSpc>
                <a:spcPct val="100000"/>
              </a:lnSpc>
            </a:pPr>
            <a:r>
              <a:rPr lang="fr-FR" sz="1200" spc="-1" dirty="0">
                <a:solidFill>
                  <a:srgbClr val="000000"/>
                </a:solidFill>
                <a:latin typeface="Corbel"/>
              </a:rPr>
              <a:t>     - Des informations sur l’élève inscrit : le nom, le prénom, la date de naissance, sa catégorie, sa classe, le sigle de son AS.</a:t>
            </a:r>
          </a:p>
          <a:p>
            <a:pPr>
              <a:lnSpc>
                <a:spcPct val="100000"/>
              </a:lnSpc>
            </a:pPr>
            <a:r>
              <a:rPr lang="fr-FR" sz="1200" spc="-1" dirty="0">
                <a:solidFill>
                  <a:srgbClr val="000000"/>
                </a:solidFill>
                <a:latin typeface="Corbel"/>
              </a:rPr>
              <a:t>Note 1 : La colonne performance concerne le triathlon en points. </a:t>
            </a:r>
          </a:p>
          <a:p>
            <a:pPr>
              <a:lnSpc>
                <a:spcPct val="100000"/>
              </a:lnSpc>
            </a:pPr>
            <a:r>
              <a:rPr lang="fr-FR" sz="1200" spc="-1" dirty="0">
                <a:solidFill>
                  <a:srgbClr val="000000"/>
                </a:solidFill>
                <a:latin typeface="Corbel"/>
              </a:rPr>
              <a:t>Note 2 : La colonne niveau n’est pas utile en athlétisme en salle.</a:t>
            </a:r>
          </a:p>
          <a:p>
            <a:pPr>
              <a:lnSpc>
                <a:spcPct val="100000"/>
              </a:lnSpc>
            </a:pPr>
            <a:r>
              <a:rPr lang="fr-FR" sz="1200" spc="-1" dirty="0">
                <a:solidFill>
                  <a:srgbClr val="000000"/>
                </a:solidFill>
                <a:latin typeface="Corbel"/>
              </a:rPr>
              <a:t>Note 3 : vous pouvez passer le curseur dans la colonne « info » pour voir qui a créé et/ou modifié l’inscription et quand.</a:t>
            </a:r>
          </a:p>
          <a:p>
            <a:pPr>
              <a:lnSpc>
                <a:spcPct val="100000"/>
              </a:lnSpc>
            </a:pPr>
            <a:r>
              <a:rPr lang="fr-FR" sz="1200" spc="-1" dirty="0">
                <a:solidFill>
                  <a:srgbClr val="000000"/>
                </a:solidFill>
                <a:latin typeface="Corbel"/>
              </a:rPr>
              <a:t>Note 4 : le bouton « supprimer » permet de supprimer, en individuel et en équipe, l’inscription.</a:t>
            </a:r>
          </a:p>
          <a:p>
            <a:pPr>
              <a:lnSpc>
                <a:spcPct val="100000"/>
              </a:lnSpc>
            </a:pPr>
            <a:r>
              <a:rPr lang="fr-FR" sz="1200" spc="-1" dirty="0">
                <a:solidFill>
                  <a:srgbClr val="000000"/>
                </a:solidFill>
                <a:latin typeface="Corbel"/>
              </a:rPr>
              <a:t>     - Il est possible de filtrer par « Compétition » et/ou « Epreuve » et/ou « Journée » en sélectionnant la donnée puis « Filtrer »,</a:t>
            </a:r>
          </a:p>
          <a:p>
            <a:pPr>
              <a:lnSpc>
                <a:spcPct val="100000"/>
              </a:lnSpc>
            </a:pPr>
            <a:r>
              <a:rPr lang="fr-FR" sz="1200" spc="-1" dirty="0">
                <a:solidFill>
                  <a:srgbClr val="000000"/>
                </a:solidFill>
                <a:latin typeface="Corbel"/>
              </a:rPr>
              <a:t>     - Le bouton Excel permet d’extraire la liste de la page courante,</a:t>
            </a:r>
          </a:p>
          <a:p>
            <a:pPr>
              <a:lnSpc>
                <a:spcPct val="100000"/>
              </a:lnSpc>
            </a:pPr>
            <a:r>
              <a:rPr lang="fr-FR" sz="1200" spc="-1" dirty="0">
                <a:solidFill>
                  <a:srgbClr val="000000"/>
                </a:solidFill>
                <a:latin typeface="Corbel"/>
              </a:rPr>
              <a:t>     - Le bouton « Imprimer » permet d’imprimer la page (à configurer selon imprimante).</a:t>
            </a:r>
          </a:p>
        </p:txBody>
      </p:sp>
      <p:pic>
        <p:nvPicPr>
          <p:cNvPr id="11" name="Image 10">
            <a:extLst>
              <a:ext uri="{FF2B5EF4-FFF2-40B4-BE49-F238E27FC236}">
                <a16:creationId xmlns:a16="http://schemas.microsoft.com/office/drawing/2014/main" id="{EAB350AC-A9DA-B51C-7CCE-8B02ACB71A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0151" y="4155694"/>
            <a:ext cx="7421689" cy="2514386"/>
          </a:xfrm>
          <a:prstGeom prst="rect">
            <a:avLst/>
          </a:prstGeom>
        </p:spPr>
      </p:pic>
      <p:sp>
        <p:nvSpPr>
          <p:cNvPr id="2" name="CustomShape 1">
            <a:extLst>
              <a:ext uri="{FF2B5EF4-FFF2-40B4-BE49-F238E27FC236}">
                <a16:creationId xmlns:a16="http://schemas.microsoft.com/office/drawing/2014/main" id="{142D930D-F663-BB24-BA54-9E1D2DBF5E80}"/>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31545209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1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17">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17">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17">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1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Espace réservé du contenu 6"/>
          <p:cNvPicPr/>
          <p:nvPr/>
        </p:nvPicPr>
        <p:blipFill>
          <a:blip r:embed="rId2"/>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BM_IAS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 Voir les inscriptions et imprimer les licences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14</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Imprimer les licences des inscrits</a:t>
            </a:r>
            <a:endParaRPr lang="fr-FR" sz="1800" b="0" strike="noStrike" spc="-1" dirty="0">
              <a:latin typeface="Arial"/>
            </a:endParaRPr>
          </a:p>
        </p:txBody>
      </p:sp>
      <p:sp>
        <p:nvSpPr>
          <p:cNvPr id="117" name="CustomShape 5"/>
          <p:cNvSpPr/>
          <p:nvPr/>
        </p:nvSpPr>
        <p:spPr>
          <a:xfrm>
            <a:off x="378070" y="1445342"/>
            <a:ext cx="8183879" cy="156820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Pour imprimer les licences :</a:t>
            </a:r>
          </a:p>
          <a:p>
            <a:pPr marL="342900" indent="-342900">
              <a:lnSpc>
                <a:spcPct val="100000"/>
              </a:lnSpc>
              <a:buAutoNum type="arabicParenR"/>
            </a:pPr>
            <a:r>
              <a:rPr lang="fr-FR" sz="1400" spc="-1" dirty="0">
                <a:solidFill>
                  <a:srgbClr val="000000"/>
                </a:solidFill>
                <a:latin typeface="Corbel"/>
              </a:rPr>
              <a:t>Sélectionner les élèves,</a:t>
            </a:r>
          </a:p>
          <a:p>
            <a:pPr marL="342900" indent="-342900">
              <a:lnSpc>
                <a:spcPct val="100000"/>
              </a:lnSpc>
              <a:buFont typeface="+mj-lt"/>
              <a:buAutoNum type="arabicParenR"/>
            </a:pPr>
            <a:r>
              <a:rPr lang="fr-FR" sz="1400" spc="-1" dirty="0">
                <a:solidFill>
                  <a:srgbClr val="000000"/>
                </a:solidFill>
                <a:latin typeface="Corbel"/>
              </a:rPr>
              <a:t>Cliquer sur « Actions »,</a:t>
            </a:r>
          </a:p>
          <a:p>
            <a:pPr marL="342900" indent="-342900">
              <a:lnSpc>
                <a:spcPct val="100000"/>
              </a:lnSpc>
              <a:buFont typeface="+mj-lt"/>
              <a:buAutoNum type="arabicParenR"/>
            </a:pPr>
            <a:r>
              <a:rPr lang="fr-FR" sz="1400" spc="-1" dirty="0">
                <a:solidFill>
                  <a:srgbClr val="000000"/>
                </a:solidFill>
                <a:latin typeface="Corbel"/>
              </a:rPr>
              <a:t>Cliquer sur « Imprimer Licence ».</a:t>
            </a:r>
          </a:p>
          <a:p>
            <a:pPr>
              <a:lnSpc>
                <a:spcPct val="100000"/>
              </a:lnSpc>
            </a:pPr>
            <a:r>
              <a:rPr lang="fr-FR" sz="1400" spc="-1" dirty="0">
                <a:solidFill>
                  <a:srgbClr val="000000"/>
                </a:solidFill>
                <a:latin typeface="Corbel"/>
              </a:rPr>
              <a:t>Note 1 : Cette action vous permet d’extraire les licences sur un fichier PDF.</a:t>
            </a:r>
          </a:p>
          <a:p>
            <a:pPr>
              <a:lnSpc>
                <a:spcPct val="100000"/>
              </a:lnSpc>
            </a:pPr>
            <a:r>
              <a:rPr lang="fr-FR" sz="1400" spc="-1" dirty="0">
                <a:solidFill>
                  <a:srgbClr val="000000"/>
                </a:solidFill>
                <a:latin typeface="Corbel"/>
              </a:rPr>
              <a:t>Note 2 : La coche en haut de page permet de sélectionner tous les élèves.</a:t>
            </a:r>
          </a:p>
          <a:p>
            <a:pPr marL="228600" indent="-228600">
              <a:lnSpc>
                <a:spcPct val="100000"/>
              </a:lnSpc>
              <a:buAutoNum type="arabicParenR"/>
            </a:pPr>
            <a:endParaRPr lang="fr-FR" sz="1200" spc="-1" dirty="0">
              <a:solidFill>
                <a:srgbClr val="000000"/>
              </a:solidFill>
              <a:latin typeface="Corbel"/>
            </a:endParaRPr>
          </a:p>
        </p:txBody>
      </p:sp>
      <p:pic>
        <p:nvPicPr>
          <p:cNvPr id="11" name="Image 10">
            <a:extLst>
              <a:ext uri="{FF2B5EF4-FFF2-40B4-BE49-F238E27FC236}">
                <a16:creationId xmlns:a16="http://schemas.microsoft.com/office/drawing/2014/main" id="{EAB350AC-A9DA-B51C-7CCE-8B02ACB71A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29261" y="2824330"/>
            <a:ext cx="5780666" cy="3908345"/>
          </a:xfrm>
          <a:prstGeom prst="rect">
            <a:avLst/>
          </a:prstGeom>
        </p:spPr>
      </p:pic>
      <p:sp>
        <p:nvSpPr>
          <p:cNvPr id="16" name="Rectangle 15">
            <a:extLst>
              <a:ext uri="{FF2B5EF4-FFF2-40B4-BE49-F238E27FC236}">
                <a16:creationId xmlns:a16="http://schemas.microsoft.com/office/drawing/2014/main" id="{14AB47F3-9A13-1053-23A3-688F1AF8546E}"/>
              </a:ext>
            </a:extLst>
          </p:cNvPr>
          <p:cNvSpPr>
            <a:spLocks/>
          </p:cNvSpPr>
          <p:nvPr/>
        </p:nvSpPr>
        <p:spPr>
          <a:xfrm>
            <a:off x="2108443" y="3178551"/>
            <a:ext cx="707909" cy="16815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42CB4FF3-F1D9-017D-79D6-66610B4D8D66}"/>
              </a:ext>
            </a:extLst>
          </p:cNvPr>
          <p:cNvSpPr>
            <a:spLocks/>
          </p:cNvSpPr>
          <p:nvPr/>
        </p:nvSpPr>
        <p:spPr>
          <a:xfrm>
            <a:off x="2155716" y="3900539"/>
            <a:ext cx="175500" cy="253288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CustomShape 6">
            <a:extLst>
              <a:ext uri="{FF2B5EF4-FFF2-40B4-BE49-F238E27FC236}">
                <a16:creationId xmlns:a16="http://schemas.microsoft.com/office/drawing/2014/main" id="{3424C08F-260C-315D-7B66-3B37EB008947}"/>
              </a:ext>
            </a:extLst>
          </p:cNvPr>
          <p:cNvSpPr>
            <a:spLocks/>
          </p:cNvSpPr>
          <p:nvPr/>
        </p:nvSpPr>
        <p:spPr>
          <a:xfrm rot="4758687" flipV="1">
            <a:off x="1845321" y="3083677"/>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0" name="CustomShape 8">
            <a:extLst>
              <a:ext uri="{FF2B5EF4-FFF2-40B4-BE49-F238E27FC236}">
                <a16:creationId xmlns:a16="http://schemas.microsoft.com/office/drawing/2014/main" id="{D0C3FC85-27C5-ABE9-7ADB-D54E1FC27407}"/>
              </a:ext>
            </a:extLst>
          </p:cNvPr>
          <p:cNvSpPr>
            <a:spLocks/>
          </p:cNvSpPr>
          <p:nvPr/>
        </p:nvSpPr>
        <p:spPr>
          <a:xfrm>
            <a:off x="1400349" y="3621179"/>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21" name="CustomShape 8">
            <a:extLst>
              <a:ext uri="{FF2B5EF4-FFF2-40B4-BE49-F238E27FC236}">
                <a16:creationId xmlns:a16="http://schemas.microsoft.com/office/drawing/2014/main" id="{9C363026-3A31-646E-54A7-DBFB789ABAB8}"/>
              </a:ext>
            </a:extLst>
          </p:cNvPr>
          <p:cNvSpPr>
            <a:spLocks/>
          </p:cNvSpPr>
          <p:nvPr/>
        </p:nvSpPr>
        <p:spPr>
          <a:xfrm>
            <a:off x="1355613" y="4877495"/>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29" name="CustomShape 8">
            <a:extLst>
              <a:ext uri="{FF2B5EF4-FFF2-40B4-BE49-F238E27FC236}">
                <a16:creationId xmlns:a16="http://schemas.microsoft.com/office/drawing/2014/main" id="{E5B97E33-E3F9-4DE0-54DE-2263F3AB5461}"/>
              </a:ext>
            </a:extLst>
          </p:cNvPr>
          <p:cNvSpPr>
            <a:spLocks/>
          </p:cNvSpPr>
          <p:nvPr/>
        </p:nvSpPr>
        <p:spPr>
          <a:xfrm>
            <a:off x="1379531" y="3172117"/>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30" name="CustomShape 6">
            <a:extLst>
              <a:ext uri="{FF2B5EF4-FFF2-40B4-BE49-F238E27FC236}">
                <a16:creationId xmlns:a16="http://schemas.microsoft.com/office/drawing/2014/main" id="{19758CA7-6660-4E92-CBC0-A16329C7B081}"/>
              </a:ext>
            </a:extLst>
          </p:cNvPr>
          <p:cNvSpPr>
            <a:spLocks/>
          </p:cNvSpPr>
          <p:nvPr/>
        </p:nvSpPr>
        <p:spPr>
          <a:xfrm rot="4758687" flipV="1">
            <a:off x="1892038" y="3548853"/>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31" name="CustomShape 6">
            <a:extLst>
              <a:ext uri="{FF2B5EF4-FFF2-40B4-BE49-F238E27FC236}">
                <a16:creationId xmlns:a16="http://schemas.microsoft.com/office/drawing/2014/main" id="{AE0EC37D-6353-D20D-624E-068F24483AD8}"/>
              </a:ext>
            </a:extLst>
          </p:cNvPr>
          <p:cNvSpPr>
            <a:spLocks/>
          </p:cNvSpPr>
          <p:nvPr/>
        </p:nvSpPr>
        <p:spPr>
          <a:xfrm rot="4758687" flipV="1">
            <a:off x="1879354" y="4784600"/>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32" name="Rectangle 31">
            <a:extLst>
              <a:ext uri="{FF2B5EF4-FFF2-40B4-BE49-F238E27FC236}">
                <a16:creationId xmlns:a16="http://schemas.microsoft.com/office/drawing/2014/main" id="{81DFF64B-B10C-CCAB-47F6-F9CF1BCB7BDD}"/>
              </a:ext>
            </a:extLst>
          </p:cNvPr>
          <p:cNvSpPr>
            <a:spLocks/>
          </p:cNvSpPr>
          <p:nvPr/>
        </p:nvSpPr>
        <p:spPr>
          <a:xfrm>
            <a:off x="2155716" y="3724449"/>
            <a:ext cx="707909" cy="16815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CustomShape 1">
            <a:extLst>
              <a:ext uri="{FF2B5EF4-FFF2-40B4-BE49-F238E27FC236}">
                <a16:creationId xmlns:a16="http://schemas.microsoft.com/office/drawing/2014/main" id="{1DA6036D-324F-8C3D-8FD9-03E6CE56C046}"/>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404758523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Espace réservé du contenu 6"/>
          <p:cNvPicPr/>
          <p:nvPr/>
        </p:nvPicPr>
        <p:blipFill>
          <a:blip r:embed="rId2"/>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BM_IAS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 Voir les inscriptions et imprimer les licences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15</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c. Visualiser les équipes</a:t>
            </a:r>
          </a:p>
        </p:txBody>
      </p:sp>
      <p:sp>
        <p:nvSpPr>
          <p:cNvPr id="117" name="CustomShape 5"/>
          <p:cNvSpPr/>
          <p:nvPr/>
        </p:nvSpPr>
        <p:spPr>
          <a:xfrm>
            <a:off x="378070" y="1445342"/>
            <a:ext cx="8183879" cy="202987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Pour accéder à la liste des inscrits uniquement en équipes :</a:t>
            </a:r>
          </a:p>
          <a:p>
            <a:pPr marL="342900" indent="-342900">
              <a:lnSpc>
                <a:spcPct val="100000"/>
              </a:lnSpc>
              <a:buAutoNum type="arabicParenR"/>
            </a:pPr>
            <a:r>
              <a:rPr lang="fr-FR" sz="1400" spc="-1" dirty="0">
                <a:solidFill>
                  <a:srgbClr val="000000"/>
                </a:solidFill>
                <a:latin typeface="Corbel"/>
              </a:rPr>
              <a:t>Depuis la liste des inscrits, cliquer sur « Equipe Champ. »,</a:t>
            </a:r>
          </a:p>
          <a:p>
            <a:pPr marL="342900" indent="-342900">
              <a:lnSpc>
                <a:spcPct val="100000"/>
              </a:lnSpc>
              <a:buFont typeface="+mj-lt"/>
              <a:buAutoNum type="arabicParenR"/>
            </a:pPr>
            <a:r>
              <a:rPr lang="fr-FR" sz="1400" spc="-1" dirty="0">
                <a:solidFill>
                  <a:srgbClr val="000000"/>
                </a:solidFill>
                <a:latin typeface="Corbel"/>
              </a:rPr>
              <a:t>Chaque équipe est identifiée comme suit :</a:t>
            </a:r>
          </a:p>
          <a:p>
            <a:pPr marL="742950" lvl="1" indent="-285750">
              <a:buFontTx/>
              <a:buChar char="-"/>
            </a:pPr>
            <a:r>
              <a:rPr lang="fr-FR" sz="1400" spc="-1" dirty="0">
                <a:solidFill>
                  <a:srgbClr val="000000"/>
                </a:solidFill>
                <a:latin typeface="Corbel"/>
              </a:rPr>
              <a:t>Sigle d’AS,</a:t>
            </a:r>
          </a:p>
          <a:p>
            <a:pPr marL="742950" lvl="1" indent="-285750">
              <a:buFontTx/>
              <a:buChar char="-"/>
            </a:pPr>
            <a:r>
              <a:rPr lang="fr-FR" sz="1400" spc="-1" dirty="0">
                <a:solidFill>
                  <a:srgbClr val="000000"/>
                </a:solidFill>
                <a:latin typeface="Corbel"/>
              </a:rPr>
              <a:t>Numéro d’équipe,</a:t>
            </a:r>
          </a:p>
          <a:p>
            <a:pPr marL="742950" lvl="1" indent="-285750">
              <a:buFontTx/>
              <a:buChar char="-"/>
            </a:pPr>
            <a:r>
              <a:rPr lang="fr-FR" sz="1400" spc="-1" dirty="0">
                <a:solidFill>
                  <a:srgbClr val="000000"/>
                </a:solidFill>
                <a:latin typeface="Corbel"/>
              </a:rPr>
              <a:t>Identifiant équipe (utile dans le lien avec Ucompetitions).</a:t>
            </a:r>
          </a:p>
          <a:p>
            <a:pPr marL="342900" indent="-342900">
              <a:lnSpc>
                <a:spcPct val="100000"/>
              </a:lnSpc>
              <a:buFont typeface="+mj-lt"/>
              <a:buAutoNum type="arabicParenR"/>
            </a:pPr>
            <a:r>
              <a:rPr lang="fr-FR" sz="1400" spc="-1" dirty="0">
                <a:solidFill>
                  <a:srgbClr val="000000"/>
                </a:solidFill>
                <a:latin typeface="Corbel"/>
              </a:rPr>
              <a:t>Si vous avez plusieurs équipes, vous pouvez n’en visualiser qu’une seule en la sélectionnant et en cliquant sur « Filtrer ».</a:t>
            </a:r>
          </a:p>
          <a:p>
            <a:pPr>
              <a:lnSpc>
                <a:spcPct val="100000"/>
              </a:lnSpc>
            </a:pPr>
            <a:r>
              <a:rPr lang="fr-FR" sz="1400" spc="-1" dirty="0">
                <a:solidFill>
                  <a:srgbClr val="000000"/>
                </a:solidFill>
                <a:latin typeface="Corbel"/>
              </a:rPr>
              <a:t>          Note : pour revenir au visuel de toutes les équipes, sélectionner « n’importe lequel » puis « Filtrer »</a:t>
            </a:r>
            <a:endParaRPr lang="fr-FR" sz="1200" spc="-1" dirty="0">
              <a:solidFill>
                <a:srgbClr val="000000"/>
              </a:solidFill>
              <a:latin typeface="Corbel"/>
            </a:endParaRPr>
          </a:p>
        </p:txBody>
      </p:sp>
      <p:pic>
        <p:nvPicPr>
          <p:cNvPr id="11" name="Image 10">
            <a:extLst>
              <a:ext uri="{FF2B5EF4-FFF2-40B4-BE49-F238E27FC236}">
                <a16:creationId xmlns:a16="http://schemas.microsoft.com/office/drawing/2014/main" id="{EAB350AC-A9DA-B51C-7CCE-8B02ACB71A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84566" y="3577899"/>
            <a:ext cx="5040290" cy="3213497"/>
          </a:xfrm>
          <a:prstGeom prst="rect">
            <a:avLst/>
          </a:prstGeom>
        </p:spPr>
      </p:pic>
      <p:sp>
        <p:nvSpPr>
          <p:cNvPr id="16" name="Rectangle 15">
            <a:extLst>
              <a:ext uri="{FF2B5EF4-FFF2-40B4-BE49-F238E27FC236}">
                <a16:creationId xmlns:a16="http://schemas.microsoft.com/office/drawing/2014/main" id="{14AB47F3-9A13-1053-23A3-688F1AF8546E}"/>
              </a:ext>
            </a:extLst>
          </p:cNvPr>
          <p:cNvSpPr>
            <a:spLocks/>
          </p:cNvSpPr>
          <p:nvPr/>
        </p:nvSpPr>
        <p:spPr>
          <a:xfrm>
            <a:off x="3324336" y="4492873"/>
            <a:ext cx="762774" cy="31780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42CB4FF3-F1D9-017D-79D6-66610B4D8D66}"/>
              </a:ext>
            </a:extLst>
          </p:cNvPr>
          <p:cNvSpPr>
            <a:spLocks/>
          </p:cNvSpPr>
          <p:nvPr/>
        </p:nvSpPr>
        <p:spPr>
          <a:xfrm>
            <a:off x="3144118" y="3606865"/>
            <a:ext cx="561605" cy="18437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CustomShape 6">
            <a:extLst>
              <a:ext uri="{FF2B5EF4-FFF2-40B4-BE49-F238E27FC236}">
                <a16:creationId xmlns:a16="http://schemas.microsoft.com/office/drawing/2014/main" id="{3424C08F-260C-315D-7B66-3B37EB008947}"/>
              </a:ext>
            </a:extLst>
          </p:cNvPr>
          <p:cNvSpPr>
            <a:spLocks/>
          </p:cNvSpPr>
          <p:nvPr/>
        </p:nvSpPr>
        <p:spPr>
          <a:xfrm rot="4758687" flipV="1">
            <a:off x="2870226" y="4247149"/>
            <a:ext cx="146642" cy="802894"/>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0" name="CustomShape 8">
            <a:extLst>
              <a:ext uri="{FF2B5EF4-FFF2-40B4-BE49-F238E27FC236}">
                <a16:creationId xmlns:a16="http://schemas.microsoft.com/office/drawing/2014/main" id="{D0C3FC85-27C5-ABE9-7ADB-D54E1FC27407}"/>
              </a:ext>
            </a:extLst>
          </p:cNvPr>
          <p:cNvSpPr>
            <a:spLocks/>
          </p:cNvSpPr>
          <p:nvPr/>
        </p:nvSpPr>
        <p:spPr>
          <a:xfrm>
            <a:off x="8335270" y="314964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21" name="CustomShape 8">
            <a:extLst>
              <a:ext uri="{FF2B5EF4-FFF2-40B4-BE49-F238E27FC236}">
                <a16:creationId xmlns:a16="http://schemas.microsoft.com/office/drawing/2014/main" id="{9C363026-3A31-646E-54A7-DBFB789ABAB8}"/>
              </a:ext>
            </a:extLst>
          </p:cNvPr>
          <p:cNvSpPr>
            <a:spLocks/>
          </p:cNvSpPr>
          <p:nvPr/>
        </p:nvSpPr>
        <p:spPr>
          <a:xfrm>
            <a:off x="2408666" y="3639025"/>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29" name="CustomShape 8">
            <a:extLst>
              <a:ext uri="{FF2B5EF4-FFF2-40B4-BE49-F238E27FC236}">
                <a16:creationId xmlns:a16="http://schemas.microsoft.com/office/drawing/2014/main" id="{E5B97E33-E3F9-4DE0-54DE-2263F3AB5461}"/>
              </a:ext>
            </a:extLst>
          </p:cNvPr>
          <p:cNvSpPr>
            <a:spLocks/>
          </p:cNvSpPr>
          <p:nvPr/>
        </p:nvSpPr>
        <p:spPr>
          <a:xfrm>
            <a:off x="2252246" y="448365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30" name="CustomShape 6">
            <a:extLst>
              <a:ext uri="{FF2B5EF4-FFF2-40B4-BE49-F238E27FC236}">
                <a16:creationId xmlns:a16="http://schemas.microsoft.com/office/drawing/2014/main" id="{19758CA7-6660-4E92-CBC0-A16329C7B081}"/>
              </a:ext>
            </a:extLst>
          </p:cNvPr>
          <p:cNvSpPr>
            <a:spLocks/>
          </p:cNvSpPr>
          <p:nvPr/>
        </p:nvSpPr>
        <p:spPr>
          <a:xfrm rot="4758687">
            <a:off x="8027797" y="3172578"/>
            <a:ext cx="86584" cy="554034"/>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31" name="CustomShape 6">
            <a:extLst>
              <a:ext uri="{FF2B5EF4-FFF2-40B4-BE49-F238E27FC236}">
                <a16:creationId xmlns:a16="http://schemas.microsoft.com/office/drawing/2014/main" id="{AE0EC37D-6353-D20D-624E-068F24483AD8}"/>
              </a:ext>
            </a:extLst>
          </p:cNvPr>
          <p:cNvSpPr>
            <a:spLocks/>
          </p:cNvSpPr>
          <p:nvPr/>
        </p:nvSpPr>
        <p:spPr>
          <a:xfrm rot="4758687" flipV="1">
            <a:off x="2896771" y="3525037"/>
            <a:ext cx="49754" cy="427434"/>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32" name="Rectangle 31">
            <a:extLst>
              <a:ext uri="{FF2B5EF4-FFF2-40B4-BE49-F238E27FC236}">
                <a16:creationId xmlns:a16="http://schemas.microsoft.com/office/drawing/2014/main" id="{81DFF64B-B10C-CCAB-47F6-F9CF1BCB7BDD}"/>
              </a:ext>
            </a:extLst>
          </p:cNvPr>
          <p:cNvSpPr>
            <a:spLocks/>
          </p:cNvSpPr>
          <p:nvPr/>
        </p:nvSpPr>
        <p:spPr>
          <a:xfrm>
            <a:off x="6986701" y="3543514"/>
            <a:ext cx="820206" cy="31068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Rectangle 1">
            <a:extLst>
              <a:ext uri="{FF2B5EF4-FFF2-40B4-BE49-F238E27FC236}">
                <a16:creationId xmlns:a16="http://schemas.microsoft.com/office/drawing/2014/main" id="{E3351ED5-6EEE-B56E-F94C-C49B46EA20AE}"/>
              </a:ext>
            </a:extLst>
          </p:cNvPr>
          <p:cNvSpPr>
            <a:spLocks/>
          </p:cNvSpPr>
          <p:nvPr/>
        </p:nvSpPr>
        <p:spPr>
          <a:xfrm>
            <a:off x="4096513" y="4314755"/>
            <a:ext cx="4028343" cy="251102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CustomShape 1">
            <a:extLst>
              <a:ext uri="{FF2B5EF4-FFF2-40B4-BE49-F238E27FC236}">
                <a16:creationId xmlns:a16="http://schemas.microsoft.com/office/drawing/2014/main" id="{A767222C-3AFB-4A29-6650-26933880A834}"/>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80111867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17">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32"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B3655F4-899D-B4C3-AFAB-AC69584437B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4682" y="3240805"/>
            <a:ext cx="7890653" cy="3405667"/>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BM_IAS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III. Supprimer/Modifier les inscriptions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16</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Supprimer/Modifier une équipe – page 1/4</a:t>
            </a:r>
          </a:p>
        </p:txBody>
      </p:sp>
      <p:sp>
        <p:nvSpPr>
          <p:cNvPr id="117" name="CustomShape 5"/>
          <p:cNvSpPr/>
          <p:nvPr/>
        </p:nvSpPr>
        <p:spPr>
          <a:xfrm>
            <a:off x="378070" y="1445342"/>
            <a:ext cx="8183879" cy="159898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endParaRPr lang="fr-FR" sz="1400" spc="-1" dirty="0">
              <a:solidFill>
                <a:srgbClr val="000000"/>
              </a:solidFill>
              <a:latin typeface="Corbel"/>
            </a:endParaRPr>
          </a:p>
          <a:p>
            <a:pPr>
              <a:lnSpc>
                <a:spcPct val="100000"/>
              </a:lnSpc>
            </a:pPr>
            <a:r>
              <a:rPr lang="fr-FR" sz="1400" spc="-1" dirty="0">
                <a:solidFill>
                  <a:srgbClr val="000000"/>
                </a:solidFill>
                <a:latin typeface="Corbel"/>
              </a:rPr>
              <a:t>Depuis la liste des inscrits en « Equipe Champ. » (</a:t>
            </a:r>
            <a:r>
              <a:rPr lang="fr-FR" sz="1400" spc="-1" dirty="0">
                <a:solidFill>
                  <a:srgbClr val="000000"/>
                </a:solidFill>
                <a:latin typeface="Corbel"/>
                <a:hlinkClick r:id="rId4" action="ppaction://hlinksldjump"/>
              </a:rPr>
              <a:t>cf diapositive 15</a:t>
            </a:r>
            <a:r>
              <a:rPr lang="fr-FR" sz="1400" spc="-1" dirty="0">
                <a:solidFill>
                  <a:srgbClr val="000000"/>
                </a:solidFill>
                <a:latin typeface="Corbel"/>
              </a:rPr>
              <a:t>),</a:t>
            </a:r>
          </a:p>
          <a:p>
            <a:pPr>
              <a:lnSpc>
                <a:spcPct val="100000"/>
              </a:lnSpc>
            </a:pPr>
            <a:endParaRPr lang="fr-FR" sz="1400" spc="-1" dirty="0">
              <a:solidFill>
                <a:srgbClr val="000000"/>
              </a:solidFill>
              <a:latin typeface="Corbel"/>
            </a:endParaRPr>
          </a:p>
          <a:p>
            <a:pPr marL="342900" indent="-342900">
              <a:lnSpc>
                <a:spcPct val="100000"/>
              </a:lnSpc>
              <a:buAutoNum type="arabicParenR"/>
            </a:pPr>
            <a:r>
              <a:rPr lang="fr-FR" sz="1400" spc="-1" dirty="0">
                <a:solidFill>
                  <a:srgbClr val="000000"/>
                </a:solidFill>
                <a:latin typeface="Corbel"/>
              </a:rPr>
              <a:t>Pour supprimer l’inscription d’un élève dans une équipe, cliquer sur « Supprimer » en bout de ligne.</a:t>
            </a:r>
          </a:p>
          <a:p>
            <a:pPr>
              <a:lnSpc>
                <a:spcPct val="100000"/>
              </a:lnSpc>
            </a:pPr>
            <a:r>
              <a:rPr lang="fr-FR" sz="1400" spc="-1" dirty="0">
                <a:solidFill>
                  <a:srgbClr val="000000"/>
                </a:solidFill>
                <a:latin typeface="Corbel"/>
              </a:rPr>
              <a:t>          Note 1 : cela supprime l’inscription en triathlon donc dans les 3 épreuves,</a:t>
            </a:r>
          </a:p>
          <a:p>
            <a:pPr>
              <a:lnSpc>
                <a:spcPct val="100000"/>
              </a:lnSpc>
            </a:pPr>
            <a:r>
              <a:rPr lang="fr-FR" sz="1400" spc="-1" dirty="0">
                <a:solidFill>
                  <a:srgbClr val="000000"/>
                </a:solidFill>
                <a:latin typeface="Corbel"/>
              </a:rPr>
              <a:t>          Note 2 : si vous supprimer un élève d’une équipe depuis l’onglet « Individuel », </a:t>
            </a:r>
          </a:p>
          <a:p>
            <a:pPr>
              <a:lnSpc>
                <a:spcPct val="100000"/>
              </a:lnSpc>
            </a:pPr>
            <a:r>
              <a:rPr lang="fr-FR" sz="1400" spc="-1" dirty="0">
                <a:solidFill>
                  <a:srgbClr val="000000"/>
                </a:solidFill>
                <a:latin typeface="Corbel"/>
              </a:rPr>
              <a:t>          cela le supprime également de l’onglet « Equipe Champ. », donc de l’équipe, et inversement.</a:t>
            </a:r>
          </a:p>
        </p:txBody>
      </p:sp>
      <p:sp>
        <p:nvSpPr>
          <p:cNvPr id="17" name="Rectangle 16">
            <a:extLst>
              <a:ext uri="{FF2B5EF4-FFF2-40B4-BE49-F238E27FC236}">
                <a16:creationId xmlns:a16="http://schemas.microsoft.com/office/drawing/2014/main" id="{42CB4FF3-F1D9-017D-79D6-66610B4D8D66}"/>
              </a:ext>
            </a:extLst>
          </p:cNvPr>
          <p:cNvSpPr>
            <a:spLocks/>
          </p:cNvSpPr>
          <p:nvPr/>
        </p:nvSpPr>
        <p:spPr>
          <a:xfrm>
            <a:off x="7946785" y="4257839"/>
            <a:ext cx="410109" cy="19351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CustomShape 6">
            <a:extLst>
              <a:ext uri="{FF2B5EF4-FFF2-40B4-BE49-F238E27FC236}">
                <a16:creationId xmlns:a16="http://schemas.microsoft.com/office/drawing/2014/main" id="{3424C08F-260C-315D-7B66-3B37EB008947}"/>
              </a:ext>
            </a:extLst>
          </p:cNvPr>
          <p:cNvSpPr>
            <a:spLocks/>
          </p:cNvSpPr>
          <p:nvPr/>
        </p:nvSpPr>
        <p:spPr>
          <a:xfrm rot="4758687" flipV="1">
            <a:off x="6862999" y="3286771"/>
            <a:ext cx="1932889" cy="52528"/>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 name="CustomShape 1">
            <a:extLst>
              <a:ext uri="{FF2B5EF4-FFF2-40B4-BE49-F238E27FC236}">
                <a16:creationId xmlns:a16="http://schemas.microsoft.com/office/drawing/2014/main" id="{6031CD71-D936-C671-EB64-73C1B88D6E80}"/>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72111596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5" end="5"/>
                                            </p:txEl>
                                          </p:spTgt>
                                        </p:tgtEl>
                                        <p:attrNameLst>
                                          <p:attrName>style.visibility</p:attrName>
                                        </p:attrNameLst>
                                      </p:cBhvr>
                                      <p:to>
                                        <p:strVal val="visible"/>
                                      </p:to>
                                    </p:set>
                                  </p:childTnLst>
                                </p:cTn>
                              </p:par>
                              <p:par>
                                <p:cTn id="31" presetID="1" presetClass="entr" fill="hold" nodeType="withEffect">
                                  <p:stCondLst>
                                    <p:cond delay="0"/>
                                  </p:stCondLst>
                                  <p:childTnLst>
                                    <p:set>
                                      <p:cBhvr>
                                        <p:cTn id="32" dur="1" fill="hold">
                                          <p:stCondLst>
                                            <p:cond delay="0"/>
                                          </p:stCondLst>
                                        </p:cTn>
                                        <p:tgtEl>
                                          <p:spTgt spid="1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E7772E5-AEA9-7F2A-04B7-1D68A6EAC7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34072" y="3091610"/>
            <a:ext cx="8256920" cy="3561190"/>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BM_IAS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III. Supprimer/Modifier les inscriptions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17</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Supprimer/Modifier une équipe – page 2/4</a:t>
            </a:r>
          </a:p>
        </p:txBody>
      </p:sp>
      <p:sp>
        <p:nvSpPr>
          <p:cNvPr id="117" name="CustomShape 5"/>
          <p:cNvSpPr/>
          <p:nvPr/>
        </p:nvSpPr>
        <p:spPr>
          <a:xfrm>
            <a:off x="378070" y="1445342"/>
            <a:ext cx="8183879" cy="138354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Depuis la liste des inscrits en « Equipe Champ. » (</a:t>
            </a:r>
            <a:r>
              <a:rPr lang="fr-FR" sz="1400" spc="-1" dirty="0">
                <a:solidFill>
                  <a:srgbClr val="000000"/>
                </a:solidFill>
                <a:latin typeface="Corbel"/>
                <a:hlinkClick r:id="rId4" action="ppaction://hlinksldjump"/>
              </a:rPr>
              <a:t>cf diapositive 15</a:t>
            </a:r>
            <a:r>
              <a:rPr lang="fr-FR" sz="1400" spc="-1" dirty="0">
                <a:solidFill>
                  <a:srgbClr val="000000"/>
                </a:solidFill>
                <a:latin typeface="Corbel"/>
              </a:rPr>
              <a:t>),</a:t>
            </a:r>
          </a:p>
          <a:p>
            <a:pPr marL="342900" indent="-342900">
              <a:lnSpc>
                <a:spcPct val="100000"/>
              </a:lnSpc>
              <a:buAutoNum type="arabicParenR"/>
            </a:pPr>
            <a:endParaRPr lang="fr-FR" sz="1400" spc="-1" dirty="0">
              <a:solidFill>
                <a:srgbClr val="000000"/>
              </a:solidFill>
              <a:latin typeface="Corbel"/>
            </a:endParaRPr>
          </a:p>
          <a:p>
            <a:pPr marL="342900" indent="-342900">
              <a:lnSpc>
                <a:spcPct val="100000"/>
              </a:lnSpc>
              <a:buFont typeface="+mj-lt"/>
              <a:buAutoNum type="arabicParenR" startAt="2"/>
            </a:pPr>
            <a:r>
              <a:rPr lang="fr-FR" sz="1400" spc="-1" dirty="0">
                <a:solidFill>
                  <a:srgbClr val="000000"/>
                </a:solidFill>
                <a:latin typeface="Corbel"/>
              </a:rPr>
              <a:t>Pour supprimer une équipe complète :</a:t>
            </a:r>
          </a:p>
          <a:p>
            <a:pPr marL="800100" lvl="1" indent="-342900">
              <a:buFont typeface="+mj-lt"/>
              <a:buAutoNum type="arabicPeriod"/>
            </a:pPr>
            <a:r>
              <a:rPr lang="fr-FR" sz="1400" spc="-1" dirty="0">
                <a:solidFill>
                  <a:srgbClr val="000000"/>
                </a:solidFill>
                <a:latin typeface="Corbel"/>
              </a:rPr>
              <a:t>Sélectionner l’équipe,</a:t>
            </a:r>
          </a:p>
          <a:p>
            <a:pPr marL="800100" lvl="1" indent="-342900">
              <a:buFont typeface="+mj-lt"/>
              <a:buAutoNum type="arabicPeriod"/>
            </a:pPr>
            <a:r>
              <a:rPr lang="fr-FR" sz="1400" spc="-1" dirty="0">
                <a:solidFill>
                  <a:srgbClr val="000000"/>
                </a:solidFill>
                <a:latin typeface="Corbel"/>
              </a:rPr>
              <a:t>Cliquer sur « Actions »,</a:t>
            </a:r>
          </a:p>
          <a:p>
            <a:pPr marL="800100" lvl="1" indent="-342900">
              <a:buFont typeface="+mj-lt"/>
              <a:buAutoNum type="arabicPeriod"/>
            </a:pPr>
            <a:r>
              <a:rPr lang="fr-FR" sz="1400" spc="-1" dirty="0">
                <a:solidFill>
                  <a:srgbClr val="000000"/>
                </a:solidFill>
                <a:latin typeface="Corbel"/>
              </a:rPr>
              <a:t>Cliquer sur « Supprimer Equipe ».</a:t>
            </a:r>
          </a:p>
        </p:txBody>
      </p:sp>
      <p:sp>
        <p:nvSpPr>
          <p:cNvPr id="16" name="Rectangle 15">
            <a:extLst>
              <a:ext uri="{FF2B5EF4-FFF2-40B4-BE49-F238E27FC236}">
                <a16:creationId xmlns:a16="http://schemas.microsoft.com/office/drawing/2014/main" id="{14AB47F3-9A13-1053-23A3-688F1AF8546E}"/>
              </a:ext>
            </a:extLst>
          </p:cNvPr>
          <p:cNvSpPr>
            <a:spLocks/>
          </p:cNvSpPr>
          <p:nvPr/>
        </p:nvSpPr>
        <p:spPr>
          <a:xfrm>
            <a:off x="668328" y="4166322"/>
            <a:ext cx="151304" cy="1644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CustomShape 8">
            <a:extLst>
              <a:ext uri="{FF2B5EF4-FFF2-40B4-BE49-F238E27FC236}">
                <a16:creationId xmlns:a16="http://schemas.microsoft.com/office/drawing/2014/main" id="{D0C3FC85-27C5-ABE9-7ADB-D54E1FC27407}"/>
              </a:ext>
            </a:extLst>
          </p:cNvPr>
          <p:cNvSpPr>
            <a:spLocks/>
          </p:cNvSpPr>
          <p:nvPr/>
        </p:nvSpPr>
        <p:spPr>
          <a:xfrm>
            <a:off x="156381" y="3537285"/>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21" name="CustomShape 8">
            <a:extLst>
              <a:ext uri="{FF2B5EF4-FFF2-40B4-BE49-F238E27FC236}">
                <a16:creationId xmlns:a16="http://schemas.microsoft.com/office/drawing/2014/main" id="{9C363026-3A31-646E-54A7-DBFB789ABAB8}"/>
              </a:ext>
            </a:extLst>
          </p:cNvPr>
          <p:cNvSpPr>
            <a:spLocks/>
          </p:cNvSpPr>
          <p:nvPr/>
        </p:nvSpPr>
        <p:spPr>
          <a:xfrm>
            <a:off x="137903" y="396591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29" name="CustomShape 8">
            <a:extLst>
              <a:ext uri="{FF2B5EF4-FFF2-40B4-BE49-F238E27FC236}">
                <a16:creationId xmlns:a16="http://schemas.microsoft.com/office/drawing/2014/main" id="{E5B97E33-E3F9-4DE0-54DE-2263F3AB5461}"/>
              </a:ext>
            </a:extLst>
          </p:cNvPr>
          <p:cNvSpPr>
            <a:spLocks/>
          </p:cNvSpPr>
          <p:nvPr/>
        </p:nvSpPr>
        <p:spPr>
          <a:xfrm>
            <a:off x="156381" y="3044326"/>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30" name="CustomShape 6">
            <a:extLst>
              <a:ext uri="{FF2B5EF4-FFF2-40B4-BE49-F238E27FC236}">
                <a16:creationId xmlns:a16="http://schemas.microsoft.com/office/drawing/2014/main" id="{19758CA7-6660-4E92-CBC0-A16329C7B081}"/>
              </a:ext>
            </a:extLst>
          </p:cNvPr>
          <p:cNvSpPr>
            <a:spLocks/>
          </p:cNvSpPr>
          <p:nvPr/>
        </p:nvSpPr>
        <p:spPr>
          <a:xfrm rot="4758687" flipV="1">
            <a:off x="431585" y="3295544"/>
            <a:ext cx="279186" cy="192428"/>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31" name="CustomShape 6">
            <a:extLst>
              <a:ext uri="{FF2B5EF4-FFF2-40B4-BE49-F238E27FC236}">
                <a16:creationId xmlns:a16="http://schemas.microsoft.com/office/drawing/2014/main" id="{AE0EC37D-6353-D20D-624E-068F24483AD8}"/>
              </a:ext>
            </a:extLst>
          </p:cNvPr>
          <p:cNvSpPr>
            <a:spLocks/>
          </p:cNvSpPr>
          <p:nvPr/>
        </p:nvSpPr>
        <p:spPr>
          <a:xfrm rot="4758687" flipV="1">
            <a:off x="482278" y="4040604"/>
            <a:ext cx="81842" cy="27993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32" name="Rectangle 31">
            <a:extLst>
              <a:ext uri="{FF2B5EF4-FFF2-40B4-BE49-F238E27FC236}">
                <a16:creationId xmlns:a16="http://schemas.microsoft.com/office/drawing/2014/main" id="{81DFF64B-B10C-CCAB-47F6-F9CF1BCB7BDD}"/>
              </a:ext>
            </a:extLst>
          </p:cNvPr>
          <p:cNvSpPr>
            <a:spLocks/>
          </p:cNvSpPr>
          <p:nvPr/>
        </p:nvSpPr>
        <p:spPr>
          <a:xfrm>
            <a:off x="712062" y="3396016"/>
            <a:ext cx="531135" cy="17011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Rectangle 1">
            <a:extLst>
              <a:ext uri="{FF2B5EF4-FFF2-40B4-BE49-F238E27FC236}">
                <a16:creationId xmlns:a16="http://schemas.microsoft.com/office/drawing/2014/main" id="{E3351ED5-6EEE-B56E-F94C-C49B46EA20AE}"/>
              </a:ext>
            </a:extLst>
          </p:cNvPr>
          <p:cNvSpPr>
            <a:spLocks/>
          </p:cNvSpPr>
          <p:nvPr/>
        </p:nvSpPr>
        <p:spPr>
          <a:xfrm>
            <a:off x="687891" y="3909769"/>
            <a:ext cx="637512" cy="17011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CustomShape 6">
            <a:extLst>
              <a:ext uri="{FF2B5EF4-FFF2-40B4-BE49-F238E27FC236}">
                <a16:creationId xmlns:a16="http://schemas.microsoft.com/office/drawing/2014/main" id="{5E06BA1F-665C-6676-5F40-C0AB3797645A}"/>
              </a:ext>
            </a:extLst>
          </p:cNvPr>
          <p:cNvSpPr>
            <a:spLocks/>
          </p:cNvSpPr>
          <p:nvPr/>
        </p:nvSpPr>
        <p:spPr>
          <a:xfrm rot="4758687" flipV="1">
            <a:off x="406577" y="3736542"/>
            <a:ext cx="252975" cy="20389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4" name="CustomShape 1">
            <a:extLst>
              <a:ext uri="{FF2B5EF4-FFF2-40B4-BE49-F238E27FC236}">
                <a16:creationId xmlns:a16="http://schemas.microsoft.com/office/drawing/2014/main" id="{5F2F2CD6-D5A0-7B7A-890D-E2E202A129DC}"/>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87029457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0D5E00FD-17CF-F0E7-971E-80C76073A5E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11880" y="5398105"/>
            <a:ext cx="7182220" cy="1324270"/>
          </a:xfrm>
          <a:prstGeom prst="rect">
            <a:avLst/>
          </a:prstGeom>
        </p:spPr>
      </p:pic>
      <p:pic>
        <p:nvPicPr>
          <p:cNvPr id="11" name="Image 10">
            <a:extLst>
              <a:ext uri="{FF2B5EF4-FFF2-40B4-BE49-F238E27FC236}">
                <a16:creationId xmlns:a16="http://schemas.microsoft.com/office/drawing/2014/main" id="{BC1EFF24-046B-7A13-B71E-E37B30072443}"/>
              </a:ext>
            </a:extLst>
          </p:cNvPr>
          <p:cNvPicPr>
            <a:picLocks noChangeAspect="1"/>
          </p:cNvPicPr>
          <p:nvPr/>
        </p:nvPicPr>
        <p:blipFill rotWithShape="1">
          <a:blip r:embed="rId3">
            <a:extLst>
              <a:ext uri="{28A0092B-C50C-407E-A947-70E740481C1C}">
                <a14:useLocalDpi xmlns:a14="http://schemas.microsoft.com/office/drawing/2010/main" val="0"/>
              </a:ext>
            </a:extLst>
          </a:blip>
          <a:srcRect b="51548"/>
          <a:stretch/>
        </p:blipFill>
        <p:spPr>
          <a:xfrm>
            <a:off x="845075" y="2531854"/>
            <a:ext cx="8144552" cy="1701981"/>
          </a:xfrm>
          <a:prstGeom prst="rect">
            <a:avLst/>
          </a:prstGeom>
        </p:spPr>
      </p:pic>
      <p:pic>
        <p:nvPicPr>
          <p:cNvPr id="112" name="Espace réservé du contenu 6"/>
          <p:cNvPicPr/>
          <p:nvPr/>
        </p:nvPicPr>
        <p:blipFill>
          <a:blip r:embed="rId4"/>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BM_IAS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III. Supprimer/Modifier les inscriptions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18</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Supprimer/Modifier une équipe – page 3/4</a:t>
            </a:r>
          </a:p>
        </p:txBody>
      </p:sp>
      <p:sp>
        <p:nvSpPr>
          <p:cNvPr id="117" name="CustomShape 5"/>
          <p:cNvSpPr/>
          <p:nvPr/>
        </p:nvSpPr>
        <p:spPr>
          <a:xfrm>
            <a:off x="393364" y="1380842"/>
            <a:ext cx="8183879" cy="396886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Depuis la liste des inscrits en « Equipe Champ. » (</a:t>
            </a:r>
            <a:r>
              <a:rPr lang="fr-FR" sz="1400" spc="-1" dirty="0">
                <a:solidFill>
                  <a:srgbClr val="000000"/>
                </a:solidFill>
                <a:latin typeface="Corbel"/>
                <a:hlinkClick r:id="rId5" action="ppaction://hlinksldjump"/>
              </a:rPr>
              <a:t>cf diapositive 15</a:t>
            </a:r>
            <a:r>
              <a:rPr lang="fr-FR" sz="1400" spc="-1" dirty="0">
                <a:solidFill>
                  <a:srgbClr val="000000"/>
                </a:solidFill>
                <a:latin typeface="Corbel"/>
              </a:rPr>
              <a:t>),</a:t>
            </a:r>
          </a:p>
          <a:p>
            <a:pPr marL="342900" indent="-342900">
              <a:lnSpc>
                <a:spcPct val="100000"/>
              </a:lnSpc>
              <a:buFont typeface="+mj-lt"/>
              <a:buAutoNum type="arabicParenR" startAt="3"/>
            </a:pPr>
            <a:r>
              <a:rPr lang="fr-FR" sz="1400" spc="-1" dirty="0">
                <a:solidFill>
                  <a:srgbClr val="000000"/>
                </a:solidFill>
                <a:latin typeface="Corbel"/>
              </a:rPr>
              <a:t>Pour ajouter un élève à une équipe :</a:t>
            </a:r>
          </a:p>
          <a:p>
            <a:pPr marL="800100" lvl="1" indent="-342900">
              <a:buFont typeface="+mj-lt"/>
              <a:buAutoNum type="arabicPeriod"/>
            </a:pPr>
            <a:r>
              <a:rPr lang="fr-FR" sz="1400" spc="-1" dirty="0">
                <a:solidFill>
                  <a:srgbClr val="000000"/>
                </a:solidFill>
                <a:latin typeface="Corbel"/>
              </a:rPr>
              <a:t>Sélectionner l’équipe,</a:t>
            </a:r>
          </a:p>
          <a:p>
            <a:pPr marL="800100" lvl="1" indent="-342900">
              <a:buFont typeface="+mj-lt"/>
              <a:buAutoNum type="arabicPeriod"/>
            </a:pPr>
            <a:r>
              <a:rPr lang="fr-FR" sz="1400" spc="-1" dirty="0">
                <a:solidFill>
                  <a:srgbClr val="000000"/>
                </a:solidFill>
                <a:latin typeface="Corbel"/>
              </a:rPr>
              <a:t>Cliquer sur « Actions » ,</a:t>
            </a:r>
          </a:p>
          <a:p>
            <a:pPr marL="800100" lvl="1" indent="-342900">
              <a:buFont typeface="+mj-lt"/>
              <a:buAutoNum type="arabicPeriod"/>
            </a:pPr>
            <a:r>
              <a:rPr lang="fr-FR" sz="1400" spc="-1" dirty="0">
                <a:solidFill>
                  <a:srgbClr val="000000"/>
                </a:solidFill>
                <a:latin typeface="Corbel"/>
              </a:rPr>
              <a:t>Cliquer sur « Ajouter A Equipe »,</a:t>
            </a: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u="sng"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r>
              <a:rPr lang="fr-FR" sz="1400" spc="-1" dirty="0">
                <a:solidFill>
                  <a:srgbClr val="000000"/>
                </a:solidFill>
                <a:latin typeface="Corbel"/>
              </a:rPr>
              <a:t>Sur la page suivante, cocher le où les élèves à ajouter à votre équipe, puis « Actions » puis « Ajouter A Equipe »,</a:t>
            </a:r>
          </a:p>
          <a:p>
            <a:pPr marL="800100" lvl="1" indent="-342900">
              <a:buFont typeface="+mj-lt"/>
              <a:buAutoNum type="arabicPeriod"/>
            </a:pPr>
            <a:r>
              <a:rPr lang="fr-FR" sz="1400" spc="-1" dirty="0">
                <a:solidFill>
                  <a:srgbClr val="000000"/>
                </a:solidFill>
                <a:latin typeface="Corbel"/>
              </a:rPr>
              <a:t>Cocher les 3 épreuves pour inscrire l’élève en individuel et dans l’équipe. Les flashs verts et les coches confirment l’inscription.</a:t>
            </a:r>
          </a:p>
          <a:p>
            <a:pPr lvl="1"/>
            <a:r>
              <a:rPr lang="fr-FR" sz="1400" spc="-1" dirty="0">
                <a:solidFill>
                  <a:srgbClr val="000000"/>
                </a:solidFill>
                <a:latin typeface="Corbel"/>
              </a:rPr>
              <a:t>          Note : le numéro de l’équipe dans laquelle vous souhaitez rajouter l’élève est rappelé au-dessus.</a:t>
            </a:r>
          </a:p>
        </p:txBody>
      </p:sp>
      <p:sp>
        <p:nvSpPr>
          <p:cNvPr id="16" name="Rectangle 15">
            <a:extLst>
              <a:ext uri="{FF2B5EF4-FFF2-40B4-BE49-F238E27FC236}">
                <a16:creationId xmlns:a16="http://schemas.microsoft.com/office/drawing/2014/main" id="{14AB47F3-9A13-1053-23A3-688F1AF8546E}"/>
              </a:ext>
            </a:extLst>
          </p:cNvPr>
          <p:cNvSpPr>
            <a:spLocks/>
          </p:cNvSpPr>
          <p:nvPr/>
        </p:nvSpPr>
        <p:spPr>
          <a:xfrm>
            <a:off x="890289" y="3548169"/>
            <a:ext cx="151304" cy="1644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CustomShape 8">
            <a:extLst>
              <a:ext uri="{FF2B5EF4-FFF2-40B4-BE49-F238E27FC236}">
                <a16:creationId xmlns:a16="http://schemas.microsoft.com/office/drawing/2014/main" id="{D0C3FC85-27C5-ABE9-7ADB-D54E1FC27407}"/>
              </a:ext>
            </a:extLst>
          </p:cNvPr>
          <p:cNvSpPr>
            <a:spLocks/>
          </p:cNvSpPr>
          <p:nvPr/>
        </p:nvSpPr>
        <p:spPr>
          <a:xfrm>
            <a:off x="462800" y="2959266"/>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21" name="CustomShape 8">
            <a:extLst>
              <a:ext uri="{FF2B5EF4-FFF2-40B4-BE49-F238E27FC236}">
                <a16:creationId xmlns:a16="http://schemas.microsoft.com/office/drawing/2014/main" id="{9C363026-3A31-646E-54A7-DBFB789ABAB8}"/>
              </a:ext>
            </a:extLst>
          </p:cNvPr>
          <p:cNvSpPr>
            <a:spLocks/>
          </p:cNvSpPr>
          <p:nvPr/>
        </p:nvSpPr>
        <p:spPr>
          <a:xfrm>
            <a:off x="393364" y="3270545"/>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29" name="CustomShape 8">
            <a:extLst>
              <a:ext uri="{FF2B5EF4-FFF2-40B4-BE49-F238E27FC236}">
                <a16:creationId xmlns:a16="http://schemas.microsoft.com/office/drawing/2014/main" id="{E5B97E33-E3F9-4DE0-54DE-2263F3AB5461}"/>
              </a:ext>
            </a:extLst>
          </p:cNvPr>
          <p:cNvSpPr>
            <a:spLocks/>
          </p:cNvSpPr>
          <p:nvPr/>
        </p:nvSpPr>
        <p:spPr>
          <a:xfrm>
            <a:off x="420435" y="2523925"/>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30" name="CustomShape 6">
            <a:extLst>
              <a:ext uri="{FF2B5EF4-FFF2-40B4-BE49-F238E27FC236}">
                <a16:creationId xmlns:a16="http://schemas.microsoft.com/office/drawing/2014/main" id="{19758CA7-6660-4E92-CBC0-A16329C7B081}"/>
              </a:ext>
            </a:extLst>
          </p:cNvPr>
          <p:cNvSpPr>
            <a:spLocks/>
          </p:cNvSpPr>
          <p:nvPr/>
        </p:nvSpPr>
        <p:spPr>
          <a:xfrm rot="4758687" flipV="1">
            <a:off x="730951" y="2692966"/>
            <a:ext cx="233730" cy="24411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31" name="CustomShape 6">
            <a:extLst>
              <a:ext uri="{FF2B5EF4-FFF2-40B4-BE49-F238E27FC236}">
                <a16:creationId xmlns:a16="http://schemas.microsoft.com/office/drawing/2014/main" id="{AE0EC37D-6353-D20D-624E-068F24483AD8}"/>
              </a:ext>
            </a:extLst>
          </p:cNvPr>
          <p:cNvSpPr>
            <a:spLocks/>
          </p:cNvSpPr>
          <p:nvPr/>
        </p:nvSpPr>
        <p:spPr>
          <a:xfrm rot="4758687" flipV="1">
            <a:off x="695545" y="3435767"/>
            <a:ext cx="195846" cy="22918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32" name="Rectangle 31">
            <a:extLst>
              <a:ext uri="{FF2B5EF4-FFF2-40B4-BE49-F238E27FC236}">
                <a16:creationId xmlns:a16="http://schemas.microsoft.com/office/drawing/2014/main" id="{81DFF64B-B10C-CCAB-47F6-F9CF1BCB7BDD}"/>
              </a:ext>
            </a:extLst>
          </p:cNvPr>
          <p:cNvSpPr>
            <a:spLocks/>
          </p:cNvSpPr>
          <p:nvPr/>
        </p:nvSpPr>
        <p:spPr>
          <a:xfrm>
            <a:off x="957172" y="2863559"/>
            <a:ext cx="478377" cy="1644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Rectangle 1">
            <a:extLst>
              <a:ext uri="{FF2B5EF4-FFF2-40B4-BE49-F238E27FC236}">
                <a16:creationId xmlns:a16="http://schemas.microsoft.com/office/drawing/2014/main" id="{E3351ED5-6EEE-B56E-F94C-C49B46EA20AE}"/>
              </a:ext>
            </a:extLst>
          </p:cNvPr>
          <p:cNvSpPr>
            <a:spLocks/>
          </p:cNvSpPr>
          <p:nvPr/>
        </p:nvSpPr>
        <p:spPr>
          <a:xfrm>
            <a:off x="970923" y="3198579"/>
            <a:ext cx="478379" cy="1644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CustomShape 6">
            <a:extLst>
              <a:ext uri="{FF2B5EF4-FFF2-40B4-BE49-F238E27FC236}">
                <a16:creationId xmlns:a16="http://schemas.microsoft.com/office/drawing/2014/main" id="{5E06BA1F-665C-6676-5F40-C0AB3797645A}"/>
              </a:ext>
            </a:extLst>
          </p:cNvPr>
          <p:cNvSpPr>
            <a:spLocks/>
          </p:cNvSpPr>
          <p:nvPr/>
        </p:nvSpPr>
        <p:spPr>
          <a:xfrm rot="4758687" flipV="1">
            <a:off x="793926" y="3112099"/>
            <a:ext cx="161923" cy="202566"/>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6" name="CustomShape 8">
            <a:extLst>
              <a:ext uri="{FF2B5EF4-FFF2-40B4-BE49-F238E27FC236}">
                <a16:creationId xmlns:a16="http://schemas.microsoft.com/office/drawing/2014/main" id="{1E612A1B-DCD4-A30F-5024-FB1C4D2EFA42}"/>
              </a:ext>
            </a:extLst>
          </p:cNvPr>
          <p:cNvSpPr>
            <a:spLocks/>
          </p:cNvSpPr>
          <p:nvPr/>
        </p:nvSpPr>
        <p:spPr>
          <a:xfrm>
            <a:off x="8360164" y="5583621"/>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5</a:t>
            </a:r>
            <a:endParaRPr lang="fr-FR" sz="1800" b="0" strike="noStrike" spc="-1" dirty="0">
              <a:latin typeface="Arial"/>
            </a:endParaRPr>
          </a:p>
        </p:txBody>
      </p:sp>
      <p:sp>
        <p:nvSpPr>
          <p:cNvPr id="7" name="CustomShape 6">
            <a:extLst>
              <a:ext uri="{FF2B5EF4-FFF2-40B4-BE49-F238E27FC236}">
                <a16:creationId xmlns:a16="http://schemas.microsoft.com/office/drawing/2014/main" id="{DD223E64-EFE2-1E77-A30B-DF4C3EA42A95}"/>
              </a:ext>
            </a:extLst>
          </p:cNvPr>
          <p:cNvSpPr>
            <a:spLocks/>
          </p:cNvSpPr>
          <p:nvPr/>
        </p:nvSpPr>
        <p:spPr>
          <a:xfrm rot="4758687">
            <a:off x="8227283" y="5792149"/>
            <a:ext cx="224210" cy="31833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9" name="Rectangle 8">
            <a:extLst>
              <a:ext uri="{FF2B5EF4-FFF2-40B4-BE49-F238E27FC236}">
                <a16:creationId xmlns:a16="http://schemas.microsoft.com/office/drawing/2014/main" id="{1AE0408C-7AC3-B29D-F783-986731042DBB}"/>
              </a:ext>
            </a:extLst>
          </p:cNvPr>
          <p:cNvSpPr>
            <a:spLocks/>
          </p:cNvSpPr>
          <p:nvPr/>
        </p:nvSpPr>
        <p:spPr>
          <a:xfrm>
            <a:off x="4819903" y="6061635"/>
            <a:ext cx="3474197" cy="66074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a:extLst>
              <a:ext uri="{FF2B5EF4-FFF2-40B4-BE49-F238E27FC236}">
                <a16:creationId xmlns:a16="http://schemas.microsoft.com/office/drawing/2014/main" id="{93A3B0DA-3191-B405-103C-B5D39E54A310}"/>
              </a:ext>
            </a:extLst>
          </p:cNvPr>
          <p:cNvSpPr>
            <a:spLocks/>
          </p:cNvSpPr>
          <p:nvPr/>
        </p:nvSpPr>
        <p:spPr>
          <a:xfrm>
            <a:off x="3446203" y="5349706"/>
            <a:ext cx="945397" cy="20401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CustomShape 1">
            <a:extLst>
              <a:ext uri="{FF2B5EF4-FFF2-40B4-BE49-F238E27FC236}">
                <a16:creationId xmlns:a16="http://schemas.microsoft.com/office/drawing/2014/main" id="{C47C1679-0313-B3F9-0BCC-CCDBAA002D62}"/>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6"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28189474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17">
                                            <p:txEl>
                                              <p:pRg st="13" end="1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17">
                                            <p:txEl>
                                              <p:pRg st="14" end="1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fill="hold" nodeType="clickEffect">
                                  <p:stCondLst>
                                    <p:cond delay="0"/>
                                  </p:stCondLst>
                                  <p:childTnLst>
                                    <p:set>
                                      <p:cBhvr>
                                        <p:cTn id="90" dur="1" fill="hold">
                                          <p:stCondLst>
                                            <p:cond delay="0"/>
                                          </p:stCondLst>
                                        </p:cTn>
                                        <p:tgtEl>
                                          <p:spTgt spid="117">
                                            <p:txEl>
                                              <p:pRg st="15" end="15"/>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P spid="2"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E7772E5-AEA9-7F2A-04B7-1D68A6EAC7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9208" y="2448847"/>
            <a:ext cx="8256920" cy="3561190"/>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BM_IAS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III. Supprimer/Modifier les inscriptions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19</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Supprimer/Modifier une équipe – page 4/4</a:t>
            </a:r>
          </a:p>
        </p:txBody>
      </p:sp>
      <p:sp>
        <p:nvSpPr>
          <p:cNvPr id="117" name="CustomShape 5"/>
          <p:cNvSpPr/>
          <p:nvPr/>
        </p:nvSpPr>
        <p:spPr>
          <a:xfrm>
            <a:off x="366752" y="1288637"/>
            <a:ext cx="8317874" cy="547696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Depuis la liste des inscrits en « Equipe Champ. » (</a:t>
            </a:r>
            <a:r>
              <a:rPr lang="fr-FR" sz="1400" spc="-1" dirty="0">
                <a:solidFill>
                  <a:srgbClr val="000000"/>
                </a:solidFill>
                <a:latin typeface="Corbel"/>
                <a:hlinkClick r:id="rId4" action="ppaction://hlinksldjump"/>
              </a:rPr>
              <a:t>cf diapositive 15</a:t>
            </a:r>
            <a:r>
              <a:rPr lang="fr-FR" sz="1400" spc="-1" dirty="0">
                <a:solidFill>
                  <a:srgbClr val="000000"/>
                </a:solidFill>
                <a:latin typeface="Corbel"/>
              </a:rPr>
              <a:t>),</a:t>
            </a:r>
          </a:p>
          <a:p>
            <a:pPr marL="342900" indent="-342900">
              <a:lnSpc>
                <a:spcPct val="100000"/>
              </a:lnSpc>
              <a:buFont typeface="+mj-lt"/>
              <a:buAutoNum type="arabicParenR" startAt="4"/>
            </a:pPr>
            <a:r>
              <a:rPr lang="fr-FR" sz="1400" spc="-1" dirty="0">
                <a:solidFill>
                  <a:srgbClr val="000000"/>
                </a:solidFill>
                <a:latin typeface="Corbel"/>
              </a:rPr>
              <a:t>Pour modifier une équipe (changer les épreuves des élèves ou visualiser l’équipe avant d’ajouter un élève) :</a:t>
            </a:r>
          </a:p>
          <a:p>
            <a:pPr marL="800100" lvl="1" indent="-342900">
              <a:buFont typeface="+mj-lt"/>
              <a:buAutoNum type="arabicPeriod"/>
            </a:pPr>
            <a:r>
              <a:rPr lang="fr-FR" sz="1400" spc="-1" dirty="0">
                <a:solidFill>
                  <a:srgbClr val="000000"/>
                </a:solidFill>
                <a:latin typeface="Corbel"/>
              </a:rPr>
              <a:t>Sélectionner l’équipe,</a:t>
            </a:r>
          </a:p>
          <a:p>
            <a:pPr marL="800100" lvl="1" indent="-342900">
              <a:buFont typeface="+mj-lt"/>
              <a:buAutoNum type="arabicPeriod"/>
            </a:pPr>
            <a:r>
              <a:rPr lang="fr-FR" sz="1400" spc="-1" dirty="0">
                <a:solidFill>
                  <a:srgbClr val="000000"/>
                </a:solidFill>
                <a:latin typeface="Corbel"/>
              </a:rPr>
              <a:t>Cliquer sur « Actions »,</a:t>
            </a:r>
          </a:p>
          <a:p>
            <a:pPr marL="800100" lvl="1" indent="-342900">
              <a:buFont typeface="+mj-lt"/>
              <a:buAutoNum type="arabicPeriod"/>
            </a:pPr>
            <a:r>
              <a:rPr lang="fr-FR" sz="1400" spc="-1" dirty="0">
                <a:solidFill>
                  <a:srgbClr val="000000"/>
                </a:solidFill>
                <a:latin typeface="Corbel"/>
              </a:rPr>
              <a:t>Cliquer sur « Modifier Equipe ».</a:t>
            </a: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r>
              <a:rPr lang="fr-FR" sz="1400" spc="-1" dirty="0">
                <a:solidFill>
                  <a:srgbClr val="000000"/>
                </a:solidFill>
                <a:latin typeface="Corbel"/>
              </a:rPr>
              <a:t>Sur l’écran suivant décocher pour désinscrire et cocher pour inscrire (</a:t>
            </a:r>
            <a:r>
              <a:rPr lang="fr-FR" sz="1400" spc="-1" dirty="0">
                <a:solidFill>
                  <a:srgbClr val="000000"/>
                </a:solidFill>
                <a:latin typeface="Corbel"/>
                <a:hlinkClick r:id="rId5" action="ppaction://hlinksldjump"/>
              </a:rPr>
              <a:t>cf diapositive 9</a:t>
            </a:r>
            <a:r>
              <a:rPr lang="fr-FR" sz="1400" spc="-1" dirty="0">
                <a:solidFill>
                  <a:srgbClr val="000000"/>
                </a:solidFill>
                <a:latin typeface="Corbel"/>
              </a:rPr>
              <a:t>). Possibilité également d’ajouter un élève en sélectionnant l’équipe puis « Actions » puis « Ajouter A Equipe » (</a:t>
            </a:r>
            <a:r>
              <a:rPr lang="fr-FR" sz="1400" spc="-1" dirty="0">
                <a:solidFill>
                  <a:srgbClr val="000000"/>
                </a:solidFill>
                <a:latin typeface="Corbel"/>
                <a:hlinkClick r:id="rId6" action="ppaction://hlinksldjump"/>
              </a:rPr>
              <a:t>cf diapositive 18</a:t>
            </a:r>
            <a:r>
              <a:rPr lang="fr-FR" sz="1400" spc="-1" dirty="0">
                <a:solidFill>
                  <a:srgbClr val="000000"/>
                </a:solidFill>
                <a:latin typeface="Corbel"/>
              </a:rPr>
              <a:t>).</a:t>
            </a:r>
          </a:p>
        </p:txBody>
      </p:sp>
      <p:sp>
        <p:nvSpPr>
          <p:cNvPr id="16" name="Rectangle 15">
            <a:extLst>
              <a:ext uri="{FF2B5EF4-FFF2-40B4-BE49-F238E27FC236}">
                <a16:creationId xmlns:a16="http://schemas.microsoft.com/office/drawing/2014/main" id="{14AB47F3-9A13-1053-23A3-688F1AF8546E}"/>
              </a:ext>
            </a:extLst>
          </p:cNvPr>
          <p:cNvSpPr>
            <a:spLocks/>
          </p:cNvSpPr>
          <p:nvPr/>
        </p:nvSpPr>
        <p:spPr>
          <a:xfrm>
            <a:off x="613464" y="3523559"/>
            <a:ext cx="151304" cy="1644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CustomShape 8">
            <a:extLst>
              <a:ext uri="{FF2B5EF4-FFF2-40B4-BE49-F238E27FC236}">
                <a16:creationId xmlns:a16="http://schemas.microsoft.com/office/drawing/2014/main" id="{D0C3FC85-27C5-ABE9-7ADB-D54E1FC27407}"/>
              </a:ext>
            </a:extLst>
          </p:cNvPr>
          <p:cNvSpPr>
            <a:spLocks/>
          </p:cNvSpPr>
          <p:nvPr/>
        </p:nvSpPr>
        <p:spPr>
          <a:xfrm>
            <a:off x="101517" y="278621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21" name="CustomShape 8">
            <a:extLst>
              <a:ext uri="{FF2B5EF4-FFF2-40B4-BE49-F238E27FC236}">
                <a16:creationId xmlns:a16="http://schemas.microsoft.com/office/drawing/2014/main" id="{9C363026-3A31-646E-54A7-DBFB789ABAB8}"/>
              </a:ext>
            </a:extLst>
          </p:cNvPr>
          <p:cNvSpPr>
            <a:spLocks/>
          </p:cNvSpPr>
          <p:nvPr/>
        </p:nvSpPr>
        <p:spPr>
          <a:xfrm>
            <a:off x="83039" y="3323147"/>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29" name="CustomShape 8">
            <a:extLst>
              <a:ext uri="{FF2B5EF4-FFF2-40B4-BE49-F238E27FC236}">
                <a16:creationId xmlns:a16="http://schemas.microsoft.com/office/drawing/2014/main" id="{E5B97E33-E3F9-4DE0-54DE-2263F3AB5461}"/>
              </a:ext>
            </a:extLst>
          </p:cNvPr>
          <p:cNvSpPr>
            <a:spLocks/>
          </p:cNvSpPr>
          <p:nvPr/>
        </p:nvSpPr>
        <p:spPr>
          <a:xfrm>
            <a:off x="101517" y="2401563"/>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30" name="CustomShape 6">
            <a:extLst>
              <a:ext uri="{FF2B5EF4-FFF2-40B4-BE49-F238E27FC236}">
                <a16:creationId xmlns:a16="http://schemas.microsoft.com/office/drawing/2014/main" id="{19758CA7-6660-4E92-CBC0-A16329C7B081}"/>
              </a:ext>
            </a:extLst>
          </p:cNvPr>
          <p:cNvSpPr>
            <a:spLocks/>
          </p:cNvSpPr>
          <p:nvPr/>
        </p:nvSpPr>
        <p:spPr>
          <a:xfrm rot="4758687" flipV="1">
            <a:off x="376721" y="2652781"/>
            <a:ext cx="279186" cy="192428"/>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31" name="CustomShape 6">
            <a:extLst>
              <a:ext uri="{FF2B5EF4-FFF2-40B4-BE49-F238E27FC236}">
                <a16:creationId xmlns:a16="http://schemas.microsoft.com/office/drawing/2014/main" id="{AE0EC37D-6353-D20D-624E-068F24483AD8}"/>
              </a:ext>
            </a:extLst>
          </p:cNvPr>
          <p:cNvSpPr>
            <a:spLocks/>
          </p:cNvSpPr>
          <p:nvPr/>
        </p:nvSpPr>
        <p:spPr>
          <a:xfrm rot="4758687" flipV="1">
            <a:off x="427414" y="3397841"/>
            <a:ext cx="81842" cy="27993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32" name="Rectangle 31">
            <a:extLst>
              <a:ext uri="{FF2B5EF4-FFF2-40B4-BE49-F238E27FC236}">
                <a16:creationId xmlns:a16="http://schemas.microsoft.com/office/drawing/2014/main" id="{81DFF64B-B10C-CCAB-47F6-F9CF1BCB7BDD}"/>
              </a:ext>
            </a:extLst>
          </p:cNvPr>
          <p:cNvSpPr>
            <a:spLocks/>
          </p:cNvSpPr>
          <p:nvPr/>
        </p:nvSpPr>
        <p:spPr>
          <a:xfrm>
            <a:off x="657198" y="2753253"/>
            <a:ext cx="531135" cy="17011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Rectangle 1">
            <a:extLst>
              <a:ext uri="{FF2B5EF4-FFF2-40B4-BE49-F238E27FC236}">
                <a16:creationId xmlns:a16="http://schemas.microsoft.com/office/drawing/2014/main" id="{E3351ED5-6EEE-B56E-F94C-C49B46EA20AE}"/>
              </a:ext>
            </a:extLst>
          </p:cNvPr>
          <p:cNvSpPr>
            <a:spLocks/>
          </p:cNvSpPr>
          <p:nvPr/>
        </p:nvSpPr>
        <p:spPr>
          <a:xfrm>
            <a:off x="645510" y="2975292"/>
            <a:ext cx="637512" cy="17011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CustomShape 6">
            <a:extLst>
              <a:ext uri="{FF2B5EF4-FFF2-40B4-BE49-F238E27FC236}">
                <a16:creationId xmlns:a16="http://schemas.microsoft.com/office/drawing/2014/main" id="{5E06BA1F-665C-6676-5F40-C0AB3797645A}"/>
              </a:ext>
            </a:extLst>
          </p:cNvPr>
          <p:cNvSpPr>
            <a:spLocks/>
          </p:cNvSpPr>
          <p:nvPr/>
        </p:nvSpPr>
        <p:spPr>
          <a:xfrm rot="4758687" flipV="1">
            <a:off x="430748" y="2916233"/>
            <a:ext cx="174955" cy="20821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4" name="CustomShape 1">
            <a:extLst>
              <a:ext uri="{FF2B5EF4-FFF2-40B4-BE49-F238E27FC236}">
                <a16:creationId xmlns:a16="http://schemas.microsoft.com/office/drawing/2014/main" id="{5F2F2CD6-D5A0-7B7A-890D-E2E202A129DC}"/>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7"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63622629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17">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Espace réservé du contenu 6"/>
          <p:cNvPicPr/>
          <p:nvPr/>
        </p:nvPicPr>
        <p:blipFill>
          <a:blip r:embed="rId2"/>
          <a:stretch/>
        </p:blipFill>
        <p:spPr>
          <a:xfrm>
            <a:off x="0" y="0"/>
            <a:ext cx="9143640" cy="775800"/>
          </a:xfrm>
          <a:prstGeom prst="rect">
            <a:avLst/>
          </a:prstGeom>
          <a:ln>
            <a:noFill/>
          </a:ln>
        </p:spPr>
      </p:pic>
      <p:sp>
        <p:nvSpPr>
          <p:cNvPr id="96" name="CustomShape 1"/>
          <p:cNvSpPr/>
          <p:nvPr/>
        </p:nvSpPr>
        <p:spPr>
          <a:xfrm>
            <a:off x="4156920" y="187920"/>
            <a:ext cx="40651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rPr>
              <a:t>USPORT_</a:t>
            </a:r>
            <a:r>
              <a:rPr lang="fr-FR" sz="2000" b="1" spc="-1" dirty="0">
                <a:solidFill>
                  <a:srgbClr val="FFFFFF"/>
                </a:solidFill>
                <a:latin typeface="Corbel"/>
              </a:rPr>
              <a:t>ATHLE SALLE BM</a:t>
            </a:r>
            <a:r>
              <a:rPr lang="fr-FR" sz="2000" b="1" strike="noStrike" spc="-1" dirty="0">
                <a:solidFill>
                  <a:srgbClr val="FFFFFF"/>
                </a:solidFill>
                <a:latin typeface="Corbel"/>
              </a:rPr>
              <a:t>_IAS</a:t>
            </a:r>
          </a:p>
        </p:txBody>
      </p:sp>
      <p:sp>
        <p:nvSpPr>
          <p:cNvPr id="97" name="CustomShape 2"/>
          <p:cNvSpPr/>
          <p:nvPr/>
        </p:nvSpPr>
        <p:spPr>
          <a:xfrm>
            <a:off x="0" y="776160"/>
            <a:ext cx="2584440" cy="5305320"/>
          </a:xfrm>
          <a:prstGeom prst="rect">
            <a:avLst/>
          </a:prstGeom>
          <a:solidFill>
            <a:srgbClr val="F14621"/>
          </a:solidFill>
          <a:ln>
            <a:noFill/>
          </a:ln>
        </p:spPr>
        <p:style>
          <a:lnRef idx="2">
            <a:schemeClr val="accent1">
              <a:shade val="50000"/>
            </a:schemeClr>
          </a:lnRef>
          <a:fillRef idx="1">
            <a:schemeClr val="accent1"/>
          </a:fillRef>
          <a:effectRef idx="0">
            <a:schemeClr val="accent1"/>
          </a:effectRef>
          <a:fontRef idx="minor"/>
        </p:style>
      </p:sp>
      <p:sp>
        <p:nvSpPr>
          <p:cNvPr id="98"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r>
              <a:rPr lang="fr-FR" sz="1400" b="1" strike="noStrike" spc="-1">
                <a:solidFill>
                  <a:srgbClr val="E84C22"/>
                </a:solidFill>
                <a:latin typeface="Calibri"/>
              </a:rPr>
              <a:t>2</a:t>
            </a:r>
            <a:endParaRPr lang="fr-FR" sz="1400" b="0" strike="noStrike" spc="-1">
              <a:latin typeface="Times New Roman"/>
            </a:endParaRPr>
          </a:p>
        </p:txBody>
      </p:sp>
      <p:sp>
        <p:nvSpPr>
          <p:cNvPr id="99" name="CustomShape 4"/>
          <p:cNvSpPr/>
          <p:nvPr/>
        </p:nvSpPr>
        <p:spPr>
          <a:xfrm>
            <a:off x="254520" y="2324880"/>
            <a:ext cx="2177640" cy="15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200" b="1" strike="noStrike" spc="-1">
                <a:solidFill>
                  <a:srgbClr val="FFFFFF"/>
                </a:solidFill>
                <a:latin typeface="Corbel"/>
              </a:rPr>
              <a:t>TABLE </a:t>
            </a:r>
            <a:endParaRPr lang="fr-FR" sz="3200" b="0" strike="noStrike" spc="-1">
              <a:latin typeface="Arial"/>
            </a:endParaRPr>
          </a:p>
          <a:p>
            <a:pPr>
              <a:lnSpc>
                <a:spcPct val="100000"/>
              </a:lnSpc>
            </a:pPr>
            <a:r>
              <a:rPr lang="fr-FR" sz="3200" b="1" strike="noStrike" spc="-1">
                <a:solidFill>
                  <a:srgbClr val="FFFFFF"/>
                </a:solidFill>
                <a:latin typeface="Corbel"/>
              </a:rPr>
              <a:t>DES MATIERES</a:t>
            </a:r>
            <a:endParaRPr lang="fr-FR" sz="3200" b="0" strike="noStrike" spc="-1">
              <a:latin typeface="Arial"/>
            </a:endParaRPr>
          </a:p>
        </p:txBody>
      </p:sp>
      <p:sp>
        <p:nvSpPr>
          <p:cNvPr id="100" name="CustomShape 5"/>
          <p:cNvSpPr/>
          <p:nvPr/>
        </p:nvSpPr>
        <p:spPr>
          <a:xfrm>
            <a:off x="2584440" y="996480"/>
            <a:ext cx="6394968" cy="489219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444500" indent="-358775">
              <a:lnSpc>
                <a:spcPct val="100000"/>
              </a:lnSpc>
              <a:buClr>
                <a:srgbClr val="000000"/>
              </a:buClr>
              <a:buFont typeface="StarSymbol"/>
              <a:buAutoNum type="romanUcPeriod"/>
              <a:tabLst>
                <a:tab pos="444500" algn="l"/>
              </a:tabLst>
            </a:pPr>
            <a:r>
              <a:rPr lang="fr-FR" sz="2400" b="1" u="sng" spc="-1" dirty="0">
                <a:latin typeface="Calibri"/>
                <a:hlinkClick r:id="rId3" action="ppaction://hlinksldjump">
                  <a:extLst>
                    <a:ext uri="{A12FA001-AC4F-418D-AE19-62706E023703}">
                      <ahyp:hlinkClr xmlns:ahyp="http://schemas.microsoft.com/office/drawing/2018/hyperlinkcolor" val="tx"/>
                    </a:ext>
                  </a:extLst>
                </a:hlinkClick>
              </a:rPr>
              <a:t>Inscrire</a:t>
            </a:r>
            <a:endParaRPr lang="fr-FR" sz="2400" b="0" u="sng" strike="noStrike" spc="-1" dirty="0">
              <a:latin typeface="Arial"/>
            </a:endParaRPr>
          </a:p>
          <a:p>
            <a:pPr marL="884340" indent="-342900">
              <a:lnSpc>
                <a:spcPct val="100000"/>
              </a:lnSpc>
              <a:buFont typeface="+mj-lt"/>
              <a:buAutoNum type="alphaLcPeriod"/>
            </a:pPr>
            <a:r>
              <a:rPr lang="fr-FR" sz="1800" b="1" strike="noStrike" spc="-1" dirty="0">
                <a:latin typeface="Calibri"/>
              </a:rPr>
              <a:t>	</a:t>
            </a:r>
            <a:r>
              <a:rPr lang="fr-FR" sz="1800" b="1" strike="noStrike" spc="-1" dirty="0">
                <a:latin typeface="Calibri"/>
                <a:hlinkClick r:id="rId3" action="ppaction://hlinksldjump"/>
              </a:rPr>
              <a:t>Accéder aux championnats d’Athlétisme en salle – Triathlon</a:t>
            </a:r>
            <a:endParaRPr lang="fr-FR" b="1" spc="-1" dirty="0">
              <a:latin typeface="Calibri"/>
            </a:endParaRPr>
          </a:p>
          <a:p>
            <a:pPr marL="884340" indent="-342900">
              <a:lnSpc>
                <a:spcPct val="100000"/>
              </a:lnSpc>
              <a:buFont typeface="+mj-lt"/>
              <a:buAutoNum type="alphaLcPeriod"/>
            </a:pPr>
            <a:r>
              <a:rPr lang="fr-FR" sz="1800" b="1" strike="noStrike" spc="-1" dirty="0">
                <a:latin typeface="Calibri"/>
                <a:hlinkClick r:id="rId4" action="ppaction://hlinksldjump">
                  <a:extLst>
                    <a:ext uri="{A12FA001-AC4F-418D-AE19-62706E023703}">
                      <ahyp:hlinkClr xmlns:ahyp="http://schemas.microsoft.com/office/drawing/2018/hyperlinkcolor" val="tx"/>
                    </a:ext>
                  </a:extLst>
                </a:hlinkClick>
              </a:rPr>
              <a:t>Inscrire une équipe</a:t>
            </a:r>
            <a:endParaRPr lang="fr-FR" spc="-1" dirty="0">
              <a:latin typeface="Arial"/>
            </a:endParaRPr>
          </a:p>
          <a:p>
            <a:pPr marL="884340" indent="-342900">
              <a:lnSpc>
                <a:spcPct val="100000"/>
              </a:lnSpc>
              <a:buFont typeface="+mj-lt"/>
              <a:buAutoNum type="alphaLcPeriod"/>
            </a:pPr>
            <a:r>
              <a:rPr lang="fr-FR" sz="1800" b="1" strike="noStrike" spc="-1" dirty="0">
                <a:latin typeface="Calibri"/>
                <a:hlinkClick r:id="rId5" action="ppaction://hlinksldjump">
                  <a:extLst>
                    <a:ext uri="{A12FA001-AC4F-418D-AE19-62706E023703}">
                      <ahyp:hlinkClr xmlns:ahyp="http://schemas.microsoft.com/office/drawing/2018/hyperlinkcolor" val="tx"/>
                    </a:ext>
                  </a:extLst>
                </a:hlinkClick>
              </a:rPr>
              <a:t>Inscrire en individuel</a:t>
            </a:r>
            <a:endParaRPr lang="fr-FR" sz="1800" b="1" strike="noStrike" spc="-1" dirty="0">
              <a:latin typeface="Calibri"/>
            </a:endParaRPr>
          </a:p>
          <a:p>
            <a:pPr marL="884340" indent="-342900">
              <a:lnSpc>
                <a:spcPct val="100000"/>
              </a:lnSpc>
              <a:buFont typeface="+mj-lt"/>
              <a:buAutoNum type="alphaLcPeriod"/>
            </a:pPr>
            <a:r>
              <a:rPr lang="fr-FR" sz="1800" b="1" strike="noStrike" spc="-1" dirty="0">
                <a:latin typeface="Calibri"/>
                <a:hlinkClick r:id="rId6" action="ppaction://hlinksldjump"/>
              </a:rPr>
              <a:t>Les performances renseignées</a:t>
            </a:r>
            <a:endParaRPr lang="fr-FR" sz="1800" b="1" strike="noStrike" spc="-1" dirty="0">
              <a:latin typeface="Calibri"/>
            </a:endParaRPr>
          </a:p>
          <a:p>
            <a:pPr marL="884340" indent="-342900">
              <a:lnSpc>
                <a:spcPct val="100000"/>
              </a:lnSpc>
              <a:buFont typeface="+mj-lt"/>
              <a:buAutoNum type="alphaLcPeriod"/>
            </a:pPr>
            <a:r>
              <a:rPr lang="fr-FR" sz="1800" b="1" strike="noStrike" spc="-1" dirty="0">
                <a:latin typeface="Calibri"/>
                <a:hlinkClick r:id="rId7" action="ppaction://hlinksldjump"/>
              </a:rPr>
              <a:t>Filtrer les élèves</a:t>
            </a:r>
            <a:endParaRPr lang="fr-FR" sz="1800" b="1" strike="noStrike" spc="-1" dirty="0">
              <a:latin typeface="Calibri"/>
            </a:endParaRPr>
          </a:p>
          <a:p>
            <a:pPr marL="541440">
              <a:lnSpc>
                <a:spcPct val="100000"/>
              </a:lnSpc>
            </a:pPr>
            <a:endParaRPr lang="fr-FR" sz="1800" b="1" strike="noStrike" spc="-1" dirty="0">
              <a:latin typeface="Calibri"/>
            </a:endParaRPr>
          </a:p>
          <a:p>
            <a:pPr marL="444500" indent="-358775">
              <a:lnSpc>
                <a:spcPct val="100000"/>
              </a:lnSpc>
              <a:buClr>
                <a:srgbClr val="000000"/>
              </a:buClr>
              <a:buFont typeface="StarSymbol"/>
              <a:buAutoNum type="romanUcPeriod" startAt="2"/>
            </a:pPr>
            <a:r>
              <a:rPr lang="fr-FR" sz="2400" b="1" u="sng" spc="-1" dirty="0">
                <a:latin typeface="Calibri"/>
                <a:hlinkClick r:id="rId8" action="ppaction://hlinksldjump">
                  <a:extLst>
                    <a:ext uri="{A12FA001-AC4F-418D-AE19-62706E023703}">
                      <ahyp:hlinkClr xmlns:ahyp="http://schemas.microsoft.com/office/drawing/2018/hyperlinkcolor" val="tx"/>
                    </a:ext>
                  </a:extLst>
                </a:hlinkClick>
              </a:rPr>
              <a:t>Voir les inscriptions</a:t>
            </a:r>
            <a:r>
              <a:rPr lang="fr-FR" sz="2400" b="1" u="sng" spc="-1" dirty="0">
                <a:latin typeface="Calibri"/>
              </a:rPr>
              <a:t> et imprimer les licences</a:t>
            </a:r>
            <a:endParaRPr lang="fr-FR" sz="2400" b="0" strike="noStrike" spc="-1" dirty="0">
              <a:latin typeface="Arial"/>
            </a:endParaRPr>
          </a:p>
          <a:p>
            <a:pPr marL="884340" indent="-342900">
              <a:lnSpc>
                <a:spcPct val="100000"/>
              </a:lnSpc>
              <a:buFont typeface="+mj-lt"/>
              <a:buAutoNum type="alphaLcPeriod"/>
            </a:pPr>
            <a:r>
              <a:rPr lang="fr-FR" b="1" spc="-1" dirty="0">
                <a:latin typeface="Calibri"/>
                <a:hlinkClick r:id="rId8" action="ppaction://hlinksldjump">
                  <a:extLst>
                    <a:ext uri="{A12FA001-AC4F-418D-AE19-62706E023703}">
                      <ahyp:hlinkClr xmlns:ahyp="http://schemas.microsoft.com/office/drawing/2018/hyperlinkcolor" val="tx"/>
                    </a:ext>
                  </a:extLst>
                </a:hlinkClick>
              </a:rPr>
              <a:t>Accéder à la liste des inscrits</a:t>
            </a:r>
            <a:endParaRPr lang="fr-FR" b="1" spc="-1" dirty="0">
              <a:latin typeface="Calibri"/>
            </a:endParaRPr>
          </a:p>
          <a:p>
            <a:pPr marL="884340" indent="-342900">
              <a:lnSpc>
                <a:spcPct val="100000"/>
              </a:lnSpc>
              <a:buFont typeface="+mj-lt"/>
              <a:buAutoNum type="alphaLcPeriod"/>
            </a:pPr>
            <a:r>
              <a:rPr lang="fr-FR" sz="1800" b="1" strike="noStrike" spc="-1" dirty="0">
                <a:latin typeface="Calibri"/>
                <a:hlinkClick r:id="rId9" action="ppaction://hlinksldjump">
                  <a:extLst>
                    <a:ext uri="{A12FA001-AC4F-418D-AE19-62706E023703}">
                      <ahyp:hlinkClr xmlns:ahyp="http://schemas.microsoft.com/office/drawing/2018/hyperlinkcolor" val="tx"/>
                    </a:ext>
                  </a:extLst>
                </a:hlinkClick>
              </a:rPr>
              <a:t>Imprimer les licences des inscrits</a:t>
            </a:r>
            <a:endParaRPr lang="fr-FR" sz="1800" b="1" strike="noStrike" spc="-1" dirty="0">
              <a:latin typeface="Calibri"/>
            </a:endParaRPr>
          </a:p>
          <a:p>
            <a:pPr marL="884340" indent="-342900">
              <a:lnSpc>
                <a:spcPct val="100000"/>
              </a:lnSpc>
              <a:buFont typeface="+mj-lt"/>
              <a:buAutoNum type="alphaLcPeriod"/>
            </a:pPr>
            <a:r>
              <a:rPr lang="fr-FR" b="1" spc="-1" dirty="0">
                <a:latin typeface="Calibri"/>
                <a:hlinkClick r:id="rId10" action="ppaction://hlinksldjump">
                  <a:extLst>
                    <a:ext uri="{A12FA001-AC4F-418D-AE19-62706E023703}">
                      <ahyp:hlinkClr xmlns:ahyp="http://schemas.microsoft.com/office/drawing/2018/hyperlinkcolor" val="tx"/>
                    </a:ext>
                  </a:extLst>
                </a:hlinkClick>
              </a:rPr>
              <a:t>Visualiser les équipes</a:t>
            </a:r>
            <a:endParaRPr lang="fr-FR" b="1" spc="-1" dirty="0">
              <a:latin typeface="Calibri"/>
            </a:endParaRPr>
          </a:p>
          <a:p>
            <a:pPr marL="541440">
              <a:lnSpc>
                <a:spcPct val="100000"/>
              </a:lnSpc>
            </a:pPr>
            <a:endParaRPr lang="fr-FR" sz="2400" b="1" strike="noStrike" spc="-1" dirty="0">
              <a:latin typeface="Calibri"/>
              <a:hlinkClick r:id="rId8" action="ppaction://hlinksldjump">
                <a:extLst>
                  <a:ext uri="{A12FA001-AC4F-418D-AE19-62706E023703}">
                    <ahyp:hlinkClr xmlns:ahyp="http://schemas.microsoft.com/office/drawing/2018/hyperlinkcolor" val="tx"/>
                  </a:ext>
                </a:extLst>
              </a:hlinkClick>
            </a:endParaRPr>
          </a:p>
          <a:p>
            <a:pPr marL="444500" indent="-358775">
              <a:lnSpc>
                <a:spcPct val="100000"/>
              </a:lnSpc>
              <a:buAutoNum type="romanUcPeriod" startAt="3"/>
            </a:pPr>
            <a:r>
              <a:rPr lang="fr-FR" sz="2400" b="1" u="sng" strike="noStrike" spc="-1" dirty="0">
                <a:latin typeface="Calibri"/>
                <a:hlinkClick r:id="rId11" action="ppaction://hlinksldjump"/>
              </a:rPr>
              <a:t>Supprimer/Modifier les inscriptions</a:t>
            </a:r>
            <a:endParaRPr lang="fr-FR" sz="2400" b="1" u="sng" strike="noStrike" spc="-1" dirty="0">
              <a:latin typeface="Calibri"/>
            </a:endParaRPr>
          </a:p>
          <a:p>
            <a:pPr marL="885825" lvl="1" indent="-342900">
              <a:buFont typeface="+mj-lt"/>
              <a:buAutoNum type="alphaLcPeriod"/>
            </a:pPr>
            <a:r>
              <a:rPr lang="fr-FR" b="1" strike="noStrike" spc="-1" dirty="0">
                <a:latin typeface="Calibri" panose="020F0502020204030204" pitchFamily="34" charset="0"/>
                <a:cs typeface="Calibri" panose="020F0502020204030204" pitchFamily="34" charset="0"/>
                <a:hlinkClick r:id="rId11" action="ppaction://hlinksldjump">
                  <a:extLst>
                    <a:ext uri="{A12FA001-AC4F-418D-AE19-62706E023703}">
                      <ahyp:hlinkClr xmlns:ahyp="http://schemas.microsoft.com/office/drawing/2018/hyperlinkcolor" val="tx"/>
                    </a:ext>
                  </a:extLst>
                </a:hlinkClick>
              </a:rPr>
              <a:t>Supprimer/Modifier une équipe </a:t>
            </a:r>
            <a:endParaRPr lang="fr-FR" b="1" strike="noStrike" spc="-1" dirty="0">
              <a:latin typeface="Calibri" panose="020F0502020204030204" pitchFamily="34" charset="0"/>
              <a:cs typeface="Calibri" panose="020F0502020204030204" pitchFamily="34" charset="0"/>
            </a:endParaRPr>
          </a:p>
          <a:p>
            <a:pPr marL="885825" lvl="1" indent="-342900">
              <a:buFont typeface="+mj-lt"/>
              <a:buAutoNum type="alphaLcPeriod"/>
            </a:pPr>
            <a:r>
              <a:rPr lang="fr-FR" b="1" strike="noStrike" spc="-1" dirty="0">
                <a:latin typeface="Calibri" panose="020F0502020204030204" pitchFamily="34" charset="0"/>
                <a:cs typeface="Calibri" panose="020F0502020204030204" pitchFamily="34" charset="0"/>
                <a:hlinkClick r:id="rId12" action="ppaction://hlinksldjump"/>
              </a:rPr>
              <a:t>Supprimer/Modifier une inscription individuelle</a:t>
            </a:r>
            <a:endParaRPr lang="fr-FR" b="0" strike="noStrike" spc="-1" dirty="0">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B3655F4-899D-B4C3-AFAB-AC69584437B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40084" y="3621903"/>
            <a:ext cx="7656443" cy="3058428"/>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BM_IAS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III. Supprimer/Modifier les inscriptions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20</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Supprimer/Modifier une inscription individuelle – page 1/2</a:t>
            </a:r>
          </a:p>
        </p:txBody>
      </p:sp>
      <p:sp>
        <p:nvSpPr>
          <p:cNvPr id="117" name="CustomShape 5"/>
          <p:cNvSpPr/>
          <p:nvPr/>
        </p:nvSpPr>
        <p:spPr>
          <a:xfrm>
            <a:off x="378070" y="1445342"/>
            <a:ext cx="8183879" cy="202987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Depuis la liste des inscrits en Individuel (</a:t>
            </a:r>
            <a:r>
              <a:rPr lang="fr-FR" sz="1400" spc="-1" dirty="0">
                <a:solidFill>
                  <a:srgbClr val="000000"/>
                </a:solidFill>
                <a:latin typeface="Corbel"/>
                <a:hlinkClick r:id="rId4" action="ppaction://hlinksldjump"/>
              </a:rPr>
              <a:t>cf diapositives 12</a:t>
            </a:r>
            <a:r>
              <a:rPr lang="fr-FR" sz="1400" spc="-1" dirty="0">
                <a:solidFill>
                  <a:srgbClr val="000000"/>
                </a:solidFill>
                <a:latin typeface="Corbel"/>
              </a:rPr>
              <a:t>),</a:t>
            </a:r>
          </a:p>
          <a:p>
            <a:pPr>
              <a:lnSpc>
                <a:spcPct val="100000"/>
              </a:lnSpc>
            </a:pPr>
            <a:endParaRPr lang="fr-FR" sz="1400" spc="-1" dirty="0">
              <a:solidFill>
                <a:srgbClr val="000000"/>
              </a:solidFill>
              <a:latin typeface="Corbel"/>
            </a:endParaRPr>
          </a:p>
          <a:p>
            <a:pPr marL="342900" indent="-342900">
              <a:buFontTx/>
              <a:buAutoNum type="arabicParenR"/>
            </a:pPr>
            <a:r>
              <a:rPr lang="fr-FR" sz="1400" spc="-1" dirty="0">
                <a:solidFill>
                  <a:srgbClr val="000000"/>
                </a:solidFill>
                <a:latin typeface="Corbel"/>
              </a:rPr>
              <a:t>Pour supprimer l’inscription d’un élève, cliquer sur « Supprimer » en bout de ligne (ou sélectionner l’élève puis « Actions » puis « Supprimer »).</a:t>
            </a:r>
          </a:p>
          <a:p>
            <a:pPr>
              <a:lnSpc>
                <a:spcPct val="100000"/>
              </a:lnSpc>
            </a:pPr>
            <a:r>
              <a:rPr lang="fr-FR" sz="1400" spc="-1" dirty="0">
                <a:solidFill>
                  <a:srgbClr val="000000"/>
                </a:solidFill>
                <a:latin typeface="Corbel"/>
              </a:rPr>
              <a:t>          Note 1 : Cela supprime les inscriptions dans les 3 épreuves.</a:t>
            </a:r>
          </a:p>
          <a:p>
            <a:pPr>
              <a:lnSpc>
                <a:spcPct val="100000"/>
              </a:lnSpc>
            </a:pPr>
            <a:r>
              <a:rPr lang="fr-FR" sz="1400" spc="-1" dirty="0">
                <a:solidFill>
                  <a:srgbClr val="000000"/>
                </a:solidFill>
                <a:latin typeface="Corbel"/>
              </a:rPr>
              <a:t>          Note 2 : Si vous supprimez un élève qui fait partie d’une équipe,</a:t>
            </a:r>
          </a:p>
          <a:p>
            <a:pPr>
              <a:lnSpc>
                <a:spcPct val="100000"/>
              </a:lnSpc>
            </a:pPr>
            <a:r>
              <a:rPr lang="fr-FR" sz="1400" spc="-1" dirty="0">
                <a:solidFill>
                  <a:srgbClr val="000000"/>
                </a:solidFill>
                <a:latin typeface="Corbel"/>
              </a:rPr>
              <a:t>          cela le supprime de l’équipe.</a:t>
            </a:r>
          </a:p>
          <a:p>
            <a:pPr>
              <a:lnSpc>
                <a:spcPct val="100000"/>
              </a:lnSpc>
            </a:pPr>
            <a:r>
              <a:rPr lang="fr-FR" sz="1400" spc="-1" dirty="0">
                <a:solidFill>
                  <a:srgbClr val="000000"/>
                </a:solidFill>
                <a:latin typeface="Corbel"/>
              </a:rPr>
              <a:t>          Note 3 : Vous pouvez supprimer plusieurs élèves en les sélectionnant puis </a:t>
            </a:r>
          </a:p>
          <a:p>
            <a:pPr>
              <a:lnSpc>
                <a:spcPct val="100000"/>
              </a:lnSpc>
            </a:pPr>
            <a:r>
              <a:rPr lang="fr-FR" sz="1400" spc="-1" dirty="0">
                <a:solidFill>
                  <a:srgbClr val="000000"/>
                </a:solidFill>
                <a:latin typeface="Corbel"/>
              </a:rPr>
              <a:t>          « Actions » puis « Supprimer ».</a:t>
            </a:r>
          </a:p>
        </p:txBody>
      </p:sp>
      <p:sp>
        <p:nvSpPr>
          <p:cNvPr id="17" name="Rectangle 16">
            <a:extLst>
              <a:ext uri="{FF2B5EF4-FFF2-40B4-BE49-F238E27FC236}">
                <a16:creationId xmlns:a16="http://schemas.microsoft.com/office/drawing/2014/main" id="{42CB4FF3-F1D9-017D-79D6-66610B4D8D66}"/>
              </a:ext>
            </a:extLst>
          </p:cNvPr>
          <p:cNvSpPr>
            <a:spLocks/>
          </p:cNvSpPr>
          <p:nvPr/>
        </p:nvSpPr>
        <p:spPr>
          <a:xfrm>
            <a:off x="8285799" y="4480323"/>
            <a:ext cx="510728" cy="28791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CustomShape 6">
            <a:extLst>
              <a:ext uri="{FF2B5EF4-FFF2-40B4-BE49-F238E27FC236}">
                <a16:creationId xmlns:a16="http://schemas.microsoft.com/office/drawing/2014/main" id="{3424C08F-260C-315D-7B66-3B37EB008947}"/>
              </a:ext>
            </a:extLst>
          </p:cNvPr>
          <p:cNvSpPr>
            <a:spLocks/>
          </p:cNvSpPr>
          <p:nvPr/>
        </p:nvSpPr>
        <p:spPr>
          <a:xfrm rot="4758687" flipV="1">
            <a:off x="6499975" y="2879869"/>
            <a:ext cx="2288816" cy="1168532"/>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 name="CustomShape 1">
            <a:extLst>
              <a:ext uri="{FF2B5EF4-FFF2-40B4-BE49-F238E27FC236}">
                <a16:creationId xmlns:a16="http://schemas.microsoft.com/office/drawing/2014/main" id="{0D456226-61FB-B8FB-9E9B-40540E7ABC65}"/>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56577666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4" end="4"/>
                                            </p:txEl>
                                          </p:spTgt>
                                        </p:tgtEl>
                                        <p:attrNameLst>
                                          <p:attrName>style.visibility</p:attrName>
                                        </p:attrNameLst>
                                      </p:cBhvr>
                                      <p:to>
                                        <p:strVal val="visible"/>
                                      </p:to>
                                    </p:set>
                                  </p:childTnLst>
                                </p:cTn>
                              </p:par>
                              <p:par>
                                <p:cTn id="31" presetID="1" presetClass="entr" fill="hold" nodeType="withEffect">
                                  <p:stCondLst>
                                    <p:cond delay="0"/>
                                  </p:stCondLst>
                                  <p:childTnLst>
                                    <p:set>
                                      <p:cBhvr>
                                        <p:cTn id="32"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117">
                                            <p:txEl>
                                              <p:pRg st="6" end="6"/>
                                            </p:txEl>
                                          </p:spTgt>
                                        </p:tgtEl>
                                        <p:attrNameLst>
                                          <p:attrName>style.visibility</p:attrName>
                                        </p:attrNameLst>
                                      </p:cBhvr>
                                      <p:to>
                                        <p:strVal val="visible"/>
                                      </p:to>
                                    </p:set>
                                  </p:childTnLst>
                                </p:cTn>
                              </p:par>
                              <p:par>
                                <p:cTn id="37" presetID="1" presetClass="entr" fill="hold" nodeType="withEffect">
                                  <p:stCondLst>
                                    <p:cond delay="0"/>
                                  </p:stCondLst>
                                  <p:childTnLst>
                                    <p:set>
                                      <p:cBhvr>
                                        <p:cTn id="38" dur="1" fill="hold">
                                          <p:stCondLst>
                                            <p:cond delay="0"/>
                                          </p:stCondLst>
                                        </p:cTn>
                                        <p:tgtEl>
                                          <p:spTgt spid="1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B3655F4-899D-B4C3-AFAB-AC69584437B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00310" y="2603348"/>
            <a:ext cx="7290682" cy="2673058"/>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BM_IAS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III. Supprimer/Modifier les inscriptions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21</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Supprimer/Modifier une inscription individuelle – page 2/2</a:t>
            </a:r>
          </a:p>
        </p:txBody>
      </p:sp>
      <p:sp>
        <p:nvSpPr>
          <p:cNvPr id="117" name="CustomShape 5"/>
          <p:cNvSpPr/>
          <p:nvPr/>
        </p:nvSpPr>
        <p:spPr>
          <a:xfrm>
            <a:off x="378070" y="1445344"/>
            <a:ext cx="8592194" cy="439975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Depuis la liste des inscrits en Individuel (</a:t>
            </a:r>
            <a:r>
              <a:rPr lang="fr-FR" sz="1400" spc="-1" dirty="0">
                <a:solidFill>
                  <a:srgbClr val="000000"/>
                </a:solidFill>
                <a:latin typeface="Corbel"/>
                <a:hlinkClick r:id="rId4" action="ppaction://hlinksldjump"/>
              </a:rPr>
              <a:t>cf diapositives 12</a:t>
            </a:r>
            <a:r>
              <a:rPr lang="fr-FR" sz="1400" spc="-1" dirty="0">
                <a:solidFill>
                  <a:srgbClr val="000000"/>
                </a:solidFill>
                <a:latin typeface="Corbel"/>
              </a:rPr>
              <a:t>)</a:t>
            </a:r>
          </a:p>
          <a:p>
            <a:pPr marL="342900" indent="-342900">
              <a:lnSpc>
                <a:spcPct val="100000"/>
              </a:lnSpc>
              <a:buFont typeface="+mj-lt"/>
              <a:buAutoNum type="arabicParenR" startAt="2"/>
            </a:pPr>
            <a:r>
              <a:rPr lang="fr-FR" sz="1400" spc="-1" dirty="0">
                <a:solidFill>
                  <a:srgbClr val="000000"/>
                </a:solidFill>
                <a:latin typeface="Corbel"/>
              </a:rPr>
              <a:t>Pour modifier l’inscription d’un ou de plusieurs élève(s) : </a:t>
            </a:r>
          </a:p>
          <a:p>
            <a:pPr marL="800100" lvl="1" indent="-342900">
              <a:buFont typeface="+mj-lt"/>
              <a:buAutoNum type="arabicPeriod"/>
            </a:pPr>
            <a:r>
              <a:rPr lang="fr-FR" sz="1400" spc="-1" dirty="0">
                <a:solidFill>
                  <a:srgbClr val="000000"/>
                </a:solidFill>
                <a:latin typeface="Corbel"/>
              </a:rPr>
              <a:t>Sélectionner l’élève ou les élèves concerné(s),</a:t>
            </a:r>
          </a:p>
          <a:p>
            <a:pPr marL="800100" lvl="1" indent="-342900">
              <a:buFont typeface="+mj-lt"/>
              <a:buAutoNum type="arabicPeriod"/>
            </a:pPr>
            <a:r>
              <a:rPr lang="fr-FR" sz="1400" spc="-1" dirty="0">
                <a:solidFill>
                  <a:srgbClr val="000000"/>
                </a:solidFill>
                <a:latin typeface="Corbel"/>
              </a:rPr>
              <a:t>Cliquer sur « Actions »,</a:t>
            </a:r>
          </a:p>
          <a:p>
            <a:pPr marL="800100" lvl="1" indent="-342900">
              <a:buFont typeface="+mj-lt"/>
              <a:buAutoNum type="arabicPeriod"/>
            </a:pPr>
            <a:r>
              <a:rPr lang="fr-FR" sz="1400" spc="-1" dirty="0">
                <a:solidFill>
                  <a:srgbClr val="000000"/>
                </a:solidFill>
                <a:latin typeface="Corbel"/>
              </a:rPr>
              <a:t>Cliquer sur « Modifier Inscription »,</a:t>
            </a: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r>
              <a:rPr lang="fr-FR" sz="1400" spc="-1" dirty="0">
                <a:solidFill>
                  <a:srgbClr val="000000"/>
                </a:solidFill>
                <a:latin typeface="Corbel"/>
              </a:rPr>
              <a:t>Sur l’écran suivant décocher pour désinscrire dans une épreuve et cocher pour inscrire dans la nouvelle épreuve du triathlon.</a:t>
            </a:r>
          </a:p>
        </p:txBody>
      </p:sp>
      <p:sp>
        <p:nvSpPr>
          <p:cNvPr id="2" name="CustomShape 1">
            <a:extLst>
              <a:ext uri="{FF2B5EF4-FFF2-40B4-BE49-F238E27FC236}">
                <a16:creationId xmlns:a16="http://schemas.microsoft.com/office/drawing/2014/main" id="{0D456226-61FB-B8FB-9E9B-40540E7ABC65}"/>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pic>
        <p:nvPicPr>
          <p:cNvPr id="4" name="Image 3">
            <a:extLst>
              <a:ext uri="{FF2B5EF4-FFF2-40B4-BE49-F238E27FC236}">
                <a16:creationId xmlns:a16="http://schemas.microsoft.com/office/drawing/2014/main" id="{BB972331-CE0E-0B15-7D9E-AE4D07ED63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9636" y="5782931"/>
            <a:ext cx="6350932" cy="832506"/>
          </a:xfrm>
          <a:prstGeom prst="rect">
            <a:avLst/>
          </a:prstGeom>
        </p:spPr>
      </p:pic>
      <p:sp>
        <p:nvSpPr>
          <p:cNvPr id="5" name="Rectangle 4">
            <a:extLst>
              <a:ext uri="{FF2B5EF4-FFF2-40B4-BE49-F238E27FC236}">
                <a16:creationId xmlns:a16="http://schemas.microsoft.com/office/drawing/2014/main" id="{FA8A1464-51B7-E438-C75B-1BDD35921D52}"/>
              </a:ext>
            </a:extLst>
          </p:cNvPr>
          <p:cNvSpPr>
            <a:spLocks/>
          </p:cNvSpPr>
          <p:nvPr/>
        </p:nvSpPr>
        <p:spPr>
          <a:xfrm>
            <a:off x="1688332" y="3883680"/>
            <a:ext cx="151304" cy="1644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CustomShape 8">
            <a:extLst>
              <a:ext uri="{FF2B5EF4-FFF2-40B4-BE49-F238E27FC236}">
                <a16:creationId xmlns:a16="http://schemas.microsoft.com/office/drawing/2014/main" id="{DE102728-3531-E435-5852-9A6A030EF2E2}"/>
              </a:ext>
            </a:extLst>
          </p:cNvPr>
          <p:cNvSpPr>
            <a:spLocks/>
          </p:cNvSpPr>
          <p:nvPr/>
        </p:nvSpPr>
        <p:spPr>
          <a:xfrm>
            <a:off x="963048" y="3297077"/>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8" name="CustomShape 8">
            <a:extLst>
              <a:ext uri="{FF2B5EF4-FFF2-40B4-BE49-F238E27FC236}">
                <a16:creationId xmlns:a16="http://schemas.microsoft.com/office/drawing/2014/main" id="{E3072996-77FC-35D2-D695-24229DAD9F85}"/>
              </a:ext>
            </a:extLst>
          </p:cNvPr>
          <p:cNvSpPr>
            <a:spLocks/>
          </p:cNvSpPr>
          <p:nvPr/>
        </p:nvSpPr>
        <p:spPr>
          <a:xfrm>
            <a:off x="912457" y="368950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9" name="CustomShape 8">
            <a:extLst>
              <a:ext uri="{FF2B5EF4-FFF2-40B4-BE49-F238E27FC236}">
                <a16:creationId xmlns:a16="http://schemas.microsoft.com/office/drawing/2014/main" id="{CC5F8F98-63E5-7219-090D-38BB9491D2F4}"/>
              </a:ext>
            </a:extLst>
          </p:cNvPr>
          <p:cNvSpPr>
            <a:spLocks/>
          </p:cNvSpPr>
          <p:nvPr/>
        </p:nvSpPr>
        <p:spPr>
          <a:xfrm>
            <a:off x="951466" y="2904646"/>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CustomShape 6">
            <a:extLst>
              <a:ext uri="{FF2B5EF4-FFF2-40B4-BE49-F238E27FC236}">
                <a16:creationId xmlns:a16="http://schemas.microsoft.com/office/drawing/2014/main" id="{982E4855-79D3-2C04-F2A6-7759BCE3BFAF}"/>
              </a:ext>
            </a:extLst>
          </p:cNvPr>
          <p:cNvSpPr>
            <a:spLocks/>
          </p:cNvSpPr>
          <p:nvPr/>
        </p:nvSpPr>
        <p:spPr>
          <a:xfrm rot="4758687" flipV="1">
            <a:off x="1372341" y="2978481"/>
            <a:ext cx="119934" cy="31486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1" name="CustomShape 6">
            <a:extLst>
              <a:ext uri="{FF2B5EF4-FFF2-40B4-BE49-F238E27FC236}">
                <a16:creationId xmlns:a16="http://schemas.microsoft.com/office/drawing/2014/main" id="{D77A987E-B587-C031-A7A4-A407F48697BB}"/>
              </a:ext>
            </a:extLst>
          </p:cNvPr>
          <p:cNvSpPr>
            <a:spLocks/>
          </p:cNvSpPr>
          <p:nvPr/>
        </p:nvSpPr>
        <p:spPr>
          <a:xfrm rot="4758687" flipV="1">
            <a:off x="1358548" y="3722925"/>
            <a:ext cx="145673" cy="391957"/>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2" name="Rectangle 11">
            <a:extLst>
              <a:ext uri="{FF2B5EF4-FFF2-40B4-BE49-F238E27FC236}">
                <a16:creationId xmlns:a16="http://schemas.microsoft.com/office/drawing/2014/main" id="{2BFB26DA-B51E-ACD2-7859-A84E89599184}"/>
              </a:ext>
            </a:extLst>
          </p:cNvPr>
          <p:cNvSpPr>
            <a:spLocks/>
          </p:cNvSpPr>
          <p:nvPr/>
        </p:nvSpPr>
        <p:spPr>
          <a:xfrm>
            <a:off x="1688333" y="3044326"/>
            <a:ext cx="707062" cy="17529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3E1E2BF4-BA8F-58B9-BCA3-2E5AAA89A7BA}"/>
              </a:ext>
            </a:extLst>
          </p:cNvPr>
          <p:cNvSpPr>
            <a:spLocks/>
          </p:cNvSpPr>
          <p:nvPr/>
        </p:nvSpPr>
        <p:spPr>
          <a:xfrm>
            <a:off x="1724521" y="3481075"/>
            <a:ext cx="740916" cy="1644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CustomShape 6">
            <a:extLst>
              <a:ext uri="{FF2B5EF4-FFF2-40B4-BE49-F238E27FC236}">
                <a16:creationId xmlns:a16="http://schemas.microsoft.com/office/drawing/2014/main" id="{80190E07-000F-F8AE-D7C0-CF80E2BB9F41}"/>
              </a:ext>
            </a:extLst>
          </p:cNvPr>
          <p:cNvSpPr>
            <a:spLocks/>
          </p:cNvSpPr>
          <p:nvPr/>
        </p:nvSpPr>
        <p:spPr>
          <a:xfrm rot="4758687" flipV="1">
            <a:off x="1388663" y="3346668"/>
            <a:ext cx="167819" cy="387776"/>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Tree>
    <p:extLst>
      <p:ext uri="{BB962C8B-B14F-4D97-AF65-F5344CB8AC3E}">
        <p14:creationId xmlns:p14="http://schemas.microsoft.com/office/powerpoint/2010/main" val="254115322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17">
                                            <p:txEl>
                                              <p:pRg st="18" end="18"/>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rPr>
              <a:t>USPORT_ATHLE SALLE BM_IAS</a:t>
            </a: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Inscrire</a:t>
            </a:r>
            <a:endParaRPr lang="fr-FR" sz="2000" b="0" strike="noStrike" spc="-1" dirty="0">
              <a:latin typeface="Arial"/>
            </a:endParaRPr>
          </a:p>
        </p:txBody>
      </p:sp>
      <p:sp>
        <p:nvSpPr>
          <p:cNvPr id="104"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3</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Accéder aux championnats d’Athlétisme en salle - Triathlon</a:t>
            </a:r>
            <a:endParaRPr lang="fr-FR" sz="1800" b="0" strike="noStrike" spc="-1" dirty="0">
              <a:latin typeface="Arial"/>
            </a:endParaRPr>
          </a:p>
        </p:txBody>
      </p:sp>
      <p:sp>
        <p:nvSpPr>
          <p:cNvPr id="106" name="CustomShape 5"/>
          <p:cNvSpPr/>
          <p:nvPr/>
        </p:nvSpPr>
        <p:spPr>
          <a:xfrm>
            <a:off x="677160" y="1451233"/>
            <a:ext cx="7788960" cy="18144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dirty="0">
                <a:solidFill>
                  <a:srgbClr val="000000"/>
                </a:solidFill>
                <a:latin typeface="Corbel"/>
              </a:rPr>
              <a:t>Sur </a:t>
            </a:r>
            <a:r>
              <a:rPr lang="fr-FR" sz="1400" b="0" strike="noStrike" spc="-1" dirty="0" err="1">
                <a:solidFill>
                  <a:srgbClr val="000000"/>
                </a:solidFill>
                <a:latin typeface="Corbel"/>
              </a:rPr>
              <a:t>Usport</a:t>
            </a:r>
            <a:r>
              <a:rPr lang="fr-FR" sz="1400" b="0" strike="noStrike" spc="-1" dirty="0">
                <a:solidFill>
                  <a:srgbClr val="000000"/>
                </a:solidFill>
                <a:latin typeface="Corbel"/>
              </a:rPr>
              <a:t> vous arrivez sur « Mon planning » dans l’Agenda. </a:t>
            </a:r>
            <a:r>
              <a:rPr lang="fr-FR" sz="1400" spc="-1" dirty="0">
                <a:solidFill>
                  <a:srgbClr val="000000"/>
                </a:solidFill>
                <a:latin typeface="Corbel"/>
              </a:rPr>
              <a:t>Vous voyez les championnats ouverts du mois en cours.</a:t>
            </a:r>
            <a:endParaRPr lang="fr-FR" sz="1400" b="0" strike="noStrike" spc="-1" dirty="0">
              <a:solidFill>
                <a:srgbClr val="000000"/>
              </a:solidFill>
              <a:latin typeface="Corbel"/>
            </a:endParaRPr>
          </a:p>
          <a:p>
            <a:pPr>
              <a:lnSpc>
                <a:spcPct val="100000"/>
              </a:lnSpc>
            </a:pPr>
            <a:r>
              <a:rPr lang="fr-FR" sz="1400" spc="-1" dirty="0">
                <a:solidFill>
                  <a:srgbClr val="000000"/>
                </a:solidFill>
                <a:latin typeface="Corbel"/>
              </a:rPr>
              <a:t>Les possibilités basiques : </a:t>
            </a:r>
          </a:p>
          <a:p>
            <a:pPr marL="342900" indent="-342900">
              <a:lnSpc>
                <a:spcPct val="100000"/>
              </a:lnSpc>
              <a:buAutoNum type="arabicParenR"/>
            </a:pPr>
            <a:r>
              <a:rPr lang="fr-FR" sz="1400" spc="-1" dirty="0">
                <a:solidFill>
                  <a:srgbClr val="000000"/>
                </a:solidFill>
                <a:latin typeface="Corbel"/>
              </a:rPr>
              <a:t>Changer de mois en cliquant sur les flèches,</a:t>
            </a:r>
          </a:p>
          <a:p>
            <a:pPr marL="342900" indent="-342900">
              <a:lnSpc>
                <a:spcPct val="100000"/>
              </a:lnSpc>
              <a:buAutoNum type="arabicParenR"/>
            </a:pPr>
            <a:r>
              <a:rPr lang="fr-FR" sz="1400" spc="-1" dirty="0">
                <a:solidFill>
                  <a:srgbClr val="000000"/>
                </a:solidFill>
                <a:latin typeface="Corbel"/>
              </a:rPr>
              <a:t>Filtrer par « Sport » notamment,</a:t>
            </a:r>
          </a:p>
          <a:p>
            <a:pPr marL="342900" indent="-342900">
              <a:lnSpc>
                <a:spcPct val="100000"/>
              </a:lnSpc>
              <a:buAutoNum type="arabicParenR"/>
            </a:pPr>
            <a:r>
              <a:rPr lang="fr-FR" sz="1400" spc="-1" dirty="0">
                <a:solidFill>
                  <a:srgbClr val="000000"/>
                </a:solidFill>
                <a:latin typeface="Corbel"/>
              </a:rPr>
              <a:t>Cliquer sur un évènement pour voir les informations, particulièrement la date limite d’inscription, et s’inscrire si la date et l’heure limites ne sont pas passées.</a:t>
            </a:r>
          </a:p>
          <a:p>
            <a:pPr>
              <a:lnSpc>
                <a:spcPct val="100000"/>
              </a:lnSpc>
            </a:pPr>
            <a:r>
              <a:rPr lang="fr-FR" sz="1400" spc="-1" dirty="0">
                <a:solidFill>
                  <a:srgbClr val="000000"/>
                </a:solidFill>
                <a:latin typeface="Corbel"/>
              </a:rPr>
              <a:t>Note : vous pouvez aussi passer par « Championnats » puis choisir le sport et enfin le championnat.</a:t>
            </a:r>
          </a:p>
        </p:txBody>
      </p:sp>
      <p:pic>
        <p:nvPicPr>
          <p:cNvPr id="107" name="Image 11"/>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677160" y="3811934"/>
            <a:ext cx="7378704" cy="2607332"/>
          </a:xfrm>
          <a:prstGeom prst="rect">
            <a:avLst/>
          </a:prstGeom>
          <a:ln>
            <a:noFill/>
          </a:ln>
        </p:spPr>
      </p:pic>
      <p:sp>
        <p:nvSpPr>
          <p:cNvPr id="108" name="CustomShape 6"/>
          <p:cNvSpPr/>
          <p:nvPr/>
        </p:nvSpPr>
        <p:spPr>
          <a:xfrm>
            <a:off x="422784" y="3591067"/>
            <a:ext cx="341856" cy="1060524"/>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sp>
      <p:sp>
        <p:nvSpPr>
          <p:cNvPr id="109" name="CustomShape 7"/>
          <p:cNvSpPr/>
          <p:nvPr/>
        </p:nvSpPr>
        <p:spPr>
          <a:xfrm>
            <a:off x="1932623" y="3532418"/>
            <a:ext cx="341855" cy="820757"/>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sp>
      <p:sp>
        <p:nvSpPr>
          <p:cNvPr id="110" name="CustomShape 8"/>
          <p:cNvSpPr/>
          <p:nvPr/>
        </p:nvSpPr>
        <p:spPr>
          <a:xfrm>
            <a:off x="200628" y="3312926"/>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111" name="CustomShape 9"/>
          <p:cNvSpPr/>
          <p:nvPr/>
        </p:nvSpPr>
        <p:spPr>
          <a:xfrm>
            <a:off x="1685520" y="328932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2" name="Rectangle 1">
            <a:extLst>
              <a:ext uri="{FF2B5EF4-FFF2-40B4-BE49-F238E27FC236}">
                <a16:creationId xmlns:a16="http://schemas.microsoft.com/office/drawing/2014/main" id="{B102092D-0944-BF65-D5F6-617792023A0B}"/>
              </a:ext>
            </a:extLst>
          </p:cNvPr>
          <p:cNvSpPr/>
          <p:nvPr/>
        </p:nvSpPr>
        <p:spPr>
          <a:xfrm>
            <a:off x="2183795" y="4372231"/>
            <a:ext cx="1370287" cy="2793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29B5395A-D168-5A10-B0D3-4142700DF311}"/>
              </a:ext>
            </a:extLst>
          </p:cNvPr>
          <p:cNvSpPr/>
          <p:nvPr/>
        </p:nvSpPr>
        <p:spPr>
          <a:xfrm>
            <a:off x="734889" y="4621869"/>
            <a:ext cx="168432" cy="16579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CustomShape 9">
            <a:extLst>
              <a:ext uri="{FF2B5EF4-FFF2-40B4-BE49-F238E27FC236}">
                <a16:creationId xmlns:a16="http://schemas.microsoft.com/office/drawing/2014/main" id="{5C2C3274-C734-FD95-3FBD-7C655E910AC0}"/>
              </a:ext>
            </a:extLst>
          </p:cNvPr>
          <p:cNvSpPr/>
          <p:nvPr/>
        </p:nvSpPr>
        <p:spPr>
          <a:xfrm>
            <a:off x="5605248" y="328932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flipH="1">
            <a:off x="3858768" y="3557931"/>
            <a:ext cx="1812216" cy="136771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sp>
      <p:sp>
        <p:nvSpPr>
          <p:cNvPr id="6" name="CustomShape 7">
            <a:extLst>
              <a:ext uri="{FF2B5EF4-FFF2-40B4-BE49-F238E27FC236}">
                <a16:creationId xmlns:a16="http://schemas.microsoft.com/office/drawing/2014/main" id="{59929FCF-611A-E139-3AE4-EFAB6B63FFFD}"/>
              </a:ext>
            </a:extLst>
          </p:cNvPr>
          <p:cNvSpPr/>
          <p:nvPr/>
        </p:nvSpPr>
        <p:spPr>
          <a:xfrm>
            <a:off x="5872560" y="3532418"/>
            <a:ext cx="674544" cy="1103077"/>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sp>
      <p:sp>
        <p:nvSpPr>
          <p:cNvPr id="7" name="Rectangle 6">
            <a:extLst>
              <a:ext uri="{FF2B5EF4-FFF2-40B4-BE49-F238E27FC236}">
                <a16:creationId xmlns:a16="http://schemas.microsoft.com/office/drawing/2014/main" id="{6DA8DDF7-51F1-18BC-B619-93D871D6553C}"/>
              </a:ext>
            </a:extLst>
          </p:cNvPr>
          <p:cNvSpPr/>
          <p:nvPr/>
        </p:nvSpPr>
        <p:spPr>
          <a:xfrm>
            <a:off x="737009" y="4899448"/>
            <a:ext cx="5042904" cy="31349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6464304" y="4621869"/>
            <a:ext cx="1707192" cy="181102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CustomShape 1">
            <a:extLst>
              <a:ext uri="{FF2B5EF4-FFF2-40B4-BE49-F238E27FC236}">
                <a16:creationId xmlns:a16="http://schemas.microsoft.com/office/drawing/2014/main" id="{78ACC2E0-E888-EA0C-39F5-0FDD0FC380E5}"/>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9B56118-62E7-5B97-D4CF-F388140BDB1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50606" y="4674691"/>
            <a:ext cx="6437376" cy="481584"/>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BM_IAS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Inscrire</a:t>
            </a:r>
            <a:endParaRPr lang="fr-FR" sz="2000" b="0" strike="noStrike" spc="-1" dirty="0">
              <a:latin typeface="Arial"/>
            </a:endParaRPr>
          </a:p>
        </p:txBody>
      </p:sp>
      <p:sp>
        <p:nvSpPr>
          <p:cNvPr id="115"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4</a:t>
            </a:fld>
            <a:endParaRPr lang="fr-FR" sz="1400" b="0" strike="noStrike" spc="-1">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Inscrire une équipe – page 1/3</a:t>
            </a:r>
            <a:endParaRPr lang="fr-FR" sz="1800" b="0" strike="noStrike" spc="-1" dirty="0">
              <a:latin typeface="Arial"/>
            </a:endParaRPr>
          </a:p>
        </p:txBody>
      </p:sp>
      <p:sp>
        <p:nvSpPr>
          <p:cNvPr id="117" name="CustomShape 5"/>
          <p:cNvSpPr/>
          <p:nvPr/>
        </p:nvSpPr>
        <p:spPr>
          <a:xfrm>
            <a:off x="580727" y="1552133"/>
            <a:ext cx="7788960" cy="9526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dirty="0">
                <a:solidFill>
                  <a:srgbClr val="000000"/>
                </a:solidFill>
                <a:latin typeface="Corbel"/>
              </a:rPr>
              <a:t>Cliquer sur « Inscrire une équipe ».</a:t>
            </a:r>
          </a:p>
          <a:p>
            <a:pPr>
              <a:lnSpc>
                <a:spcPct val="100000"/>
              </a:lnSpc>
            </a:pPr>
            <a:r>
              <a:rPr lang="fr-FR" sz="1400" spc="-1" dirty="0">
                <a:solidFill>
                  <a:srgbClr val="000000"/>
                </a:solidFill>
                <a:latin typeface="Corbel"/>
              </a:rPr>
              <a:t>Note 1 : les équipes s’inscrivent </a:t>
            </a:r>
            <a:r>
              <a:rPr lang="fr-FR" sz="1400" b="1" u="sng" spc="-1" dirty="0">
                <a:solidFill>
                  <a:srgbClr val="000000"/>
                </a:solidFill>
                <a:latin typeface="Corbel"/>
              </a:rPr>
              <a:t>une par une </a:t>
            </a:r>
            <a:r>
              <a:rPr lang="fr-FR" sz="1400" spc="-1" dirty="0">
                <a:solidFill>
                  <a:srgbClr val="000000"/>
                </a:solidFill>
                <a:latin typeface="Corbel"/>
              </a:rPr>
              <a:t>et comportent de 4 à 5 élèves de la même catégorie.</a:t>
            </a:r>
          </a:p>
          <a:p>
            <a:pPr>
              <a:lnSpc>
                <a:spcPct val="100000"/>
              </a:lnSpc>
            </a:pPr>
            <a:r>
              <a:rPr lang="fr-FR" sz="1400" spc="-1" dirty="0">
                <a:solidFill>
                  <a:srgbClr val="000000"/>
                </a:solidFill>
                <a:latin typeface="Corbel"/>
              </a:rPr>
              <a:t>Note 2 : tous les élèves inscrits en équipe sont automatiquement inscrits en individuel.</a:t>
            </a:r>
            <a:endParaRPr lang="fr-FR" sz="1400" spc="-1" dirty="0">
              <a:latin typeface="Arial"/>
            </a:endParaRPr>
          </a:p>
          <a:p>
            <a:pPr>
              <a:lnSpc>
                <a:spcPct val="100000"/>
              </a:lnSpc>
            </a:pPr>
            <a:r>
              <a:rPr lang="fr-FR" sz="1400" spc="-1" dirty="0">
                <a:solidFill>
                  <a:srgbClr val="000000"/>
                </a:solidFill>
                <a:latin typeface="Corbel"/>
              </a:rPr>
              <a:t>Note 3 : si des élèves sont déjà inscrits en individuel, ils seront rattachés à l’équipe.</a:t>
            </a:r>
          </a:p>
        </p:txBody>
      </p:sp>
      <p:pic>
        <p:nvPicPr>
          <p:cNvPr id="118" name="Image 8"/>
          <p:cNvPicPr>
            <a:picLocks/>
          </p:cNvPicPr>
          <p:nvPr/>
        </p:nvPicPr>
        <p:blipFill>
          <a:blip r:embed="rId4">
            <a:extLst>
              <a:ext uri="{28A0092B-C50C-407E-A947-70E740481C1C}">
                <a14:useLocalDpi xmlns:a14="http://schemas.microsoft.com/office/drawing/2010/main" val="0"/>
              </a:ext>
            </a:extLst>
          </a:blip>
          <a:srcRect/>
          <a:stretch/>
        </p:blipFill>
        <p:spPr>
          <a:xfrm>
            <a:off x="434592" y="4037893"/>
            <a:ext cx="1988128" cy="2323901"/>
          </a:xfrm>
          <a:prstGeom prst="rect">
            <a:avLst/>
          </a:prstGeom>
          <a:ln>
            <a:noFill/>
          </a:ln>
        </p:spPr>
      </p:pic>
      <p:sp>
        <p:nvSpPr>
          <p:cNvPr id="119" name="CustomShape 6"/>
          <p:cNvSpPr/>
          <p:nvPr/>
        </p:nvSpPr>
        <p:spPr>
          <a:xfrm>
            <a:off x="3158599" y="2504786"/>
            <a:ext cx="4666755" cy="2323901"/>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20" name="CustomShape 7"/>
          <p:cNvSpPr/>
          <p:nvPr/>
        </p:nvSpPr>
        <p:spPr>
          <a:xfrm>
            <a:off x="627870" y="3438450"/>
            <a:ext cx="1676736"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000000"/>
                </a:solidFill>
                <a:latin typeface="Corbel"/>
              </a:rPr>
              <a:t>Vue via «  Agenda »</a:t>
            </a:r>
            <a:endParaRPr lang="fr-FR" sz="1400" b="0" strike="noStrike" spc="-1" dirty="0">
              <a:latin typeface="Arial"/>
            </a:endParaRPr>
          </a:p>
        </p:txBody>
      </p:sp>
      <p:sp>
        <p:nvSpPr>
          <p:cNvPr id="4" name="CustomShape 7">
            <a:extLst>
              <a:ext uri="{FF2B5EF4-FFF2-40B4-BE49-F238E27FC236}">
                <a16:creationId xmlns:a16="http://schemas.microsoft.com/office/drawing/2014/main" id="{364A18F9-2C46-255C-ED91-53793ED3A9A6}"/>
              </a:ext>
            </a:extLst>
          </p:cNvPr>
          <p:cNvSpPr/>
          <p:nvPr/>
        </p:nvSpPr>
        <p:spPr>
          <a:xfrm>
            <a:off x="4751517" y="4210679"/>
            <a:ext cx="223167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000000"/>
                </a:solidFill>
                <a:latin typeface="Corbel"/>
              </a:rPr>
              <a:t>Vue via « Championnats »</a:t>
            </a:r>
            <a:endParaRPr lang="fr-FR" sz="1400" b="0" strike="noStrike" spc="-1" dirty="0">
              <a:latin typeface="Arial"/>
            </a:endParaRPr>
          </a:p>
        </p:txBody>
      </p:sp>
      <p:sp>
        <p:nvSpPr>
          <p:cNvPr id="5" name="CustomShape 6">
            <a:extLst>
              <a:ext uri="{FF2B5EF4-FFF2-40B4-BE49-F238E27FC236}">
                <a16:creationId xmlns:a16="http://schemas.microsoft.com/office/drawing/2014/main" id="{9DB7F8C5-6BB3-E640-EEBD-CB7D35C1C6AB}"/>
              </a:ext>
            </a:extLst>
          </p:cNvPr>
          <p:cNvSpPr/>
          <p:nvPr/>
        </p:nvSpPr>
        <p:spPr>
          <a:xfrm rot="4758687">
            <a:off x="907293" y="3117447"/>
            <a:ext cx="2990422" cy="2103317"/>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6" name="Rectangle 5">
            <a:extLst>
              <a:ext uri="{FF2B5EF4-FFF2-40B4-BE49-F238E27FC236}">
                <a16:creationId xmlns:a16="http://schemas.microsoft.com/office/drawing/2014/main" id="{4EE8906F-F308-D8F3-FAF5-D1933DE05CEB}"/>
              </a:ext>
            </a:extLst>
          </p:cNvPr>
          <p:cNvSpPr/>
          <p:nvPr/>
        </p:nvSpPr>
        <p:spPr>
          <a:xfrm>
            <a:off x="8302716" y="4828687"/>
            <a:ext cx="603504" cy="2793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CE8363A3-A13F-BC35-857C-094F587FA4F1}"/>
              </a:ext>
            </a:extLst>
          </p:cNvPr>
          <p:cNvSpPr/>
          <p:nvPr/>
        </p:nvSpPr>
        <p:spPr>
          <a:xfrm>
            <a:off x="1159736" y="5833426"/>
            <a:ext cx="650775" cy="2793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CustomShape 1">
            <a:extLst>
              <a:ext uri="{FF2B5EF4-FFF2-40B4-BE49-F238E27FC236}">
                <a16:creationId xmlns:a16="http://schemas.microsoft.com/office/drawing/2014/main" id="{8405E0CE-539E-4F28-794D-A2D87FED18B1}"/>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36714195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5EDDC53-4AA7-1CAF-A865-88B62D511B7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12854" y="2981853"/>
            <a:ext cx="6386629" cy="3363310"/>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BM_IAS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Inscrire</a:t>
            </a:r>
            <a:endParaRPr lang="fr-FR" sz="2000" b="0" strike="noStrike" spc="-1" dirty="0">
              <a:latin typeface="Arial"/>
            </a:endParaRPr>
          </a:p>
        </p:txBody>
      </p:sp>
      <p:sp>
        <p:nvSpPr>
          <p:cNvPr id="115"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5</a:t>
            </a:fld>
            <a:endParaRPr lang="fr-FR" sz="1400" b="0" strike="noStrike" spc="-1">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Inscrire une équipe – page 2/3</a:t>
            </a:r>
            <a:endParaRPr lang="fr-FR" sz="1800" b="0" strike="noStrike" spc="-1" dirty="0">
              <a:latin typeface="Arial"/>
            </a:endParaRPr>
          </a:p>
        </p:txBody>
      </p:sp>
      <p:sp>
        <p:nvSpPr>
          <p:cNvPr id="117" name="CustomShape 5"/>
          <p:cNvSpPr/>
          <p:nvPr/>
        </p:nvSpPr>
        <p:spPr>
          <a:xfrm>
            <a:off x="580727" y="1552133"/>
            <a:ext cx="7788960" cy="13835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dirty="0">
                <a:solidFill>
                  <a:srgbClr val="000000"/>
                </a:solidFill>
                <a:latin typeface="Corbel"/>
              </a:rPr>
              <a:t>Sur votre liste d’élèves :</a:t>
            </a:r>
          </a:p>
          <a:p>
            <a:pPr marL="342900" indent="-342900">
              <a:lnSpc>
                <a:spcPct val="100000"/>
              </a:lnSpc>
              <a:buAutoNum type="arabicParenR"/>
            </a:pPr>
            <a:r>
              <a:rPr lang="fr-FR" sz="1400" b="0" strike="noStrike" spc="-1" dirty="0">
                <a:solidFill>
                  <a:srgbClr val="000000"/>
                </a:solidFill>
                <a:latin typeface="Corbel"/>
              </a:rPr>
              <a:t>Sélectionner de 4 à 5 élèves de la même catégorie, </a:t>
            </a:r>
          </a:p>
          <a:p>
            <a:pPr>
              <a:lnSpc>
                <a:spcPct val="100000"/>
              </a:lnSpc>
            </a:pPr>
            <a:r>
              <a:rPr lang="fr-FR" sz="1400" spc="-1" dirty="0">
                <a:solidFill>
                  <a:srgbClr val="000000"/>
                </a:solidFill>
                <a:latin typeface="Corbel"/>
              </a:rPr>
              <a:t>Option : filtrer avant de sélectionner les élèves (</a:t>
            </a:r>
            <a:r>
              <a:rPr lang="fr-FR" sz="1400" spc="-1" dirty="0">
                <a:solidFill>
                  <a:srgbClr val="000000"/>
                </a:solidFill>
                <a:latin typeface="Corbel"/>
                <a:hlinkClick r:id="rId4" action="ppaction://hlinksldjump"/>
              </a:rPr>
              <a:t>cf diapositive 11</a:t>
            </a:r>
            <a:r>
              <a:rPr lang="fr-FR" sz="1400" spc="-1" dirty="0">
                <a:solidFill>
                  <a:srgbClr val="000000"/>
                </a:solidFill>
                <a:latin typeface="Corbel"/>
              </a:rPr>
              <a:t>).</a:t>
            </a:r>
            <a:endParaRPr lang="fr-FR" sz="1400" b="0" strike="noStrike" spc="-1" dirty="0">
              <a:solidFill>
                <a:srgbClr val="000000"/>
              </a:solidFill>
              <a:latin typeface="Corbel"/>
            </a:endParaRPr>
          </a:p>
          <a:p>
            <a:pPr marL="342900" indent="-342900">
              <a:lnSpc>
                <a:spcPct val="100000"/>
              </a:lnSpc>
              <a:buFont typeface="+mj-lt"/>
              <a:buAutoNum type="arabicParenR" startAt="2"/>
            </a:pPr>
            <a:r>
              <a:rPr lang="fr-FR" sz="1400" b="0" strike="noStrike" spc="-1" dirty="0">
                <a:solidFill>
                  <a:srgbClr val="000000"/>
                </a:solidFill>
                <a:latin typeface="Corbel"/>
              </a:rPr>
              <a:t>Cliquer sur « Actions »,</a:t>
            </a:r>
          </a:p>
          <a:p>
            <a:pPr marL="342900" indent="-342900">
              <a:lnSpc>
                <a:spcPct val="100000"/>
              </a:lnSpc>
              <a:buAutoNum type="arabicParenR" startAt="2"/>
            </a:pPr>
            <a:r>
              <a:rPr lang="fr-FR" sz="1400" spc="-1" dirty="0">
                <a:solidFill>
                  <a:srgbClr val="000000"/>
                </a:solidFill>
                <a:latin typeface="Corbel"/>
              </a:rPr>
              <a:t>Cliquer sur « Inscrire Une Equipe » pour arriver à l’écran de choix des épreuves,</a:t>
            </a:r>
          </a:p>
          <a:p>
            <a:pPr>
              <a:lnSpc>
                <a:spcPct val="100000"/>
              </a:lnSpc>
            </a:pPr>
            <a:r>
              <a:rPr lang="fr-FR" sz="1400" spc="-1" dirty="0">
                <a:solidFill>
                  <a:srgbClr val="000000"/>
                </a:solidFill>
                <a:latin typeface="Corbel"/>
              </a:rPr>
              <a:t>Note : la première équipe inscrite portera le numéro 1, la suivante le numéro 2, …</a:t>
            </a:r>
            <a:endParaRPr lang="fr-FR" sz="1400" b="0" strike="noStrike" spc="-1" dirty="0">
              <a:latin typeface="Arial"/>
            </a:endParaRPr>
          </a:p>
        </p:txBody>
      </p:sp>
      <p:sp>
        <p:nvSpPr>
          <p:cNvPr id="5" name="CustomShape 6">
            <a:extLst>
              <a:ext uri="{FF2B5EF4-FFF2-40B4-BE49-F238E27FC236}">
                <a16:creationId xmlns:a16="http://schemas.microsoft.com/office/drawing/2014/main" id="{9DB7F8C5-6BB3-E640-EEBD-CB7D35C1C6AB}"/>
              </a:ext>
            </a:extLst>
          </p:cNvPr>
          <p:cNvSpPr>
            <a:spLocks/>
          </p:cNvSpPr>
          <p:nvPr/>
        </p:nvSpPr>
        <p:spPr>
          <a:xfrm rot="4758687" flipV="1">
            <a:off x="1925451" y="4327816"/>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6" name="Rectangle 5">
            <a:extLst>
              <a:ext uri="{FF2B5EF4-FFF2-40B4-BE49-F238E27FC236}">
                <a16:creationId xmlns:a16="http://schemas.microsoft.com/office/drawing/2014/main" id="{4EE8906F-F308-D8F3-FAF5-D1933DE05CEB}"/>
              </a:ext>
            </a:extLst>
          </p:cNvPr>
          <p:cNvSpPr>
            <a:spLocks/>
          </p:cNvSpPr>
          <p:nvPr/>
        </p:nvSpPr>
        <p:spPr>
          <a:xfrm>
            <a:off x="2199732" y="3223620"/>
            <a:ext cx="719352" cy="1630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CE8363A3-A13F-BC35-857C-094F587FA4F1}"/>
              </a:ext>
            </a:extLst>
          </p:cNvPr>
          <p:cNvSpPr>
            <a:spLocks/>
          </p:cNvSpPr>
          <p:nvPr/>
        </p:nvSpPr>
        <p:spPr>
          <a:xfrm>
            <a:off x="2199731" y="3442937"/>
            <a:ext cx="295256" cy="277669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4828CC02-23ED-006A-9535-7EF49ED40AFB}"/>
              </a:ext>
            </a:extLst>
          </p:cNvPr>
          <p:cNvSpPr>
            <a:spLocks/>
          </p:cNvSpPr>
          <p:nvPr/>
        </p:nvSpPr>
        <p:spPr>
          <a:xfrm>
            <a:off x="2164480" y="2972423"/>
            <a:ext cx="719352" cy="23493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CustomShape 6">
            <a:extLst>
              <a:ext uri="{FF2B5EF4-FFF2-40B4-BE49-F238E27FC236}">
                <a16:creationId xmlns:a16="http://schemas.microsoft.com/office/drawing/2014/main" id="{A6AC55AD-4A5F-74C5-0F30-0C5ECD4AC7E6}"/>
              </a:ext>
            </a:extLst>
          </p:cNvPr>
          <p:cNvSpPr>
            <a:spLocks/>
          </p:cNvSpPr>
          <p:nvPr/>
        </p:nvSpPr>
        <p:spPr>
          <a:xfrm rot="4758687" flipV="1">
            <a:off x="1877077" y="2912077"/>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1" name="CustomShape 6">
            <a:extLst>
              <a:ext uri="{FF2B5EF4-FFF2-40B4-BE49-F238E27FC236}">
                <a16:creationId xmlns:a16="http://schemas.microsoft.com/office/drawing/2014/main" id="{7E46FA0E-6EF5-128E-315B-44677AF96AB5}"/>
              </a:ext>
            </a:extLst>
          </p:cNvPr>
          <p:cNvSpPr>
            <a:spLocks/>
          </p:cNvSpPr>
          <p:nvPr/>
        </p:nvSpPr>
        <p:spPr>
          <a:xfrm rot="4758687" flipH="1" flipV="1">
            <a:off x="1919452" y="3191953"/>
            <a:ext cx="123766" cy="47635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2" name="CustomShape 8">
            <a:extLst>
              <a:ext uri="{FF2B5EF4-FFF2-40B4-BE49-F238E27FC236}">
                <a16:creationId xmlns:a16="http://schemas.microsoft.com/office/drawing/2014/main" id="{CACB5DA9-F7EC-1D66-6BBF-491F95ADA07D}"/>
              </a:ext>
            </a:extLst>
          </p:cNvPr>
          <p:cNvSpPr>
            <a:spLocks/>
          </p:cNvSpPr>
          <p:nvPr/>
        </p:nvSpPr>
        <p:spPr>
          <a:xfrm>
            <a:off x="1463037" y="3412957"/>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13" name="CustomShape 8">
            <a:extLst>
              <a:ext uri="{FF2B5EF4-FFF2-40B4-BE49-F238E27FC236}">
                <a16:creationId xmlns:a16="http://schemas.microsoft.com/office/drawing/2014/main" id="{CF5E8BE9-F92E-9B85-13EC-6EEE6847D149}"/>
              </a:ext>
            </a:extLst>
          </p:cNvPr>
          <p:cNvSpPr>
            <a:spLocks/>
          </p:cNvSpPr>
          <p:nvPr/>
        </p:nvSpPr>
        <p:spPr>
          <a:xfrm>
            <a:off x="1367333" y="3024294"/>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4" name="CustomShape 8">
            <a:extLst>
              <a:ext uri="{FF2B5EF4-FFF2-40B4-BE49-F238E27FC236}">
                <a16:creationId xmlns:a16="http://schemas.microsoft.com/office/drawing/2014/main" id="{2062E64E-E0A4-5B0C-7BF6-49CD4726A06F}"/>
              </a:ext>
            </a:extLst>
          </p:cNvPr>
          <p:cNvSpPr>
            <a:spLocks/>
          </p:cNvSpPr>
          <p:nvPr/>
        </p:nvSpPr>
        <p:spPr>
          <a:xfrm>
            <a:off x="1422528" y="4416256"/>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2" name="Rectangle 1">
            <a:extLst>
              <a:ext uri="{FF2B5EF4-FFF2-40B4-BE49-F238E27FC236}">
                <a16:creationId xmlns:a16="http://schemas.microsoft.com/office/drawing/2014/main" id="{5AEB6FEF-48EC-230A-6E34-B84091D8247E}"/>
              </a:ext>
            </a:extLst>
          </p:cNvPr>
          <p:cNvSpPr>
            <a:spLocks/>
          </p:cNvSpPr>
          <p:nvPr/>
        </p:nvSpPr>
        <p:spPr>
          <a:xfrm>
            <a:off x="7250432" y="3460068"/>
            <a:ext cx="1122193" cy="15650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4765FFDC-BD84-C368-22E3-1B6C3D451F78}"/>
              </a:ext>
            </a:extLst>
          </p:cNvPr>
          <p:cNvSpPr>
            <a:spLocks/>
          </p:cNvSpPr>
          <p:nvPr/>
        </p:nvSpPr>
        <p:spPr>
          <a:xfrm>
            <a:off x="7250431" y="4565593"/>
            <a:ext cx="1122193" cy="15650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24ACEFAC-0058-4150-EDA9-F5376318A303}"/>
              </a:ext>
            </a:extLst>
          </p:cNvPr>
          <p:cNvSpPr>
            <a:spLocks/>
          </p:cNvSpPr>
          <p:nvPr/>
        </p:nvSpPr>
        <p:spPr>
          <a:xfrm>
            <a:off x="7250429" y="5677291"/>
            <a:ext cx="1191207" cy="16796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06E46370-235F-072D-CDC4-28F0100F2A85}"/>
              </a:ext>
            </a:extLst>
          </p:cNvPr>
          <p:cNvSpPr>
            <a:spLocks/>
          </p:cNvSpPr>
          <p:nvPr/>
        </p:nvSpPr>
        <p:spPr>
          <a:xfrm>
            <a:off x="7250430" y="4806613"/>
            <a:ext cx="1122193" cy="16796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CustomShape 1">
            <a:extLst>
              <a:ext uri="{FF2B5EF4-FFF2-40B4-BE49-F238E27FC236}">
                <a16:creationId xmlns:a16="http://schemas.microsoft.com/office/drawing/2014/main" id="{43250111-1538-1CF3-9D47-B8F971226D7B}"/>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72010703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2" grpId="0" animBg="1"/>
      <p:bldP spid="3" grpId="0" animBg="1"/>
      <p:bldP spid="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129DDEE0-AECD-AE3C-C9FD-06FBADE9109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4058" y="3556611"/>
            <a:ext cx="8169215" cy="3021489"/>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BM_IAS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Inscrire</a:t>
            </a:r>
            <a:endParaRPr lang="fr-FR" sz="2000" b="0" strike="noStrike" spc="-1" dirty="0">
              <a:latin typeface="Arial"/>
            </a:endParaRPr>
          </a:p>
        </p:txBody>
      </p:sp>
      <p:sp>
        <p:nvSpPr>
          <p:cNvPr id="115"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6</a:t>
            </a:fld>
            <a:endParaRPr lang="fr-FR" sz="1400" b="0" strike="noStrike" spc="-1">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Inscrire une équipe – page 3/3</a:t>
            </a:r>
            <a:endParaRPr lang="fr-FR" sz="1800" b="0" strike="noStrike" spc="-1" dirty="0">
              <a:latin typeface="Arial"/>
            </a:endParaRPr>
          </a:p>
        </p:txBody>
      </p:sp>
      <p:sp>
        <p:nvSpPr>
          <p:cNvPr id="117" name="CustomShape 5"/>
          <p:cNvSpPr/>
          <p:nvPr/>
        </p:nvSpPr>
        <p:spPr>
          <a:xfrm>
            <a:off x="554848" y="1464124"/>
            <a:ext cx="6393176" cy="116809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4"/>
            </a:pPr>
            <a:r>
              <a:rPr lang="fr-FR" sz="1400" spc="-1" dirty="0">
                <a:solidFill>
                  <a:srgbClr val="000000"/>
                </a:solidFill>
                <a:latin typeface="Corbel"/>
              </a:rPr>
              <a:t>Cocher 1 saut, 1 lancer et 1 course,</a:t>
            </a:r>
          </a:p>
          <a:p>
            <a:pPr>
              <a:lnSpc>
                <a:spcPct val="100000"/>
              </a:lnSpc>
            </a:pPr>
            <a:r>
              <a:rPr lang="fr-FR" sz="1400" spc="-1" dirty="0">
                <a:solidFill>
                  <a:srgbClr val="000000"/>
                </a:solidFill>
                <a:latin typeface="Corbel"/>
              </a:rPr>
              <a:t>          Note 1 : le flash vert confirme l’inscription, tout comme la coche dans la case.</a:t>
            </a:r>
          </a:p>
          <a:p>
            <a:pPr>
              <a:lnSpc>
                <a:spcPct val="100000"/>
              </a:lnSpc>
            </a:pPr>
            <a:r>
              <a:rPr lang="fr-FR" sz="1400" spc="-1" dirty="0">
                <a:solidFill>
                  <a:srgbClr val="000000"/>
                </a:solidFill>
                <a:latin typeface="Corbel"/>
              </a:rPr>
              <a:t>          Note 2 : décocher pour désinscrire.</a:t>
            </a:r>
          </a:p>
          <a:p>
            <a:pPr marL="342900" indent="-342900">
              <a:lnSpc>
                <a:spcPct val="100000"/>
              </a:lnSpc>
              <a:buFont typeface="+mj-lt"/>
              <a:buAutoNum type="arabicParenR" startAt="5"/>
            </a:pPr>
            <a:r>
              <a:rPr lang="fr-FR" sz="1400" spc="-1" dirty="0">
                <a:solidFill>
                  <a:srgbClr val="000000"/>
                </a:solidFill>
                <a:latin typeface="Corbel"/>
              </a:rPr>
              <a:t>Pour ajouter un élève, cocher l’équipe puis « Actions » puis « Ajouter à équipe »,</a:t>
            </a:r>
          </a:p>
          <a:p>
            <a:pPr marL="342900" indent="-342900">
              <a:lnSpc>
                <a:spcPct val="100000"/>
              </a:lnSpc>
              <a:buFont typeface="+mj-lt"/>
              <a:buAutoNum type="arabicParenR" startAt="5"/>
            </a:pPr>
            <a:r>
              <a:rPr lang="fr-FR" sz="1400" spc="-1" dirty="0">
                <a:solidFill>
                  <a:srgbClr val="000000"/>
                </a:solidFill>
                <a:latin typeface="Corbel"/>
              </a:rPr>
              <a:t>Cliquer sur « retour aux championnats » pour réaliser d’autres inscriptions.</a:t>
            </a:r>
          </a:p>
        </p:txBody>
      </p:sp>
      <p:sp>
        <p:nvSpPr>
          <p:cNvPr id="11" name="CustomShape 6">
            <a:extLst>
              <a:ext uri="{FF2B5EF4-FFF2-40B4-BE49-F238E27FC236}">
                <a16:creationId xmlns:a16="http://schemas.microsoft.com/office/drawing/2014/main" id="{7E46FA0E-6EF5-128E-315B-44677AF96AB5}"/>
              </a:ext>
            </a:extLst>
          </p:cNvPr>
          <p:cNvSpPr/>
          <p:nvPr/>
        </p:nvSpPr>
        <p:spPr>
          <a:xfrm rot="4758687">
            <a:off x="851892" y="3214701"/>
            <a:ext cx="393332" cy="250798"/>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4" name="CustomShape 8">
            <a:extLst>
              <a:ext uri="{FF2B5EF4-FFF2-40B4-BE49-F238E27FC236}">
                <a16:creationId xmlns:a16="http://schemas.microsoft.com/office/drawing/2014/main" id="{2062E64E-E0A4-5B0C-7BF6-49CD4726A06F}"/>
              </a:ext>
            </a:extLst>
          </p:cNvPr>
          <p:cNvSpPr/>
          <p:nvPr/>
        </p:nvSpPr>
        <p:spPr>
          <a:xfrm>
            <a:off x="4273476" y="321027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9" name="Rectangle 8">
            <a:extLst>
              <a:ext uri="{FF2B5EF4-FFF2-40B4-BE49-F238E27FC236}">
                <a16:creationId xmlns:a16="http://schemas.microsoft.com/office/drawing/2014/main" id="{4828CC02-23ED-006A-9535-7EF49ED40AFB}"/>
              </a:ext>
            </a:extLst>
          </p:cNvPr>
          <p:cNvSpPr>
            <a:spLocks/>
          </p:cNvSpPr>
          <p:nvPr/>
        </p:nvSpPr>
        <p:spPr>
          <a:xfrm>
            <a:off x="5121334" y="4282105"/>
            <a:ext cx="3441939" cy="229599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CustomShape 1">
            <a:extLst>
              <a:ext uri="{FF2B5EF4-FFF2-40B4-BE49-F238E27FC236}">
                <a16:creationId xmlns:a16="http://schemas.microsoft.com/office/drawing/2014/main" id="{70FEBF47-75F2-6866-252E-3B8819D5BB98}"/>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sp>
        <p:nvSpPr>
          <p:cNvPr id="7" name="CustomShape 8">
            <a:extLst>
              <a:ext uri="{FF2B5EF4-FFF2-40B4-BE49-F238E27FC236}">
                <a16:creationId xmlns:a16="http://schemas.microsoft.com/office/drawing/2014/main" id="{687C7E35-382B-B7E7-FAD5-F21F28E680AB}"/>
              </a:ext>
            </a:extLst>
          </p:cNvPr>
          <p:cNvSpPr/>
          <p:nvPr/>
        </p:nvSpPr>
        <p:spPr>
          <a:xfrm>
            <a:off x="961813" y="2980251"/>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5</a:t>
            </a:r>
            <a:endParaRPr lang="fr-FR" sz="1800" b="0" strike="noStrike" spc="-1" dirty="0">
              <a:latin typeface="Arial"/>
            </a:endParaRPr>
          </a:p>
        </p:txBody>
      </p:sp>
      <p:pic>
        <p:nvPicPr>
          <p:cNvPr id="16" name="Image 15">
            <a:extLst>
              <a:ext uri="{FF2B5EF4-FFF2-40B4-BE49-F238E27FC236}">
                <a16:creationId xmlns:a16="http://schemas.microsoft.com/office/drawing/2014/main" id="{74449802-0D7E-E587-D6B7-0AE70C6ACF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058" y="3762552"/>
            <a:ext cx="1270644" cy="769421"/>
          </a:xfrm>
          <a:prstGeom prst="rect">
            <a:avLst/>
          </a:prstGeom>
        </p:spPr>
      </p:pic>
      <p:sp>
        <p:nvSpPr>
          <p:cNvPr id="18" name="Rectangle 17">
            <a:extLst>
              <a:ext uri="{FF2B5EF4-FFF2-40B4-BE49-F238E27FC236}">
                <a16:creationId xmlns:a16="http://schemas.microsoft.com/office/drawing/2014/main" id="{5730DA2A-BE50-3AA7-8630-121AF81BFCDD}"/>
              </a:ext>
            </a:extLst>
          </p:cNvPr>
          <p:cNvSpPr>
            <a:spLocks/>
          </p:cNvSpPr>
          <p:nvPr/>
        </p:nvSpPr>
        <p:spPr>
          <a:xfrm>
            <a:off x="309497" y="3548512"/>
            <a:ext cx="1113861" cy="92859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CustomShape 6">
            <a:extLst>
              <a:ext uri="{FF2B5EF4-FFF2-40B4-BE49-F238E27FC236}">
                <a16:creationId xmlns:a16="http://schemas.microsoft.com/office/drawing/2014/main" id="{1DC71218-C08D-001B-15A3-6CC447C9BC3A}"/>
              </a:ext>
            </a:extLst>
          </p:cNvPr>
          <p:cNvSpPr/>
          <p:nvPr/>
        </p:nvSpPr>
        <p:spPr>
          <a:xfrm rot="4758687" flipV="1">
            <a:off x="4368395" y="3657987"/>
            <a:ext cx="924969" cy="416577"/>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6" name="CustomShape 8">
            <a:extLst>
              <a:ext uri="{FF2B5EF4-FFF2-40B4-BE49-F238E27FC236}">
                <a16:creationId xmlns:a16="http://schemas.microsoft.com/office/drawing/2014/main" id="{A892CBE8-9168-D561-F2AA-A309CA521897}"/>
              </a:ext>
            </a:extLst>
          </p:cNvPr>
          <p:cNvSpPr/>
          <p:nvPr/>
        </p:nvSpPr>
        <p:spPr>
          <a:xfrm>
            <a:off x="7070707" y="307059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6</a:t>
            </a:r>
            <a:endParaRPr lang="fr-FR" sz="1800" b="0" strike="noStrike" spc="-1" dirty="0">
              <a:latin typeface="Arial"/>
            </a:endParaRPr>
          </a:p>
        </p:txBody>
      </p:sp>
      <p:sp>
        <p:nvSpPr>
          <p:cNvPr id="27" name="CustomShape 6">
            <a:extLst>
              <a:ext uri="{FF2B5EF4-FFF2-40B4-BE49-F238E27FC236}">
                <a16:creationId xmlns:a16="http://schemas.microsoft.com/office/drawing/2014/main" id="{041ECD7A-57D9-0862-B2EF-70A756D22D9A}"/>
              </a:ext>
            </a:extLst>
          </p:cNvPr>
          <p:cNvSpPr/>
          <p:nvPr/>
        </p:nvSpPr>
        <p:spPr>
          <a:xfrm rot="4758687" flipV="1">
            <a:off x="7435526" y="3215366"/>
            <a:ext cx="340372" cy="427267"/>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8" name="Rectangle 27">
            <a:extLst>
              <a:ext uri="{FF2B5EF4-FFF2-40B4-BE49-F238E27FC236}">
                <a16:creationId xmlns:a16="http://schemas.microsoft.com/office/drawing/2014/main" id="{F3585DB2-2C14-093E-C5B9-3BEDC5103928}"/>
              </a:ext>
            </a:extLst>
          </p:cNvPr>
          <p:cNvSpPr>
            <a:spLocks/>
          </p:cNvSpPr>
          <p:nvPr/>
        </p:nvSpPr>
        <p:spPr>
          <a:xfrm>
            <a:off x="7727334" y="3556611"/>
            <a:ext cx="835939" cy="25391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0181571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fill="hold" nodeType="clickEffect">
                                  <p:stCondLst>
                                    <p:cond delay="0"/>
                                  </p:stCondLst>
                                  <p:childTnLst>
                                    <p:set>
                                      <p:cBhvr>
                                        <p:cTn id="52"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9B56118-62E7-5B97-D4CF-F388140BDB1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2648664" y="4690054"/>
            <a:ext cx="6437376" cy="477598"/>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BM_IAS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Inscrire</a:t>
            </a:r>
            <a:endParaRPr lang="fr-FR" sz="2000" b="0" strike="noStrike" spc="-1" dirty="0">
              <a:latin typeface="Arial"/>
            </a:endParaRPr>
          </a:p>
        </p:txBody>
      </p:sp>
      <p:sp>
        <p:nvSpPr>
          <p:cNvPr id="115" name="TextShape 3"/>
          <p:cNvSpPr txBox="1"/>
          <p:nvPr/>
        </p:nvSpPr>
        <p:spPr>
          <a:xfrm>
            <a:off x="8714232" y="205200"/>
            <a:ext cx="371808"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7</a:t>
            </a:fld>
            <a:endParaRPr lang="fr-FR" sz="1400" b="0" strike="noStrike" spc="-1">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c. Inscrire en individuel – page 1/3</a:t>
            </a:r>
            <a:endParaRPr lang="fr-FR" sz="1800" b="0" strike="noStrike" spc="-1" dirty="0">
              <a:latin typeface="Arial"/>
            </a:endParaRPr>
          </a:p>
        </p:txBody>
      </p:sp>
      <p:sp>
        <p:nvSpPr>
          <p:cNvPr id="117" name="CustomShape 5"/>
          <p:cNvSpPr/>
          <p:nvPr/>
        </p:nvSpPr>
        <p:spPr>
          <a:xfrm>
            <a:off x="580727" y="1552133"/>
            <a:ext cx="77889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dirty="0">
                <a:solidFill>
                  <a:srgbClr val="000000"/>
                </a:solidFill>
                <a:latin typeface="Corbel"/>
              </a:rPr>
              <a:t>Cliquer sur « Inscrire en individuel ».</a:t>
            </a:r>
          </a:p>
          <a:p>
            <a:pPr>
              <a:lnSpc>
                <a:spcPct val="100000"/>
              </a:lnSpc>
            </a:pPr>
            <a:r>
              <a:rPr lang="fr-FR" sz="1400" spc="-1" dirty="0">
                <a:solidFill>
                  <a:srgbClr val="000000"/>
                </a:solidFill>
                <a:latin typeface="Corbel"/>
              </a:rPr>
              <a:t>Note : vous pouvez inscrire tous les individuels souhaités en une seule fois.</a:t>
            </a:r>
            <a:endParaRPr lang="fr-FR" sz="1400" b="0" strike="noStrike" spc="-1" dirty="0">
              <a:latin typeface="Arial"/>
            </a:endParaRPr>
          </a:p>
        </p:txBody>
      </p:sp>
      <p:pic>
        <p:nvPicPr>
          <p:cNvPr id="118" name="Image 8"/>
          <p:cNvPicPr>
            <a:picLocks/>
          </p:cNvPicPr>
          <p:nvPr/>
        </p:nvPicPr>
        <p:blipFill>
          <a:blip r:embed="rId4">
            <a:extLst>
              <a:ext uri="{28A0092B-C50C-407E-A947-70E740481C1C}">
                <a14:useLocalDpi xmlns:a14="http://schemas.microsoft.com/office/drawing/2010/main" val="0"/>
              </a:ext>
            </a:extLst>
          </a:blip>
          <a:srcRect/>
          <a:stretch/>
        </p:blipFill>
        <p:spPr>
          <a:xfrm>
            <a:off x="309603" y="3871331"/>
            <a:ext cx="2138419" cy="2546721"/>
          </a:xfrm>
          <a:prstGeom prst="rect">
            <a:avLst/>
          </a:prstGeom>
          <a:ln>
            <a:noFill/>
          </a:ln>
        </p:spPr>
      </p:pic>
      <p:sp>
        <p:nvSpPr>
          <p:cNvPr id="119" name="CustomShape 6"/>
          <p:cNvSpPr/>
          <p:nvPr/>
        </p:nvSpPr>
        <p:spPr>
          <a:xfrm>
            <a:off x="3765097" y="2073899"/>
            <a:ext cx="4145326" cy="280198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20" name="CustomShape 7"/>
          <p:cNvSpPr/>
          <p:nvPr/>
        </p:nvSpPr>
        <p:spPr>
          <a:xfrm>
            <a:off x="627870" y="3438450"/>
            <a:ext cx="1676736"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000000"/>
                </a:solidFill>
                <a:latin typeface="Corbel"/>
              </a:rPr>
              <a:t>Vue via «  Agenda »</a:t>
            </a:r>
            <a:endParaRPr lang="fr-FR" sz="1400" b="0" strike="noStrike" spc="-1" dirty="0">
              <a:latin typeface="Arial"/>
            </a:endParaRPr>
          </a:p>
        </p:txBody>
      </p:sp>
      <p:sp>
        <p:nvSpPr>
          <p:cNvPr id="4" name="CustomShape 7">
            <a:extLst>
              <a:ext uri="{FF2B5EF4-FFF2-40B4-BE49-F238E27FC236}">
                <a16:creationId xmlns:a16="http://schemas.microsoft.com/office/drawing/2014/main" id="{364A18F9-2C46-255C-ED91-53793ED3A9A6}"/>
              </a:ext>
            </a:extLst>
          </p:cNvPr>
          <p:cNvSpPr/>
          <p:nvPr/>
        </p:nvSpPr>
        <p:spPr>
          <a:xfrm>
            <a:off x="4751517" y="4210679"/>
            <a:ext cx="223167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000000"/>
                </a:solidFill>
                <a:latin typeface="Corbel"/>
              </a:rPr>
              <a:t>Vue via « Championnats »</a:t>
            </a:r>
            <a:endParaRPr lang="fr-FR" sz="1400" b="0" strike="noStrike" spc="-1" dirty="0">
              <a:latin typeface="Arial"/>
            </a:endParaRPr>
          </a:p>
        </p:txBody>
      </p:sp>
      <p:sp>
        <p:nvSpPr>
          <p:cNvPr id="5" name="CustomShape 6">
            <a:extLst>
              <a:ext uri="{FF2B5EF4-FFF2-40B4-BE49-F238E27FC236}">
                <a16:creationId xmlns:a16="http://schemas.microsoft.com/office/drawing/2014/main" id="{9DB7F8C5-6BB3-E640-EEBD-CB7D35C1C6AB}"/>
              </a:ext>
            </a:extLst>
          </p:cNvPr>
          <p:cNvSpPr/>
          <p:nvPr/>
        </p:nvSpPr>
        <p:spPr>
          <a:xfrm rot="4758687">
            <a:off x="820733" y="2234916"/>
            <a:ext cx="3138615" cy="3391068"/>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6" name="Rectangle 5">
            <a:extLst>
              <a:ext uri="{FF2B5EF4-FFF2-40B4-BE49-F238E27FC236}">
                <a16:creationId xmlns:a16="http://schemas.microsoft.com/office/drawing/2014/main" id="{4EE8906F-F308-D8F3-FAF5-D1933DE05CEB}"/>
              </a:ext>
            </a:extLst>
          </p:cNvPr>
          <p:cNvSpPr/>
          <p:nvPr/>
        </p:nvSpPr>
        <p:spPr>
          <a:xfrm>
            <a:off x="7802711" y="4897798"/>
            <a:ext cx="642549" cy="24793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CE8363A3-A13F-BC35-857C-094F587FA4F1}"/>
              </a:ext>
            </a:extLst>
          </p:cNvPr>
          <p:cNvSpPr/>
          <p:nvPr/>
        </p:nvSpPr>
        <p:spPr>
          <a:xfrm>
            <a:off x="309603" y="5866996"/>
            <a:ext cx="768699" cy="23313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CustomShape 1">
            <a:extLst>
              <a:ext uri="{FF2B5EF4-FFF2-40B4-BE49-F238E27FC236}">
                <a16:creationId xmlns:a16="http://schemas.microsoft.com/office/drawing/2014/main" id="{BBF54DDD-5F21-1550-CC7E-79F224B80E6B}"/>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16233110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5EDDC53-4AA7-1CAF-A865-88B62D511B7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41694" y="3290909"/>
            <a:ext cx="5724352" cy="3266412"/>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BM_IAS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Inscrire</a:t>
            </a:r>
            <a:endParaRPr lang="fr-FR" sz="2000" b="0" strike="noStrike" spc="-1" dirty="0">
              <a:latin typeface="Arial"/>
            </a:endParaRP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8</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c. Inscrire en individuel – page 2/3</a:t>
            </a:r>
            <a:endParaRPr lang="fr-FR" sz="1800" b="0" strike="noStrike" spc="-1" dirty="0">
              <a:latin typeface="Arial"/>
            </a:endParaRPr>
          </a:p>
        </p:txBody>
      </p:sp>
      <p:sp>
        <p:nvSpPr>
          <p:cNvPr id="117" name="CustomShape 5"/>
          <p:cNvSpPr/>
          <p:nvPr/>
        </p:nvSpPr>
        <p:spPr>
          <a:xfrm>
            <a:off x="580727" y="1552133"/>
            <a:ext cx="7788960" cy="15989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dirty="0">
                <a:solidFill>
                  <a:srgbClr val="000000"/>
                </a:solidFill>
                <a:latin typeface="Corbel"/>
              </a:rPr>
              <a:t>Sur votre liste d’élèves :</a:t>
            </a:r>
          </a:p>
          <a:p>
            <a:pPr marL="342900" indent="-342900">
              <a:lnSpc>
                <a:spcPct val="100000"/>
              </a:lnSpc>
              <a:buAutoNum type="arabicParenR"/>
            </a:pPr>
            <a:r>
              <a:rPr lang="fr-FR" sz="1400" b="0" strike="noStrike" spc="-1" dirty="0">
                <a:solidFill>
                  <a:srgbClr val="000000"/>
                </a:solidFill>
                <a:latin typeface="Corbel"/>
              </a:rPr>
              <a:t>Sélectionner l’ensemble des élèves que vous souhaitez inscrire en individuel, </a:t>
            </a:r>
          </a:p>
          <a:p>
            <a:pPr>
              <a:lnSpc>
                <a:spcPct val="100000"/>
              </a:lnSpc>
            </a:pPr>
            <a:r>
              <a:rPr lang="fr-FR" sz="1400" spc="-1" dirty="0">
                <a:solidFill>
                  <a:srgbClr val="000000"/>
                </a:solidFill>
                <a:latin typeface="Corbel"/>
              </a:rPr>
              <a:t>Option : filtrer avant de sélectionner les élèves (</a:t>
            </a:r>
            <a:r>
              <a:rPr lang="fr-FR" sz="1400" spc="-1" dirty="0">
                <a:solidFill>
                  <a:srgbClr val="000000"/>
                </a:solidFill>
                <a:latin typeface="Corbel"/>
                <a:hlinkClick r:id="rId4" action="ppaction://hlinksldjump"/>
              </a:rPr>
              <a:t>cf diapositive 11</a:t>
            </a:r>
            <a:r>
              <a:rPr lang="fr-FR" sz="1400" spc="-1" dirty="0">
                <a:solidFill>
                  <a:srgbClr val="000000"/>
                </a:solidFill>
                <a:latin typeface="Corbel"/>
              </a:rPr>
              <a:t>)</a:t>
            </a:r>
            <a:endParaRPr lang="fr-FR" sz="1400" b="0" strike="noStrike" spc="-1" dirty="0">
              <a:solidFill>
                <a:srgbClr val="000000"/>
              </a:solidFill>
              <a:latin typeface="Corbel"/>
            </a:endParaRPr>
          </a:p>
          <a:p>
            <a:pPr marL="342900" indent="-342900">
              <a:lnSpc>
                <a:spcPct val="100000"/>
              </a:lnSpc>
              <a:buFont typeface="+mj-lt"/>
              <a:buAutoNum type="arabicParenR" startAt="2"/>
            </a:pPr>
            <a:r>
              <a:rPr lang="fr-FR" sz="1400" b="0" strike="noStrike" spc="-1" dirty="0">
                <a:solidFill>
                  <a:srgbClr val="000000"/>
                </a:solidFill>
                <a:latin typeface="Corbel"/>
              </a:rPr>
              <a:t>Cliquer sur « Actions »,</a:t>
            </a:r>
          </a:p>
          <a:p>
            <a:pPr marL="342900" indent="-342900">
              <a:lnSpc>
                <a:spcPct val="100000"/>
              </a:lnSpc>
              <a:buAutoNum type="arabicParenR" startAt="2"/>
            </a:pPr>
            <a:r>
              <a:rPr lang="fr-FR" sz="1400" spc="-1" dirty="0">
                <a:solidFill>
                  <a:srgbClr val="000000"/>
                </a:solidFill>
                <a:latin typeface="Corbel"/>
              </a:rPr>
              <a:t>Cliquer sur « Inscrire » pour arriver à l’écran de choix des épreuves,</a:t>
            </a:r>
          </a:p>
          <a:p>
            <a:pPr>
              <a:lnSpc>
                <a:spcPct val="100000"/>
              </a:lnSpc>
            </a:pPr>
            <a:r>
              <a:rPr lang="fr-FR" sz="1400" spc="-1" dirty="0">
                <a:solidFill>
                  <a:srgbClr val="000000"/>
                </a:solidFill>
                <a:latin typeface="Corbel"/>
              </a:rPr>
              <a:t>Note 1 : si les élèves sont déjà inscrits dans une équipe, ils restent inscrits dans l’équipe.</a:t>
            </a:r>
          </a:p>
          <a:p>
            <a:pPr>
              <a:lnSpc>
                <a:spcPct val="100000"/>
              </a:lnSpc>
            </a:pPr>
            <a:endParaRPr lang="fr-FR" sz="1400" spc="-1" dirty="0">
              <a:solidFill>
                <a:srgbClr val="000000"/>
              </a:solidFill>
              <a:latin typeface="Corbel"/>
            </a:endParaRPr>
          </a:p>
        </p:txBody>
      </p:sp>
      <p:sp>
        <p:nvSpPr>
          <p:cNvPr id="5" name="CustomShape 6">
            <a:extLst>
              <a:ext uri="{FF2B5EF4-FFF2-40B4-BE49-F238E27FC236}">
                <a16:creationId xmlns:a16="http://schemas.microsoft.com/office/drawing/2014/main" id="{9DB7F8C5-6BB3-E640-EEBD-CB7D35C1C6AB}"/>
              </a:ext>
            </a:extLst>
          </p:cNvPr>
          <p:cNvSpPr>
            <a:spLocks/>
          </p:cNvSpPr>
          <p:nvPr/>
        </p:nvSpPr>
        <p:spPr>
          <a:xfrm rot="4758687" flipV="1">
            <a:off x="1854291" y="5147424"/>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6" name="Rectangle 5">
            <a:extLst>
              <a:ext uri="{FF2B5EF4-FFF2-40B4-BE49-F238E27FC236}">
                <a16:creationId xmlns:a16="http://schemas.microsoft.com/office/drawing/2014/main" id="{4EE8906F-F308-D8F3-FAF5-D1933DE05CEB}"/>
              </a:ext>
            </a:extLst>
          </p:cNvPr>
          <p:cNvSpPr>
            <a:spLocks/>
          </p:cNvSpPr>
          <p:nvPr/>
        </p:nvSpPr>
        <p:spPr>
          <a:xfrm>
            <a:off x="2196056" y="3517577"/>
            <a:ext cx="491050" cy="1922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CE8363A3-A13F-BC35-857C-094F587FA4F1}"/>
              </a:ext>
            </a:extLst>
          </p:cNvPr>
          <p:cNvSpPr>
            <a:spLocks/>
          </p:cNvSpPr>
          <p:nvPr/>
        </p:nvSpPr>
        <p:spPr>
          <a:xfrm>
            <a:off x="2155336" y="3796115"/>
            <a:ext cx="231743" cy="270933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4828CC02-23ED-006A-9535-7EF49ED40AFB}"/>
              </a:ext>
            </a:extLst>
          </p:cNvPr>
          <p:cNvSpPr>
            <a:spLocks/>
          </p:cNvSpPr>
          <p:nvPr/>
        </p:nvSpPr>
        <p:spPr>
          <a:xfrm>
            <a:off x="2155336" y="3290908"/>
            <a:ext cx="642728" cy="19220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CustomShape 6">
            <a:extLst>
              <a:ext uri="{FF2B5EF4-FFF2-40B4-BE49-F238E27FC236}">
                <a16:creationId xmlns:a16="http://schemas.microsoft.com/office/drawing/2014/main" id="{A6AC55AD-4A5F-74C5-0F30-0C5ECD4AC7E6}"/>
              </a:ext>
            </a:extLst>
          </p:cNvPr>
          <p:cNvSpPr>
            <a:spLocks/>
          </p:cNvSpPr>
          <p:nvPr/>
        </p:nvSpPr>
        <p:spPr>
          <a:xfrm rot="4758687" flipV="1">
            <a:off x="1867933" y="3178692"/>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1" name="CustomShape 6">
            <a:extLst>
              <a:ext uri="{FF2B5EF4-FFF2-40B4-BE49-F238E27FC236}">
                <a16:creationId xmlns:a16="http://schemas.microsoft.com/office/drawing/2014/main" id="{7E46FA0E-6EF5-128E-315B-44677AF96AB5}"/>
              </a:ext>
            </a:extLst>
          </p:cNvPr>
          <p:cNvSpPr>
            <a:spLocks/>
          </p:cNvSpPr>
          <p:nvPr/>
        </p:nvSpPr>
        <p:spPr>
          <a:xfrm rot="4758687" flipH="1" flipV="1">
            <a:off x="1883181" y="3560096"/>
            <a:ext cx="123766" cy="47635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2" name="CustomShape 8">
            <a:extLst>
              <a:ext uri="{FF2B5EF4-FFF2-40B4-BE49-F238E27FC236}">
                <a16:creationId xmlns:a16="http://schemas.microsoft.com/office/drawing/2014/main" id="{CACB5DA9-F7EC-1D66-6BBF-491F95ADA07D}"/>
              </a:ext>
            </a:extLst>
          </p:cNvPr>
          <p:cNvSpPr>
            <a:spLocks/>
          </p:cNvSpPr>
          <p:nvPr/>
        </p:nvSpPr>
        <p:spPr>
          <a:xfrm>
            <a:off x="1440512" y="3789585"/>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13" name="CustomShape 8">
            <a:extLst>
              <a:ext uri="{FF2B5EF4-FFF2-40B4-BE49-F238E27FC236}">
                <a16:creationId xmlns:a16="http://schemas.microsoft.com/office/drawing/2014/main" id="{CF5E8BE9-F92E-9B85-13EC-6EEE6847D149}"/>
              </a:ext>
            </a:extLst>
          </p:cNvPr>
          <p:cNvSpPr>
            <a:spLocks/>
          </p:cNvSpPr>
          <p:nvPr/>
        </p:nvSpPr>
        <p:spPr>
          <a:xfrm>
            <a:off x="1358189" y="3290909"/>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4" name="CustomShape 8">
            <a:extLst>
              <a:ext uri="{FF2B5EF4-FFF2-40B4-BE49-F238E27FC236}">
                <a16:creationId xmlns:a16="http://schemas.microsoft.com/office/drawing/2014/main" id="{2062E64E-E0A4-5B0C-7BF6-49CD4726A06F}"/>
              </a:ext>
            </a:extLst>
          </p:cNvPr>
          <p:cNvSpPr>
            <a:spLocks/>
          </p:cNvSpPr>
          <p:nvPr/>
        </p:nvSpPr>
        <p:spPr>
          <a:xfrm>
            <a:off x="1351368" y="5235864"/>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pic>
        <p:nvPicPr>
          <p:cNvPr id="17" name="Image 16">
            <a:extLst>
              <a:ext uri="{FF2B5EF4-FFF2-40B4-BE49-F238E27FC236}">
                <a16:creationId xmlns:a16="http://schemas.microsoft.com/office/drawing/2014/main" id="{B2FEA4AF-2FB0-B073-0092-9B57DE9AB0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1289" y="5353522"/>
            <a:ext cx="95858" cy="105445"/>
          </a:xfrm>
          <a:prstGeom prst="rect">
            <a:avLst/>
          </a:prstGeom>
        </p:spPr>
      </p:pic>
      <p:pic>
        <p:nvPicPr>
          <p:cNvPr id="18" name="Image 17">
            <a:extLst>
              <a:ext uri="{FF2B5EF4-FFF2-40B4-BE49-F238E27FC236}">
                <a16:creationId xmlns:a16="http://schemas.microsoft.com/office/drawing/2014/main" id="{AB9CA9F9-9B6D-05AB-F800-E6AD75B688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1289" y="5863053"/>
            <a:ext cx="95858" cy="105445"/>
          </a:xfrm>
          <a:prstGeom prst="rect">
            <a:avLst/>
          </a:prstGeom>
        </p:spPr>
      </p:pic>
      <p:sp>
        <p:nvSpPr>
          <p:cNvPr id="2" name="CustomShape 1">
            <a:extLst>
              <a:ext uri="{FF2B5EF4-FFF2-40B4-BE49-F238E27FC236}">
                <a16:creationId xmlns:a16="http://schemas.microsoft.com/office/drawing/2014/main" id="{40742544-C7FB-C966-6F76-B1A402544D05}"/>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6"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70038738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129DDEE0-AECD-AE3C-C9FD-06FBADE9109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55382" y="3409850"/>
            <a:ext cx="7570089" cy="3317091"/>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BM_IAS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Inscrire</a:t>
            </a:r>
            <a:endParaRPr lang="fr-FR" sz="2000" b="0" strike="noStrike" spc="-1" dirty="0">
              <a:latin typeface="Arial"/>
            </a:endParaRPr>
          </a:p>
        </p:txBody>
      </p:sp>
      <p:sp>
        <p:nvSpPr>
          <p:cNvPr id="115"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9</a:t>
            </a:fld>
            <a:endParaRPr lang="fr-FR" sz="1400" b="0" strike="noStrike" spc="-1">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c. Inscrire </a:t>
            </a:r>
            <a:r>
              <a:rPr lang="fr-FR" b="1" spc="-1" dirty="0">
                <a:solidFill>
                  <a:srgbClr val="FFFFFF"/>
                </a:solidFill>
                <a:latin typeface="Calibri"/>
              </a:rPr>
              <a:t>en individuel </a:t>
            </a:r>
            <a:r>
              <a:rPr lang="fr-FR" sz="1800" b="1" strike="noStrike" spc="-1" dirty="0">
                <a:solidFill>
                  <a:srgbClr val="FFFFFF"/>
                </a:solidFill>
                <a:latin typeface="Calibri"/>
              </a:rPr>
              <a:t>– page 3/3</a:t>
            </a:r>
            <a:endParaRPr lang="fr-FR" sz="1800" b="0" strike="noStrike" spc="-1" dirty="0">
              <a:latin typeface="Arial"/>
            </a:endParaRPr>
          </a:p>
        </p:txBody>
      </p:sp>
      <p:sp>
        <p:nvSpPr>
          <p:cNvPr id="117" name="CustomShape 5"/>
          <p:cNvSpPr/>
          <p:nvPr/>
        </p:nvSpPr>
        <p:spPr>
          <a:xfrm>
            <a:off x="554848" y="1464124"/>
            <a:ext cx="7272416" cy="159898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4"/>
            </a:pPr>
            <a:r>
              <a:rPr lang="fr-FR" sz="1400" spc="-1" dirty="0">
                <a:solidFill>
                  <a:srgbClr val="000000"/>
                </a:solidFill>
                <a:latin typeface="Corbel"/>
              </a:rPr>
              <a:t>Pour chaque élève, cocher 1 saut, 1 lancer et 1 course,</a:t>
            </a:r>
          </a:p>
          <a:p>
            <a:pPr>
              <a:lnSpc>
                <a:spcPct val="100000"/>
              </a:lnSpc>
            </a:pPr>
            <a:r>
              <a:rPr lang="fr-FR" sz="1400" b="1" u="sng" spc="-1" dirty="0">
                <a:solidFill>
                  <a:srgbClr val="000000"/>
                </a:solidFill>
                <a:latin typeface="Corbel"/>
              </a:rPr>
              <a:t>Important : si des épreuves sont déjà cochées c’est que l’élève est déjà inscrit (individuel ou équipe). Si l’élève est déjà dans une équipe et que vous modifiez ici ses épreuves, elles ne seront pas prise en compte pour l’équipe! (</a:t>
            </a:r>
            <a:r>
              <a:rPr lang="fr-FR" sz="1400" b="1" u="sng" spc="-1" dirty="0">
                <a:solidFill>
                  <a:srgbClr val="000000"/>
                </a:solidFill>
                <a:latin typeface="Corbel"/>
                <a:hlinkClick r:id="rId4" action="ppaction://hlinksldjump"/>
              </a:rPr>
              <a:t>cf diapositive 16</a:t>
            </a:r>
            <a:r>
              <a:rPr lang="fr-FR" sz="1400" b="1" u="sng" spc="-1" dirty="0">
                <a:solidFill>
                  <a:srgbClr val="000000"/>
                </a:solidFill>
                <a:latin typeface="Corbel"/>
              </a:rPr>
              <a:t>)</a:t>
            </a:r>
          </a:p>
          <a:p>
            <a:pPr>
              <a:lnSpc>
                <a:spcPct val="100000"/>
              </a:lnSpc>
            </a:pPr>
            <a:r>
              <a:rPr lang="fr-FR" sz="1400" spc="-1" dirty="0">
                <a:solidFill>
                  <a:srgbClr val="000000"/>
                </a:solidFill>
                <a:latin typeface="Corbel"/>
              </a:rPr>
              <a:t>          Note 1 : le flash vert confirme l’inscription, tout comme la coche dans la case.</a:t>
            </a:r>
          </a:p>
          <a:p>
            <a:pPr>
              <a:lnSpc>
                <a:spcPct val="100000"/>
              </a:lnSpc>
            </a:pPr>
            <a:r>
              <a:rPr lang="fr-FR" sz="1400" spc="-1" dirty="0">
                <a:solidFill>
                  <a:srgbClr val="000000"/>
                </a:solidFill>
                <a:latin typeface="Corbel"/>
              </a:rPr>
              <a:t>          Note 2 : décocher pour désinscrire.</a:t>
            </a:r>
          </a:p>
          <a:p>
            <a:pPr marL="342900" indent="-342900">
              <a:lnSpc>
                <a:spcPct val="100000"/>
              </a:lnSpc>
              <a:buFont typeface="+mj-lt"/>
              <a:buAutoNum type="arabicParenR" startAt="5"/>
            </a:pPr>
            <a:r>
              <a:rPr lang="fr-FR" sz="1400" spc="-1" dirty="0">
                <a:solidFill>
                  <a:srgbClr val="000000"/>
                </a:solidFill>
                <a:latin typeface="Corbel"/>
              </a:rPr>
              <a:t>Cliquer sur « retour aux championnats » pour réaliser d’autres inscriptions.</a:t>
            </a:r>
          </a:p>
        </p:txBody>
      </p:sp>
      <p:sp>
        <p:nvSpPr>
          <p:cNvPr id="14" name="CustomShape 8">
            <a:extLst>
              <a:ext uri="{FF2B5EF4-FFF2-40B4-BE49-F238E27FC236}">
                <a16:creationId xmlns:a16="http://schemas.microsoft.com/office/drawing/2014/main" id="{2062E64E-E0A4-5B0C-7BF6-49CD4726A06F}"/>
              </a:ext>
            </a:extLst>
          </p:cNvPr>
          <p:cNvSpPr/>
          <p:nvPr/>
        </p:nvSpPr>
        <p:spPr>
          <a:xfrm>
            <a:off x="4156920" y="303539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9" name="Rectangle 8">
            <a:extLst>
              <a:ext uri="{FF2B5EF4-FFF2-40B4-BE49-F238E27FC236}">
                <a16:creationId xmlns:a16="http://schemas.microsoft.com/office/drawing/2014/main" id="{4828CC02-23ED-006A-9535-7EF49ED40AFB}"/>
              </a:ext>
            </a:extLst>
          </p:cNvPr>
          <p:cNvSpPr>
            <a:spLocks/>
          </p:cNvSpPr>
          <p:nvPr/>
        </p:nvSpPr>
        <p:spPr>
          <a:xfrm>
            <a:off x="4703364" y="4157270"/>
            <a:ext cx="3685254" cy="25128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CustomShape 1">
            <a:extLst>
              <a:ext uri="{FF2B5EF4-FFF2-40B4-BE49-F238E27FC236}">
                <a16:creationId xmlns:a16="http://schemas.microsoft.com/office/drawing/2014/main" id="{70FEBF47-75F2-6866-252E-3B8819D5BB98}"/>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sp>
        <p:nvSpPr>
          <p:cNvPr id="25" name="CustomShape 6">
            <a:extLst>
              <a:ext uri="{FF2B5EF4-FFF2-40B4-BE49-F238E27FC236}">
                <a16:creationId xmlns:a16="http://schemas.microsoft.com/office/drawing/2014/main" id="{1DC71218-C08D-001B-15A3-6CC447C9BC3A}"/>
              </a:ext>
            </a:extLst>
          </p:cNvPr>
          <p:cNvSpPr/>
          <p:nvPr/>
        </p:nvSpPr>
        <p:spPr>
          <a:xfrm rot="4758687" flipV="1">
            <a:off x="4211756" y="3506946"/>
            <a:ext cx="924969" cy="416577"/>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6" name="CustomShape 8">
            <a:extLst>
              <a:ext uri="{FF2B5EF4-FFF2-40B4-BE49-F238E27FC236}">
                <a16:creationId xmlns:a16="http://schemas.microsoft.com/office/drawing/2014/main" id="{A892CBE8-9168-D561-F2AA-A309CA521897}"/>
              </a:ext>
            </a:extLst>
          </p:cNvPr>
          <p:cNvSpPr/>
          <p:nvPr/>
        </p:nvSpPr>
        <p:spPr>
          <a:xfrm>
            <a:off x="6862052" y="289571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5</a:t>
            </a:r>
            <a:endParaRPr lang="fr-FR" sz="1800" b="0" strike="noStrike" spc="-1" dirty="0">
              <a:latin typeface="Arial"/>
            </a:endParaRPr>
          </a:p>
        </p:txBody>
      </p:sp>
      <p:sp>
        <p:nvSpPr>
          <p:cNvPr id="27" name="CustomShape 6">
            <a:extLst>
              <a:ext uri="{FF2B5EF4-FFF2-40B4-BE49-F238E27FC236}">
                <a16:creationId xmlns:a16="http://schemas.microsoft.com/office/drawing/2014/main" id="{041ECD7A-57D9-0862-B2EF-70A756D22D9A}"/>
              </a:ext>
            </a:extLst>
          </p:cNvPr>
          <p:cNvSpPr/>
          <p:nvPr/>
        </p:nvSpPr>
        <p:spPr>
          <a:xfrm rot="4758687" flipV="1">
            <a:off x="7226871" y="3040480"/>
            <a:ext cx="340372" cy="427267"/>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8" name="Rectangle 27">
            <a:extLst>
              <a:ext uri="{FF2B5EF4-FFF2-40B4-BE49-F238E27FC236}">
                <a16:creationId xmlns:a16="http://schemas.microsoft.com/office/drawing/2014/main" id="{F3585DB2-2C14-093E-C5B9-3BEDC5103928}"/>
              </a:ext>
            </a:extLst>
          </p:cNvPr>
          <p:cNvSpPr>
            <a:spLocks/>
          </p:cNvSpPr>
          <p:nvPr/>
        </p:nvSpPr>
        <p:spPr>
          <a:xfrm>
            <a:off x="7518679" y="3381725"/>
            <a:ext cx="835939" cy="25391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0762174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1836</TotalTime>
  <Words>2341</Words>
  <Application>Microsoft Office PowerPoint</Application>
  <PresentationFormat>Affichage à l'écran (4:3)</PresentationFormat>
  <Paragraphs>339</Paragraphs>
  <Slides>21</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21</vt:i4>
      </vt:variant>
    </vt:vector>
  </HeadingPairs>
  <TitlesOfParts>
    <vt:vector size="30" baseType="lpstr">
      <vt:lpstr>Arial</vt:lpstr>
      <vt:lpstr>Calibri</vt:lpstr>
      <vt:lpstr>Corbel</vt:lpstr>
      <vt:lpstr>StarSymbol</vt:lpstr>
      <vt:lpstr>Symbol</vt:lpstr>
      <vt:lpstr>Times New Roman</vt:lpstr>
      <vt:lpstr>Wingdings</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diapositive</dc:title>
  <dc:subject/>
  <dc:creator>Geoffrey BRASSART</dc:creator>
  <dc:description/>
  <cp:lastModifiedBy>Geoffrey BRASSART</cp:lastModifiedBy>
  <cp:revision>237</cp:revision>
  <dcterms:created xsi:type="dcterms:W3CDTF">2020-07-13T13:01:28Z</dcterms:created>
  <dcterms:modified xsi:type="dcterms:W3CDTF">2022-11-30T19:09:42Z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Affichage à l'écran (4:3)</vt:lpwstr>
  </property>
  <property fmtid="{D5CDD505-2E9C-101B-9397-08002B2CF9AE}" pid="9" name="ScaleCrop">
    <vt:bool>false</vt:bool>
  </property>
  <property fmtid="{D5CDD505-2E9C-101B-9397-08002B2CF9AE}" pid="10" name="ShareDoc">
    <vt:bool>false</vt:bool>
  </property>
  <property fmtid="{D5CDD505-2E9C-101B-9397-08002B2CF9AE}" pid="11" name="Slides">
    <vt:i4>12</vt:i4>
  </property>
</Properties>
</file>