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modifyVerifier cryptProviderType="rsaAES" cryptAlgorithmClass="hash" cryptAlgorithmType="typeAny" cryptAlgorithmSid="14" spinCount="100000" saltData="Ld6JicoN+sTEUyXsomyBAw==" hashData="mvkgeCRmiqSupRrsqHJUv4SiE3ZUAMAisgBYopAi5txB9cOst36/D1MXUp4Wrywfv87kpN4FgEH2oUrd33Tnz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ffrey BRASSART" userId="5b3eb97ed22eb37d" providerId="LiveId" clId="{FAD3C8DA-458D-4E5B-91B6-8E9F4784C861}"/>
    <pc:docChg chg="custSel modSld">
      <pc:chgData name="Geoffrey BRASSART" userId="5b3eb97ed22eb37d" providerId="LiveId" clId="{FAD3C8DA-458D-4E5B-91B6-8E9F4784C861}" dt="2022-10-18T12:47:06.238" v="281" actId="14100"/>
      <pc:docMkLst>
        <pc:docMk/>
      </pc:docMkLst>
      <pc:sldChg chg="modSp">
        <pc:chgData name="Geoffrey BRASSART" userId="5b3eb97ed22eb37d" providerId="LiveId" clId="{FAD3C8DA-458D-4E5B-91B6-8E9F4784C861}" dt="2022-10-18T12:43:55.653" v="135" actId="14100"/>
        <pc:sldMkLst>
          <pc:docMk/>
          <pc:sldMk cId="0" sldId="256"/>
        </pc:sldMkLst>
        <pc:picChg chg="mod">
          <ac:chgData name="Geoffrey BRASSART" userId="5b3eb97ed22eb37d" providerId="LiveId" clId="{FAD3C8DA-458D-4E5B-91B6-8E9F4784C861}" dt="2022-10-18T12:43:55.653" v="135" actId="14100"/>
          <ac:picMkLst>
            <pc:docMk/>
            <pc:sldMk cId="0" sldId="256"/>
            <ac:picMk id="3076" creationId="{A15D4399-57CD-4844-B40B-1CAD3DD7B1A5}"/>
          </ac:picMkLst>
        </pc:picChg>
      </pc:sldChg>
      <pc:sldChg chg="addSp modSp mod">
        <pc:chgData name="Geoffrey BRASSART" userId="5b3eb97ed22eb37d" providerId="LiveId" clId="{FAD3C8DA-458D-4E5B-91B6-8E9F4784C861}" dt="2022-10-18T12:44:05.357" v="147" actId="14100"/>
        <pc:sldMkLst>
          <pc:docMk/>
          <pc:sldMk cId="0" sldId="257"/>
        </pc:sldMkLst>
        <pc:spChg chg="add mod">
          <ac:chgData name="Geoffrey BRASSART" userId="5b3eb97ed22eb37d" providerId="LiveId" clId="{FAD3C8DA-458D-4E5B-91B6-8E9F4784C861}" dt="2022-10-18T12:42:33.639" v="122" actId="115"/>
          <ac:spMkLst>
            <pc:docMk/>
            <pc:sldMk cId="0" sldId="257"/>
            <ac:spMk id="2" creationId="{B6D59401-8684-BA52-C5A9-F66B9DFF1871}"/>
          </ac:spMkLst>
        </pc:spChg>
        <pc:spChg chg="mod">
          <ac:chgData name="Geoffrey BRASSART" userId="5b3eb97ed22eb37d" providerId="LiveId" clId="{FAD3C8DA-458D-4E5B-91B6-8E9F4784C861}" dt="2022-10-18T12:41:45.771" v="0" actId="1076"/>
          <ac:spMkLst>
            <pc:docMk/>
            <pc:sldMk cId="0" sldId="257"/>
            <ac:spMk id="4100" creationId="{5B9324AD-2C19-4FD9-B8FA-C89E6B54D2DD}"/>
          </ac:spMkLst>
        </pc:spChg>
        <pc:spChg chg="mod">
          <ac:chgData name="Geoffrey BRASSART" userId="5b3eb97ed22eb37d" providerId="LiveId" clId="{FAD3C8DA-458D-4E5B-91B6-8E9F4784C861}" dt="2022-10-18T12:42:41.938" v="123" actId="1076"/>
          <ac:spMkLst>
            <pc:docMk/>
            <pc:sldMk cId="0" sldId="257"/>
            <ac:spMk id="4101" creationId="{30A37DF5-B16C-4438-BC75-769857C30E57}"/>
          </ac:spMkLst>
        </pc:spChg>
        <pc:picChg chg="mod">
          <ac:chgData name="Geoffrey BRASSART" userId="5b3eb97ed22eb37d" providerId="LiveId" clId="{FAD3C8DA-458D-4E5B-91B6-8E9F4784C861}" dt="2022-10-18T12:44:05.357" v="147" actId="14100"/>
          <ac:picMkLst>
            <pc:docMk/>
            <pc:sldMk cId="0" sldId="257"/>
            <ac:picMk id="4099" creationId="{8319FD24-4A11-4962-82B6-B953AFBC87AD}"/>
          </ac:picMkLst>
        </pc:picChg>
      </pc:sldChg>
      <pc:sldChg chg="modSp">
        <pc:chgData name="Geoffrey BRASSART" userId="5b3eb97ed22eb37d" providerId="LiveId" clId="{FAD3C8DA-458D-4E5B-91B6-8E9F4784C861}" dt="2022-10-18T12:44:29.239" v="160" actId="14100"/>
        <pc:sldMkLst>
          <pc:docMk/>
          <pc:sldMk cId="0" sldId="258"/>
        </pc:sldMkLst>
        <pc:picChg chg="mod">
          <ac:chgData name="Geoffrey BRASSART" userId="5b3eb97ed22eb37d" providerId="LiveId" clId="{FAD3C8DA-458D-4E5B-91B6-8E9F4784C861}" dt="2022-10-18T12:44:29.239" v="160" actId="14100"/>
          <ac:picMkLst>
            <pc:docMk/>
            <pc:sldMk cId="0" sldId="258"/>
            <ac:picMk id="5123" creationId="{8A9D05EB-5608-4D93-AE50-EB3DBB7591EC}"/>
          </ac:picMkLst>
        </pc:picChg>
      </pc:sldChg>
      <pc:sldChg chg="modSp mod">
        <pc:chgData name="Geoffrey BRASSART" userId="5b3eb97ed22eb37d" providerId="LiveId" clId="{FAD3C8DA-458D-4E5B-91B6-8E9F4784C861}" dt="2022-10-18T12:45:53.138" v="182" actId="20577"/>
        <pc:sldMkLst>
          <pc:docMk/>
          <pc:sldMk cId="0" sldId="259"/>
        </pc:sldMkLst>
        <pc:spChg chg="mod">
          <ac:chgData name="Geoffrey BRASSART" userId="5b3eb97ed22eb37d" providerId="LiveId" clId="{FAD3C8DA-458D-4E5B-91B6-8E9F4784C861}" dt="2022-10-18T12:45:53.138" v="182" actId="20577"/>
          <ac:spMkLst>
            <pc:docMk/>
            <pc:sldMk cId="0" sldId="259"/>
            <ac:spMk id="6148" creationId="{A161A724-1722-4B01-98F8-643015044F0C}"/>
          </ac:spMkLst>
        </pc:spChg>
        <pc:picChg chg="mod">
          <ac:chgData name="Geoffrey BRASSART" userId="5b3eb97ed22eb37d" providerId="LiveId" clId="{FAD3C8DA-458D-4E5B-91B6-8E9F4784C861}" dt="2022-10-18T12:44:49.039" v="173" actId="14100"/>
          <ac:picMkLst>
            <pc:docMk/>
            <pc:sldMk cId="0" sldId="259"/>
            <ac:picMk id="6147" creationId="{7FF14EE6-61FF-4A6D-BF1D-B8382D1D0540}"/>
          </ac:picMkLst>
        </pc:picChg>
      </pc:sldChg>
      <pc:sldChg chg="modSp mod">
        <pc:chgData name="Geoffrey BRASSART" userId="5b3eb97ed22eb37d" providerId="LiveId" clId="{FAD3C8DA-458D-4E5B-91B6-8E9F4784C861}" dt="2022-10-18T12:46:41.053" v="226" actId="6549"/>
        <pc:sldMkLst>
          <pc:docMk/>
          <pc:sldMk cId="0" sldId="260"/>
        </pc:sldMkLst>
        <pc:spChg chg="mod">
          <ac:chgData name="Geoffrey BRASSART" userId="5b3eb97ed22eb37d" providerId="LiveId" clId="{FAD3C8DA-458D-4E5B-91B6-8E9F4784C861}" dt="2022-10-18T12:46:41.053" v="226" actId="6549"/>
          <ac:spMkLst>
            <pc:docMk/>
            <pc:sldMk cId="0" sldId="260"/>
            <ac:spMk id="7172" creationId="{5DB3B01D-D596-44BE-954C-9B8EF8E9F673}"/>
          </ac:spMkLst>
        </pc:spChg>
        <pc:picChg chg="mod">
          <ac:chgData name="Geoffrey BRASSART" userId="5b3eb97ed22eb37d" providerId="LiveId" clId="{FAD3C8DA-458D-4E5B-91B6-8E9F4784C861}" dt="2022-10-18T12:46:26.307" v="211" actId="14100"/>
          <ac:picMkLst>
            <pc:docMk/>
            <pc:sldMk cId="0" sldId="260"/>
            <ac:picMk id="7171" creationId="{3675B6CE-76CA-40D3-B557-F3EB2922C602}"/>
          </ac:picMkLst>
        </pc:picChg>
      </pc:sldChg>
      <pc:sldChg chg="modSp">
        <pc:chgData name="Geoffrey BRASSART" userId="5b3eb97ed22eb37d" providerId="LiveId" clId="{FAD3C8DA-458D-4E5B-91B6-8E9F4784C861}" dt="2022-10-18T12:47:06.238" v="281" actId="14100"/>
        <pc:sldMkLst>
          <pc:docMk/>
          <pc:sldMk cId="0" sldId="261"/>
        </pc:sldMkLst>
        <pc:picChg chg="mod">
          <ac:chgData name="Geoffrey BRASSART" userId="5b3eb97ed22eb37d" providerId="LiveId" clId="{FAD3C8DA-458D-4E5B-91B6-8E9F4784C861}" dt="2022-10-18T12:47:06.238" v="281" actId="14100"/>
          <ac:picMkLst>
            <pc:docMk/>
            <pc:sldMk cId="0" sldId="261"/>
            <ac:picMk id="8195" creationId="{3C2D2B49-C305-423E-AC25-6D28D91A5FF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DF3B707-F5CD-4A84-8515-F13A7D55B7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9EFB6A-DF1F-4E91-A9B6-FF99189BDDB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6A19BFC-6178-48C0-B1BA-196EBF0FAE99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98F438D2-1494-431B-9C6C-74A35322B3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861810C0-D64F-4837-8674-D06BF19EF3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44C745-7095-4B66-B1AF-0E5989A7A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32FA7C-97BB-4BB5-93CF-7F0AA97D44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108A7A-77E6-4A83-A398-CAE6E9D709A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>
            <a:extLst>
              <a:ext uri="{FF2B5EF4-FFF2-40B4-BE49-F238E27FC236}">
                <a16:creationId xmlns:a16="http://schemas.microsoft.com/office/drawing/2014/main" id="{555758D1-AA10-4AB2-AB94-7A036D47C1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commentaires 2">
            <a:extLst>
              <a:ext uri="{FF2B5EF4-FFF2-40B4-BE49-F238E27FC236}">
                <a16:creationId xmlns:a16="http://schemas.microsoft.com/office/drawing/2014/main" id="{8B56E80A-C966-4569-A3B3-32224F0E88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10244" name="Espace réservé du numéro de diapositive 3">
            <a:extLst>
              <a:ext uri="{FF2B5EF4-FFF2-40B4-BE49-F238E27FC236}">
                <a16:creationId xmlns:a16="http://schemas.microsoft.com/office/drawing/2014/main" id="{390E6B2E-3126-4CFC-808F-71808970D8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232B73-1BFE-4D2D-BCC1-AD1623C6F0B4}" type="slidenum">
              <a:rPr lang="fr-FR" altLang="fr-FR"/>
              <a:pPr eaLnBrk="1" hangingPunct="1"/>
              <a:t>1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13D8836D-5623-4C6B-AB40-5F268770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4A3CA-6AB9-4F27-A672-47B7953F2AE6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171CD299-5D1E-4A83-A7BF-B9A6E4FA7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7C6C0266-C13D-4833-8D50-E5B714FB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420FA-C88F-45AC-9AF6-8F6D6FBD91D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073714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26660F0A-C6D9-4D1A-A1D8-1127C3DD8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6CFE7-CA70-4C9B-B6F5-12D5D732931F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DAEF54F2-0A52-47F7-94A3-4842B86A2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DC20551A-26D2-44A5-88EC-7B5415530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780E1-20F0-48E5-A0E5-FD7341D8BB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71315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2E367338-6BD2-403C-ABF0-50A78D83D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445B3-0668-425D-9E28-157B6D014140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D41456C5-C942-42CA-9F9B-782CFDAFC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A860C63F-5C88-4030-B2A6-05DC3E60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9F29D-09FE-4FEE-B3EB-B18100F052C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4415005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94DD4560-0764-41C2-B41C-EA166ABC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F08FF-ECE6-4F86-A078-16BCCAD131DD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2E6EA64C-8129-47CC-B4FA-EC089F451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21CFC6D8-AB01-475A-92D1-E4F7132AA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E0464-AC9F-4B6C-A74D-EB0B4D9806D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8295866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9">
            <a:extLst>
              <a:ext uri="{FF2B5EF4-FFF2-40B4-BE49-F238E27FC236}">
                <a16:creationId xmlns:a16="http://schemas.microsoft.com/office/drawing/2014/main" id="{F8E63499-5E11-4731-91DA-40EEBE5AD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76940-B747-488D-AF8B-36D9E5043CBF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5" name="Espace réservé du pied de page 21">
            <a:extLst>
              <a:ext uri="{FF2B5EF4-FFF2-40B4-BE49-F238E27FC236}">
                <a16:creationId xmlns:a16="http://schemas.microsoft.com/office/drawing/2014/main" id="{E1DFA253-3A21-49E2-A81F-C44D7ADD3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>
            <a:extLst>
              <a:ext uri="{FF2B5EF4-FFF2-40B4-BE49-F238E27FC236}">
                <a16:creationId xmlns:a16="http://schemas.microsoft.com/office/drawing/2014/main" id="{DA9FFB35-4931-4AF0-9A05-8D5D618CA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5B198-B61C-438E-B096-4AFF573A34A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6929840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>
            <a:extLst>
              <a:ext uri="{FF2B5EF4-FFF2-40B4-BE49-F238E27FC236}">
                <a16:creationId xmlns:a16="http://schemas.microsoft.com/office/drawing/2014/main" id="{03CC4215-467E-4007-A9D7-026BDEEC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CDC5A-2751-49EA-AB13-987CB276A720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6" name="Espace réservé du pied de page 21">
            <a:extLst>
              <a:ext uri="{FF2B5EF4-FFF2-40B4-BE49-F238E27FC236}">
                <a16:creationId xmlns:a16="http://schemas.microsoft.com/office/drawing/2014/main" id="{E32F309A-9C99-47A2-9E4C-4D2C337A1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>
            <a:extLst>
              <a:ext uri="{FF2B5EF4-FFF2-40B4-BE49-F238E27FC236}">
                <a16:creationId xmlns:a16="http://schemas.microsoft.com/office/drawing/2014/main" id="{03332018-B92E-4A90-B7A8-8C7DA99C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882A4-113E-49A1-8FB9-0AE518D57BC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9193417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9">
            <a:extLst>
              <a:ext uri="{FF2B5EF4-FFF2-40B4-BE49-F238E27FC236}">
                <a16:creationId xmlns:a16="http://schemas.microsoft.com/office/drawing/2014/main" id="{633E84E0-D0D2-4CFC-8787-B9A60393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7641D-8391-495E-8C8E-7B400733EADB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8" name="Espace réservé du pied de page 21">
            <a:extLst>
              <a:ext uri="{FF2B5EF4-FFF2-40B4-BE49-F238E27FC236}">
                <a16:creationId xmlns:a16="http://schemas.microsoft.com/office/drawing/2014/main" id="{D878E8F3-F6B4-4789-8792-B279114E1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>
            <a:extLst>
              <a:ext uri="{FF2B5EF4-FFF2-40B4-BE49-F238E27FC236}">
                <a16:creationId xmlns:a16="http://schemas.microsoft.com/office/drawing/2014/main" id="{31C02064-656A-4499-AB57-76B409666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967671-D3C6-483C-8783-837E6798536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8583114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9">
            <a:extLst>
              <a:ext uri="{FF2B5EF4-FFF2-40B4-BE49-F238E27FC236}">
                <a16:creationId xmlns:a16="http://schemas.microsoft.com/office/drawing/2014/main" id="{6F14DA67-C203-4CC9-B07B-F2821732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EE241-B792-491B-8426-BD3EAABF9D0F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4" name="Espace réservé du pied de page 21">
            <a:extLst>
              <a:ext uri="{FF2B5EF4-FFF2-40B4-BE49-F238E27FC236}">
                <a16:creationId xmlns:a16="http://schemas.microsoft.com/office/drawing/2014/main" id="{065FC234-A958-4D14-AA14-0BAFF6074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>
            <a:extLst>
              <a:ext uri="{FF2B5EF4-FFF2-40B4-BE49-F238E27FC236}">
                <a16:creationId xmlns:a16="http://schemas.microsoft.com/office/drawing/2014/main" id="{59D36F72-AF1D-4205-A136-674C045E2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C1AD2-B49A-4D38-8BCF-18050E7A1CB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62179019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>
            <a:extLst>
              <a:ext uri="{FF2B5EF4-FFF2-40B4-BE49-F238E27FC236}">
                <a16:creationId xmlns:a16="http://schemas.microsoft.com/office/drawing/2014/main" id="{2EBA3604-521F-49C1-8D24-89FFD25AB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A246B-6AA5-4D2E-94F7-9F80CED62EEC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3" name="Espace réservé du pied de page 21">
            <a:extLst>
              <a:ext uri="{FF2B5EF4-FFF2-40B4-BE49-F238E27FC236}">
                <a16:creationId xmlns:a16="http://schemas.microsoft.com/office/drawing/2014/main" id="{EFE5DBA4-EE8E-4462-B550-FA40A1BB9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>
            <a:extLst>
              <a:ext uri="{FF2B5EF4-FFF2-40B4-BE49-F238E27FC236}">
                <a16:creationId xmlns:a16="http://schemas.microsoft.com/office/drawing/2014/main" id="{E8AEFB31-ED06-4941-9227-B78643675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F6C1D-D875-401C-AB2E-E4B8110FC91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93535531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9">
            <a:extLst>
              <a:ext uri="{FF2B5EF4-FFF2-40B4-BE49-F238E27FC236}">
                <a16:creationId xmlns:a16="http://schemas.microsoft.com/office/drawing/2014/main" id="{053F3A95-7CD0-4136-BF64-468FF46CE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813C6-8FA5-4333-81B7-03D40ACA5FF6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6" name="Espace réservé du pied de page 21">
            <a:extLst>
              <a:ext uri="{FF2B5EF4-FFF2-40B4-BE49-F238E27FC236}">
                <a16:creationId xmlns:a16="http://schemas.microsoft.com/office/drawing/2014/main" id="{89345001-F054-4359-8181-81676DF62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>
            <a:extLst>
              <a:ext uri="{FF2B5EF4-FFF2-40B4-BE49-F238E27FC236}">
                <a16:creationId xmlns:a16="http://schemas.microsoft.com/office/drawing/2014/main" id="{DE60BC19-CA9D-4F81-8CFF-8541689CD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A9842-1FCF-4948-8962-F9EE99A783B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48087426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13">
            <a:extLst>
              <a:ext uri="{FF2B5EF4-FFF2-40B4-BE49-F238E27FC236}">
                <a16:creationId xmlns:a16="http://schemas.microsoft.com/office/drawing/2014/main" id="{F3D5F54B-DDE7-4CFA-A119-4FFB78541A07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79153054-227A-45D0-A783-CC26CE7CF14E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15">
            <a:extLst>
              <a:ext uri="{FF2B5EF4-FFF2-40B4-BE49-F238E27FC236}">
                <a16:creationId xmlns:a16="http://schemas.microsoft.com/office/drawing/2014/main" id="{AD564229-083D-417A-AC72-F1A1D56AD85C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16">
            <a:extLst>
              <a:ext uri="{FF2B5EF4-FFF2-40B4-BE49-F238E27FC236}">
                <a16:creationId xmlns:a16="http://schemas.microsoft.com/office/drawing/2014/main" id="{9991C72F-2B2C-4B7A-B310-C65304163119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>
            <a:extLst>
              <a:ext uri="{FF2B5EF4-FFF2-40B4-BE49-F238E27FC236}">
                <a16:creationId xmlns:a16="http://schemas.microsoft.com/office/drawing/2014/main" id="{005E85E5-19F8-4A8B-AF9F-64512D37E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18FAD-418A-47BF-A64C-5FE9BF5C69A9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10" name="Espace réservé du pied de page 5">
            <a:extLst>
              <a:ext uri="{FF2B5EF4-FFF2-40B4-BE49-F238E27FC236}">
                <a16:creationId xmlns:a16="http://schemas.microsoft.com/office/drawing/2014/main" id="{D221D350-04BC-444A-98AF-6E712DEDF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>
            <a:extLst>
              <a:ext uri="{FF2B5EF4-FFF2-40B4-BE49-F238E27FC236}">
                <a16:creationId xmlns:a16="http://schemas.microsoft.com/office/drawing/2014/main" id="{61CC7C87-9444-4840-AA53-367F22F7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41D0314-4686-459D-AD61-27491BF4C16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169798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>
            <a:extLst>
              <a:ext uri="{FF2B5EF4-FFF2-40B4-BE49-F238E27FC236}">
                <a16:creationId xmlns:a16="http://schemas.microsoft.com/office/drawing/2014/main" id="{F6772738-8CD6-4D13-B780-B7ECC7672DA2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>
            <a:extLst>
              <a:ext uri="{FF2B5EF4-FFF2-40B4-BE49-F238E27FC236}">
                <a16:creationId xmlns:a16="http://schemas.microsoft.com/office/drawing/2014/main" id="{E12E0FC2-288C-48CB-8F54-AF9F7D1547D8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>
            <a:extLst>
              <a:ext uri="{FF2B5EF4-FFF2-40B4-BE49-F238E27FC236}">
                <a16:creationId xmlns:a16="http://schemas.microsoft.com/office/drawing/2014/main" id="{D1441641-A262-44C0-85FD-AFA700BD7A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  <a:endParaRPr lang="en-US" altLang="fr-FR"/>
          </a:p>
        </p:txBody>
      </p:sp>
      <p:sp>
        <p:nvSpPr>
          <p:cNvPr id="1029" name="Espace réservé du texte 29">
            <a:extLst>
              <a:ext uri="{FF2B5EF4-FFF2-40B4-BE49-F238E27FC236}">
                <a16:creationId xmlns:a16="http://schemas.microsoft.com/office/drawing/2014/main" id="{19B95425-CE33-4CD8-A861-9ABE71C0E3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10" name="Espace réservé de la date 9">
            <a:extLst>
              <a:ext uri="{FF2B5EF4-FFF2-40B4-BE49-F238E27FC236}">
                <a16:creationId xmlns:a16="http://schemas.microsoft.com/office/drawing/2014/main" id="{B86DCBD8-3521-45F8-B960-90223913B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1BD8F1-6AFC-4E7E-998B-BB43E791705D}" type="datetimeFigureOut">
              <a:rPr lang="fr-FR"/>
              <a:pPr>
                <a:defRPr/>
              </a:pPr>
              <a:t>18/10/2022</a:t>
            </a:fld>
            <a:endParaRPr lang="fr-FR"/>
          </a:p>
        </p:txBody>
      </p:sp>
      <p:sp>
        <p:nvSpPr>
          <p:cNvPr id="22" name="Espace réservé du pied de page 21">
            <a:extLst>
              <a:ext uri="{FF2B5EF4-FFF2-40B4-BE49-F238E27FC236}">
                <a16:creationId xmlns:a16="http://schemas.microsoft.com/office/drawing/2014/main" id="{EAEB0A03-3D88-48E8-8AAD-6AD4293C0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>
            <a:extLst>
              <a:ext uri="{FF2B5EF4-FFF2-40B4-BE49-F238E27FC236}">
                <a16:creationId xmlns:a16="http://schemas.microsoft.com/office/drawing/2014/main" id="{920BCC84-E79B-49CF-A91D-AF924BBB5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CD4C0"/>
                </a:solidFill>
                <a:latin typeface="Constantia" panose="02030602050306030303" pitchFamily="18" charset="0"/>
              </a:defRPr>
            </a:lvl1pPr>
          </a:lstStyle>
          <a:p>
            <a:fld id="{208C6441-7140-4F68-9137-56B697340466}" type="slidenum">
              <a:rPr lang="fr-FR" altLang="fr-FR"/>
              <a:pPr/>
              <a:t>‹N°›</a:t>
            </a:fld>
            <a:endParaRPr lang="fr-FR" altLang="fr-FR"/>
          </a:p>
        </p:txBody>
      </p:sp>
      <p:grpSp>
        <p:nvGrpSpPr>
          <p:cNvPr id="1033" name="Groupe 1">
            <a:extLst>
              <a:ext uri="{FF2B5EF4-FFF2-40B4-BE49-F238E27FC236}">
                <a16:creationId xmlns:a16="http://schemas.microsoft.com/office/drawing/2014/main" id="{CFFFEA15-202C-4972-AF67-12470A1C0FF2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>
              <a:extLst>
                <a:ext uri="{FF2B5EF4-FFF2-40B4-BE49-F238E27FC236}">
                  <a16:creationId xmlns:a16="http://schemas.microsoft.com/office/drawing/2014/main" id="{5B786255-FC11-43F0-A703-2E001BCEF19D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e libre 12">
              <a:extLst>
                <a:ext uri="{FF2B5EF4-FFF2-40B4-BE49-F238E27FC236}">
                  <a16:creationId xmlns:a16="http://schemas.microsoft.com/office/drawing/2014/main" id="{5E56E518-9352-4A6E-A812-457B4055DA34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7" r:id="rId9"/>
    <p:sldLayoutId id="2147483765" r:id="rId10"/>
    <p:sldLayoutId id="2147483766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744848-09E3-4F81-A597-BD9BE6A4D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2492896"/>
            <a:ext cx="7851648" cy="1728192"/>
          </a:xfrm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RELAIS MEDLEY UGSEL</a:t>
            </a:r>
          </a:p>
        </p:txBody>
      </p:sp>
      <p:sp>
        <p:nvSpPr>
          <p:cNvPr id="3075" name="Sous-titre 2">
            <a:extLst>
              <a:ext uri="{FF2B5EF4-FFF2-40B4-BE49-F238E27FC236}">
                <a16:creationId xmlns:a16="http://schemas.microsoft.com/office/drawing/2014/main" id="{A96105B9-C3CC-464E-9B5D-377C6838B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2708275"/>
            <a:ext cx="8135937" cy="3889375"/>
          </a:xfrm>
        </p:spPr>
        <p:txBody>
          <a:bodyPr/>
          <a:lstStyle/>
          <a:p>
            <a:pPr marR="0" eaLnBrk="1" hangingPunct="1"/>
            <a:r>
              <a:rPr lang="fr-FR" altLang="fr-FR"/>
              <a:t> </a:t>
            </a:r>
          </a:p>
        </p:txBody>
      </p:sp>
      <p:pic>
        <p:nvPicPr>
          <p:cNvPr id="3076" name="Image 4" descr="http://www.ugsel59lille.com/LOGO-UGSEL-INST-2013.jpg?v=1ssapclgnql2iv">
            <a:extLst>
              <a:ext uri="{FF2B5EF4-FFF2-40B4-BE49-F238E27FC236}">
                <a16:creationId xmlns:a16="http://schemas.microsoft.com/office/drawing/2014/main" id="{A15D4399-57CD-4844-B40B-1CAD3DD7B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4" y="1125542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ZoneTexte 6">
            <a:extLst>
              <a:ext uri="{FF2B5EF4-FFF2-40B4-BE49-F238E27FC236}">
                <a16:creationId xmlns:a16="http://schemas.microsoft.com/office/drawing/2014/main" id="{96E6F8E8-951D-4FB4-9F12-23BA7957F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4652963"/>
            <a:ext cx="4868862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dirty="0"/>
              <a:t>           100 m x 200 m x 300 m x 400 m</a:t>
            </a:r>
          </a:p>
          <a:p>
            <a:pPr eaLnBrk="1" hangingPunct="1"/>
            <a:r>
              <a:rPr lang="fr-FR" altLang="fr-FR" dirty="0"/>
              <a:t>    </a:t>
            </a:r>
          </a:p>
          <a:p>
            <a:pPr eaLnBrk="1" hangingPunct="1"/>
            <a:endParaRPr lang="fr-FR" altLang="fr-FR" dirty="0"/>
          </a:p>
          <a:p>
            <a:pPr eaLnBrk="1" hangingPunct="1"/>
            <a:r>
              <a:rPr lang="fr-FR" altLang="fr-FR" dirty="0"/>
              <a:t>           Niveau  Comité et Niveau  Territoire </a:t>
            </a:r>
          </a:p>
          <a:p>
            <a:pPr eaLnBrk="1" hangingPunct="1"/>
            <a:endParaRPr lang="fr-FR" altLang="fr-FR" dirty="0"/>
          </a:p>
          <a:p>
            <a:pPr algn="ctr" eaLnBrk="1" hangingPunct="1"/>
            <a:endParaRPr lang="fr-FR" altLang="fr-FR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oneTexte 1">
            <a:extLst>
              <a:ext uri="{FF2B5EF4-FFF2-40B4-BE49-F238E27FC236}">
                <a16:creationId xmlns:a16="http://schemas.microsoft.com/office/drawing/2014/main" id="{4A8FCED0-75C6-46D4-9FED-C6813D3BF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341438"/>
            <a:ext cx="2808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3200">
                <a:latin typeface="Constantia" panose="02030602050306030303" pitchFamily="18" charset="0"/>
              </a:rPr>
              <a:t>DEPART</a:t>
            </a:r>
          </a:p>
        </p:txBody>
      </p:sp>
      <p:pic>
        <p:nvPicPr>
          <p:cNvPr id="4099" name="Image 4" descr="http://www.ugsel59lille.com/LOGO-UGSEL-INST-2013.jpg?v=1ssapclgnql2iv">
            <a:extLst>
              <a:ext uri="{FF2B5EF4-FFF2-40B4-BE49-F238E27FC236}">
                <a16:creationId xmlns:a16="http://schemas.microsoft.com/office/drawing/2014/main" id="{8319FD24-4A11-4962-82B6-B953AFBC8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6" y="908054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ZoneTexte 3">
            <a:extLst>
              <a:ext uri="{FF2B5EF4-FFF2-40B4-BE49-F238E27FC236}">
                <a16:creationId xmlns:a16="http://schemas.microsoft.com/office/drawing/2014/main" id="{5B9324AD-2C19-4FD9-B8FA-C89E6B54D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437112"/>
            <a:ext cx="8823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/>
              <a:t>Il prend  obligatoirement  le départ en starting blocs .</a:t>
            </a:r>
          </a:p>
          <a:p>
            <a:pPr eaLnBrk="1" hangingPunct="1"/>
            <a:endParaRPr lang="fr-FR" altLang="fr-FR"/>
          </a:p>
          <a:p>
            <a:pPr eaLnBrk="1" hangingPunct="1"/>
            <a:r>
              <a:rPr lang="fr-FR" altLang="fr-FR"/>
              <a:t>Il se positionne sur la ligne de départ du 200m. (marque blanche) </a:t>
            </a:r>
          </a:p>
        </p:txBody>
      </p:sp>
      <p:sp>
        <p:nvSpPr>
          <p:cNvPr id="4101" name="ZoneTexte 4">
            <a:extLst>
              <a:ext uri="{FF2B5EF4-FFF2-40B4-BE49-F238E27FC236}">
                <a16:creationId xmlns:a16="http://schemas.microsoft.com/office/drawing/2014/main" id="{30A37DF5-B16C-4438-BC75-769857C30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965" y="3603361"/>
            <a:ext cx="7705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dirty="0"/>
              <a:t>Le premier relayeur court 100 m en couloir.</a:t>
            </a:r>
          </a:p>
        </p:txBody>
      </p:sp>
      <p:sp>
        <p:nvSpPr>
          <p:cNvPr id="2" name="ZoneTexte 4">
            <a:extLst>
              <a:ext uri="{FF2B5EF4-FFF2-40B4-BE49-F238E27FC236}">
                <a16:creationId xmlns:a16="http://schemas.microsoft.com/office/drawing/2014/main" id="{B6D59401-8684-BA52-C5A9-F66B9DFF1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965" y="2736341"/>
            <a:ext cx="7705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b="1" u="sng" dirty="0"/>
              <a:t>Il est fortement déconseillé de faire des séries de + de 6 relais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1">
            <a:extLst>
              <a:ext uri="{FF2B5EF4-FFF2-40B4-BE49-F238E27FC236}">
                <a16:creationId xmlns:a16="http://schemas.microsoft.com/office/drawing/2014/main" id="{01255835-3ED5-4926-AAEA-BD56D2CE0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1196975"/>
            <a:ext cx="62642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fr-FR" altLang="fr-FR" sz="6000">
                <a:latin typeface="Constantia" panose="02030602050306030303" pitchFamily="18" charset="0"/>
              </a:rPr>
              <a:t>1</a:t>
            </a:r>
            <a:r>
              <a:rPr lang="fr-FR" altLang="fr-FR" sz="6000" baseline="30000">
                <a:latin typeface="Constantia" panose="02030602050306030303" pitchFamily="18" charset="0"/>
              </a:rPr>
              <a:t>er</a:t>
            </a:r>
            <a:r>
              <a:rPr lang="fr-FR" altLang="fr-FR" sz="2400">
                <a:latin typeface="Constantia" panose="02030602050306030303" pitchFamily="18" charset="0"/>
              </a:rPr>
              <a:t> </a:t>
            </a:r>
            <a:r>
              <a:rPr lang="fr-FR" altLang="fr-FR" sz="4800">
                <a:latin typeface="Constantia" panose="02030602050306030303" pitchFamily="18" charset="0"/>
              </a:rPr>
              <a:t>PASSAGE</a:t>
            </a:r>
            <a:endParaRPr lang="fr-FR" altLang="fr-FR" sz="2400">
              <a:latin typeface="Constantia" panose="02030602050306030303" pitchFamily="18" charset="0"/>
            </a:endParaRPr>
          </a:p>
        </p:txBody>
      </p:sp>
      <p:pic>
        <p:nvPicPr>
          <p:cNvPr id="5123" name="Image 2" descr="http://www.ugsel59lille.com/LOGO-UGSEL-INST-2013.jpg?v=1ssapclgnql2iv">
            <a:extLst>
              <a:ext uri="{FF2B5EF4-FFF2-40B4-BE49-F238E27FC236}">
                <a16:creationId xmlns:a16="http://schemas.microsoft.com/office/drawing/2014/main" id="{8A9D05EB-5608-4D93-AE50-EB3DBB759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3" y="981078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ZoneTexte 3">
            <a:extLst>
              <a:ext uri="{FF2B5EF4-FFF2-40B4-BE49-F238E27FC236}">
                <a16:creationId xmlns:a16="http://schemas.microsoft.com/office/drawing/2014/main" id="{99104F21-E916-44E1-B0F2-7A066712B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924175"/>
            <a:ext cx="86042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/>
              <a:t>Le 2</a:t>
            </a:r>
            <a:r>
              <a:rPr lang="fr-FR" altLang="fr-FR" baseline="30000"/>
              <a:t>ème</a:t>
            </a:r>
            <a:r>
              <a:rPr lang="fr-FR" altLang="fr-FR"/>
              <a:t> relayeur court 200 m.</a:t>
            </a:r>
          </a:p>
          <a:p>
            <a:pPr eaLnBrk="1" hangingPunct="1"/>
            <a:endParaRPr lang="fr-FR" altLang="fr-FR"/>
          </a:p>
          <a:p>
            <a:pPr eaLnBrk="1" hangingPunct="1"/>
            <a:r>
              <a:rPr lang="fr-FR" altLang="fr-FR"/>
              <a:t>La zone de passage est de 30m , se fait en couloir et  correspond à la 3</a:t>
            </a:r>
            <a:r>
              <a:rPr lang="fr-FR" altLang="fr-FR" baseline="30000"/>
              <a:t>ème</a:t>
            </a:r>
            <a:r>
              <a:rPr lang="fr-FR" altLang="fr-FR"/>
              <a:t> zone  du 4x 100 m. ( trait rouge entrée de zone ,trait jaune sortie de zone).</a:t>
            </a:r>
          </a:p>
          <a:p>
            <a:pPr eaLnBrk="1" hangingPunct="1"/>
            <a:endParaRPr lang="fr-FR" altLang="fr-FR"/>
          </a:p>
          <a:p>
            <a:pPr eaLnBrk="1" hangingPunct="1"/>
            <a:endParaRPr lang="fr-FR" altLang="fr-FR"/>
          </a:p>
          <a:p>
            <a:pPr eaLnBrk="1" hangingPunct="1"/>
            <a:endParaRPr lang="fr-FR" altLang="fr-FR"/>
          </a:p>
          <a:p>
            <a:pPr eaLnBrk="1" hangingPunct="1"/>
            <a:endParaRPr lang="fr-FR" altLang="fr-FR"/>
          </a:p>
        </p:txBody>
      </p:sp>
      <p:sp>
        <p:nvSpPr>
          <p:cNvPr id="5125" name="ZoneTexte 4">
            <a:extLst>
              <a:ext uri="{FF2B5EF4-FFF2-40B4-BE49-F238E27FC236}">
                <a16:creationId xmlns:a16="http://schemas.microsoft.com/office/drawing/2014/main" id="{5FFDD111-8697-47B4-9E43-E16D835A3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213100"/>
            <a:ext cx="5445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  <a:p>
            <a:pPr eaLnBrk="1" hangingPunct="1"/>
            <a:endParaRPr lang="fr-FR" altLang="fr-FR"/>
          </a:p>
        </p:txBody>
      </p:sp>
      <p:sp>
        <p:nvSpPr>
          <p:cNvPr id="5126" name="ZoneTexte 6">
            <a:extLst>
              <a:ext uri="{FF2B5EF4-FFF2-40B4-BE49-F238E27FC236}">
                <a16:creationId xmlns:a16="http://schemas.microsoft.com/office/drawing/2014/main" id="{F2F4E3ED-D78D-4508-A8A1-2E1277319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076700"/>
            <a:ext cx="83518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/>
              <a:t> Le  2</a:t>
            </a:r>
            <a:r>
              <a:rPr lang="fr-FR" altLang="fr-FR" baseline="30000"/>
              <a:t>ème</a:t>
            </a:r>
            <a:r>
              <a:rPr lang="fr-FR" altLang="fr-FR"/>
              <a:t> relayeur court en couloir jusqu’à la ligne des 80m et se rabat après des plots  mis en place à cet effet.</a:t>
            </a:r>
          </a:p>
          <a:p>
            <a:pPr eaLnBrk="1" hangingPunct="1"/>
            <a:endParaRPr lang="fr-FR" altLang="fr-FR"/>
          </a:p>
          <a:p>
            <a:pPr eaLnBrk="1" hangingPunct="1"/>
            <a:r>
              <a:rPr lang="fr-FR" altLang="fr-FR"/>
              <a:t>Puis le 2</a:t>
            </a:r>
            <a:r>
              <a:rPr lang="fr-FR" altLang="fr-FR" baseline="30000"/>
              <a:t>ème</a:t>
            </a:r>
            <a:r>
              <a:rPr lang="fr-FR" altLang="fr-FR"/>
              <a:t> relayeur court en ligne jusqu’au 3</a:t>
            </a:r>
            <a:r>
              <a:rPr lang="fr-FR" altLang="fr-FR" baseline="30000"/>
              <a:t>ème</a:t>
            </a:r>
            <a:r>
              <a:rPr lang="fr-FR" altLang="fr-FR"/>
              <a:t>  relayeur.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E4F99F-D9CF-46C0-BA86-4AC9DCE3E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704088"/>
            <a:ext cx="7359352" cy="1143000"/>
          </a:xfrm>
          <a:ln>
            <a:miter lim="800000"/>
            <a:headEnd/>
            <a:tailEnd/>
          </a:ln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PASSAGE</a:t>
            </a:r>
          </a:p>
        </p:txBody>
      </p:sp>
      <p:pic>
        <p:nvPicPr>
          <p:cNvPr id="6147" name="Image 2" descr="http://www.ugsel59lille.com/LOGO-UGSEL-INST-2013.jpg?v=1ssapclgnql2iv">
            <a:extLst>
              <a:ext uri="{FF2B5EF4-FFF2-40B4-BE49-F238E27FC236}">
                <a16:creationId xmlns:a16="http://schemas.microsoft.com/office/drawing/2014/main" id="{7FF14EE6-61FF-4A6D-BF1D-B8382D1D0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4" y="1052517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ZoneTexte 5">
            <a:extLst>
              <a:ext uri="{FF2B5EF4-FFF2-40B4-BE49-F238E27FC236}">
                <a16:creationId xmlns:a16="http://schemas.microsoft.com/office/drawing/2014/main" id="{A161A724-1722-4B01-98F8-643015044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852738"/>
            <a:ext cx="799306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dirty="0"/>
              <a:t>Le 3</a:t>
            </a:r>
            <a:r>
              <a:rPr lang="fr-FR" altLang="fr-FR" baseline="30000" dirty="0"/>
              <a:t>ème</a:t>
            </a:r>
            <a:r>
              <a:rPr lang="fr-FR" altLang="fr-FR" dirty="0"/>
              <a:t> relayeur court 300 m en ligne.</a:t>
            </a:r>
          </a:p>
          <a:p>
            <a:pPr eaLnBrk="1" hangingPunct="1"/>
            <a:endParaRPr lang="fr-FR" altLang="fr-FR" dirty="0"/>
          </a:p>
          <a:p>
            <a:pPr eaLnBrk="1" hangingPunct="1"/>
            <a:r>
              <a:rPr lang="fr-FR" altLang="fr-FR" dirty="0"/>
              <a:t>La zone de passage est de 30 m et correspond à la 1</a:t>
            </a:r>
            <a:r>
              <a:rPr lang="fr-FR" altLang="fr-FR" baseline="30000" dirty="0"/>
              <a:t>ère</a:t>
            </a:r>
            <a:r>
              <a:rPr lang="fr-FR" altLang="fr-FR" dirty="0"/>
              <a:t> zone de passage du 4 x100m . ( trait rouge entrée de zone, trait jaune sortie de zone)</a:t>
            </a:r>
          </a:p>
          <a:p>
            <a:pPr eaLnBrk="1" hangingPunct="1"/>
            <a:endParaRPr lang="fr-FR" altLang="fr-FR" dirty="0"/>
          </a:p>
          <a:p>
            <a:pPr eaLnBrk="1" hangingPunct="1"/>
            <a:r>
              <a:rPr lang="fr-FR" altLang="fr-FR" dirty="0"/>
              <a:t>Le 3</a:t>
            </a:r>
            <a:r>
              <a:rPr lang="fr-FR" altLang="fr-FR" baseline="30000" dirty="0"/>
              <a:t>ème</a:t>
            </a:r>
            <a:r>
              <a:rPr lang="fr-FR" altLang="fr-FR" dirty="0"/>
              <a:t> relayeur est placé en fonction de la place de son équipe au rabat.</a:t>
            </a:r>
          </a:p>
          <a:p>
            <a:pPr eaLnBrk="1" hangingPunct="1"/>
            <a:endParaRPr lang="fr-FR" altLang="fr-FR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6670A0-F4EF-483B-BAD4-029FE8D6042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r-FR" dirty="0"/>
              <a:t>3</a:t>
            </a:r>
            <a:r>
              <a:rPr lang="fr-FR" baseline="30000" dirty="0"/>
              <a:t>ème</a:t>
            </a:r>
            <a:r>
              <a:rPr lang="fr-FR" dirty="0"/>
              <a:t> PASSAGE</a:t>
            </a:r>
          </a:p>
        </p:txBody>
      </p:sp>
      <p:pic>
        <p:nvPicPr>
          <p:cNvPr id="7171" name="Image 2" descr="http://www.ugsel59lille.com/LOGO-UGSEL-INST-2013.jpg?v=1ssapclgnql2iv">
            <a:extLst>
              <a:ext uri="{FF2B5EF4-FFF2-40B4-BE49-F238E27FC236}">
                <a16:creationId xmlns:a16="http://schemas.microsoft.com/office/drawing/2014/main" id="{3675B6CE-76CA-40D3-B557-F3EB2922C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92" y="836617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ZoneTexte 3">
            <a:extLst>
              <a:ext uri="{FF2B5EF4-FFF2-40B4-BE49-F238E27FC236}">
                <a16:creationId xmlns:a16="http://schemas.microsoft.com/office/drawing/2014/main" id="{5DB3B01D-D596-44BE-954C-9B8EF8E9F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781300"/>
            <a:ext cx="81375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dirty="0"/>
              <a:t>Le 4</a:t>
            </a:r>
            <a:r>
              <a:rPr lang="fr-FR" altLang="fr-FR" baseline="30000" dirty="0"/>
              <a:t>ème</a:t>
            </a:r>
            <a:r>
              <a:rPr lang="fr-FR" altLang="fr-FR" dirty="0"/>
              <a:t> relayeur court 400 m en ligne.</a:t>
            </a:r>
          </a:p>
          <a:p>
            <a:pPr eaLnBrk="1" hangingPunct="1"/>
            <a:endParaRPr lang="fr-FR" altLang="fr-FR" dirty="0"/>
          </a:p>
          <a:p>
            <a:pPr eaLnBrk="1" hangingPunct="1"/>
            <a:r>
              <a:rPr lang="fr-FR" altLang="fr-FR" dirty="0"/>
              <a:t>La zone de passage est de 20 m et correspond à la zone de passage du </a:t>
            </a:r>
          </a:p>
          <a:p>
            <a:pPr eaLnBrk="1" hangingPunct="1"/>
            <a:r>
              <a:rPr lang="fr-FR" altLang="fr-FR" dirty="0"/>
              <a:t>4 x 400 m ( trait bleu entrée de zone , trait bleu sortie de zone)</a:t>
            </a:r>
          </a:p>
          <a:p>
            <a:pPr eaLnBrk="1" hangingPunct="1"/>
            <a:endParaRPr lang="fr-FR" altLang="fr-FR" dirty="0"/>
          </a:p>
          <a:p>
            <a:pPr eaLnBrk="1" hangingPunct="1"/>
            <a:r>
              <a:rPr lang="fr-FR" altLang="fr-FR" dirty="0"/>
              <a:t>Le 4</a:t>
            </a:r>
            <a:r>
              <a:rPr lang="fr-FR" altLang="fr-FR" baseline="30000" dirty="0"/>
              <a:t>ème</a:t>
            </a:r>
            <a:r>
              <a:rPr lang="fr-FR" altLang="fr-FR" dirty="0"/>
              <a:t> relayeur est placé en fonction de la place de son équipe lors de l’entrée du dernier virage.</a:t>
            </a:r>
          </a:p>
          <a:p>
            <a:pPr eaLnBrk="1" hangingPunct="1"/>
            <a:endParaRPr lang="fr-FR" altLang="fr-FR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877F2-0782-4BEC-B9B3-DE1B1D7C5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7931224" cy="1143000"/>
          </a:xfrm>
          <a:ln>
            <a:miter lim="800000"/>
            <a:headEnd/>
            <a:tailEnd/>
          </a:ln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r-FR" dirty="0"/>
              <a:t>ARRIVEE</a:t>
            </a:r>
          </a:p>
        </p:txBody>
      </p:sp>
      <p:pic>
        <p:nvPicPr>
          <p:cNvPr id="8195" name="Image 2" descr="http://www.ugsel59lille.com/LOGO-UGSEL-INST-2013.jpg?v=1ssapclgnql2iv">
            <a:extLst>
              <a:ext uri="{FF2B5EF4-FFF2-40B4-BE49-F238E27FC236}">
                <a16:creationId xmlns:a16="http://schemas.microsoft.com/office/drawing/2014/main" id="{3C2D2B49-C305-423E-AC25-6D28D91A5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38" y="908074"/>
            <a:ext cx="17145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ZoneTexte 3">
            <a:extLst>
              <a:ext uri="{FF2B5EF4-FFF2-40B4-BE49-F238E27FC236}">
                <a16:creationId xmlns:a16="http://schemas.microsoft.com/office/drawing/2014/main" id="{CDBA10B4-2E81-4F47-876A-640864DCA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924175"/>
            <a:ext cx="7993063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/>
              <a:t>L’arrivée est jugée en ligne.</a:t>
            </a:r>
          </a:p>
          <a:p>
            <a:pPr eaLnBrk="1" hangingPunct="1"/>
            <a:endParaRPr lang="fr-FR" altLang="fr-FR"/>
          </a:p>
          <a:p>
            <a:pPr eaLnBrk="1" hangingPunct="1"/>
            <a:r>
              <a:rPr lang="fr-FR" altLang="fr-FR"/>
              <a:t>A noter que l’on mettra un dossard sur la poitrine du 4</a:t>
            </a:r>
            <a:r>
              <a:rPr lang="fr-FR" altLang="fr-FR" baseline="30000"/>
              <a:t>ème</a:t>
            </a:r>
            <a:r>
              <a:rPr lang="fr-FR" altLang="fr-FR"/>
              <a:t> relayeur  afin </a:t>
            </a:r>
          </a:p>
          <a:p>
            <a:pPr eaLnBrk="1" hangingPunct="1"/>
            <a:r>
              <a:rPr lang="fr-FR" altLang="fr-FR"/>
              <a:t>d’ identifier  son équipe à l’arrivée. </a:t>
            </a:r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400</TotalTime>
  <Words>305</Words>
  <Application>Microsoft Office PowerPoint</Application>
  <PresentationFormat>Affichage à l'écran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Débit</vt:lpstr>
      <vt:lpstr>RELAIS MEDLEY UGSEL</vt:lpstr>
      <vt:lpstr>Présentation PowerPoint</vt:lpstr>
      <vt:lpstr>Présentation PowerPoint</vt:lpstr>
      <vt:lpstr>2ème PASSAGE</vt:lpstr>
      <vt:lpstr>3ème PASSAGE</vt:lpstr>
      <vt:lpstr>ARRIVEE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RELAIS MEDLEY UGSEL</dc:title>
  <dc:creator>Ugsel Nationale</dc:creator>
  <cp:lastModifiedBy>Geoffrey BRASSART</cp:lastModifiedBy>
  <cp:revision>36</cp:revision>
  <dcterms:created xsi:type="dcterms:W3CDTF">2020-05-27T12:46:29Z</dcterms:created>
  <dcterms:modified xsi:type="dcterms:W3CDTF">2022-10-18T12:47:27Z</dcterms:modified>
</cp:coreProperties>
</file>